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46" r:id="rId2"/>
    <p:sldId id="94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3DD78-1C46-CF9B-6C7E-0474913F0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テキスト ボックス 1088">
            <a:extLst>
              <a:ext uri="{FF2B5EF4-FFF2-40B4-BE49-F238E27FC236}">
                <a16:creationId xmlns:a16="http://schemas.microsoft.com/office/drawing/2014/main" id="{9E277ECF-B3E3-073E-7503-BA41255DDE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手をつないで輪になるイラスト</a:t>
            </a:r>
          </a:p>
        </p:txBody>
      </p:sp>
      <p:sp>
        <p:nvSpPr>
          <p:cNvPr id="1145" name="フリーフォーム: 図形 1144">
            <a:extLst>
              <a:ext uri="{FF2B5EF4-FFF2-40B4-BE49-F238E27FC236}">
                <a16:creationId xmlns:a16="http://schemas.microsoft.com/office/drawing/2014/main" id="{CBDA558D-8AE8-8CBC-8BB6-FEB6D540026F}"/>
              </a:ext>
            </a:extLst>
          </p:cNvPr>
          <p:cNvSpPr/>
          <p:nvPr/>
        </p:nvSpPr>
        <p:spPr>
          <a:xfrm>
            <a:off x="647623" y="3742568"/>
            <a:ext cx="2720417" cy="2720417"/>
          </a:xfrm>
          <a:custGeom>
            <a:avLst/>
            <a:gdLst>
              <a:gd name="connsiteX0" fmla="*/ 2005066 w 4010616"/>
              <a:gd name="connsiteY0" fmla="*/ 230618 h 4010616"/>
              <a:gd name="connsiteX1" fmla="*/ 1891475 w 4010616"/>
              <a:gd name="connsiteY1" fmla="*/ 115309 h 4010616"/>
              <a:gd name="connsiteX2" fmla="*/ 2005066 w 4010616"/>
              <a:gd name="connsiteY2" fmla="*/ 0 h 4010616"/>
              <a:gd name="connsiteX3" fmla="*/ 2118656 w 4010616"/>
              <a:gd name="connsiteY3" fmla="*/ 115309 h 4010616"/>
              <a:gd name="connsiteX4" fmla="*/ 2005066 w 4010616"/>
              <a:gd name="connsiteY4" fmla="*/ 230618 h 4010616"/>
              <a:gd name="connsiteX5" fmla="*/ 1507887 w 4010616"/>
              <a:gd name="connsiteY5" fmla="*/ 291739 h 4010616"/>
              <a:gd name="connsiteX6" fmla="*/ 1413733 w 4010616"/>
              <a:gd name="connsiteY6" fmla="*/ 206672 h 4010616"/>
              <a:gd name="connsiteX7" fmla="*/ 1494199 w 4010616"/>
              <a:gd name="connsiteY7" fmla="*/ 66229 h 4010616"/>
              <a:gd name="connsiteX8" fmla="*/ 1633418 w 4010616"/>
              <a:gd name="connsiteY8" fmla="*/ 148795 h 4010616"/>
              <a:gd name="connsiteX9" fmla="*/ 1552951 w 4010616"/>
              <a:gd name="connsiteY9" fmla="*/ 289238 h 4010616"/>
              <a:gd name="connsiteX10" fmla="*/ 1507887 w 4010616"/>
              <a:gd name="connsiteY10" fmla="*/ 291739 h 4010616"/>
              <a:gd name="connsiteX11" fmla="*/ 2516632 w 4010616"/>
              <a:gd name="connsiteY11" fmla="*/ 295849 h 4010616"/>
              <a:gd name="connsiteX12" fmla="*/ 2471591 w 4010616"/>
              <a:gd name="connsiteY12" fmla="*/ 292969 h 4010616"/>
              <a:gd name="connsiteX13" fmla="*/ 2392307 w 4010616"/>
              <a:gd name="connsiteY13" fmla="*/ 151856 h 4010616"/>
              <a:gd name="connsiteX14" fmla="*/ 2532214 w 4010616"/>
              <a:gd name="connsiteY14" fmla="*/ 70462 h 4010616"/>
              <a:gd name="connsiteX15" fmla="*/ 2611498 w 4010616"/>
              <a:gd name="connsiteY15" fmla="*/ 211575 h 4010616"/>
              <a:gd name="connsiteX16" fmla="*/ 2516632 w 4010616"/>
              <a:gd name="connsiteY16" fmla="*/ 295849 h 4010616"/>
              <a:gd name="connsiteX17" fmla="*/ 2935264 w 4010616"/>
              <a:gd name="connsiteY17" fmla="*/ 482520 h 4010616"/>
              <a:gd name="connsiteX18" fmla="*/ 2892443 w 4010616"/>
              <a:gd name="connsiteY18" fmla="*/ 468260 h 4010616"/>
              <a:gd name="connsiteX19" fmla="*/ 2851725 w 4010616"/>
              <a:gd name="connsiteY19" fmla="*/ 311605 h 4010616"/>
              <a:gd name="connsiteX20" fmla="*/ 3007752 w 4010616"/>
              <a:gd name="connsiteY20" fmla="*/ 268539 h 4010616"/>
              <a:gd name="connsiteX21" fmla="*/ 3048470 w 4010616"/>
              <a:gd name="connsiteY21" fmla="*/ 425195 h 4010616"/>
              <a:gd name="connsiteX22" fmla="*/ 2935264 w 4010616"/>
              <a:gd name="connsiteY22" fmla="*/ 482520 h 4010616"/>
              <a:gd name="connsiteX23" fmla="*/ 1074930 w 4010616"/>
              <a:gd name="connsiteY23" fmla="*/ 482763 h 4010616"/>
              <a:gd name="connsiteX24" fmla="*/ 961725 w 4010616"/>
              <a:gd name="connsiteY24" fmla="*/ 425438 h 4010616"/>
              <a:gd name="connsiteX25" fmla="*/ 1002443 w 4010616"/>
              <a:gd name="connsiteY25" fmla="*/ 268783 h 4010616"/>
              <a:gd name="connsiteX26" fmla="*/ 1158469 w 4010616"/>
              <a:gd name="connsiteY26" fmla="*/ 311848 h 4010616"/>
              <a:gd name="connsiteX27" fmla="*/ 1117752 w 4010616"/>
              <a:gd name="connsiteY27" fmla="*/ 468504 h 4010616"/>
              <a:gd name="connsiteX28" fmla="*/ 1074930 w 4010616"/>
              <a:gd name="connsiteY28" fmla="*/ 482763 h 4010616"/>
              <a:gd name="connsiteX29" fmla="*/ 674706 w 4010616"/>
              <a:gd name="connsiteY29" fmla="*/ 777901 h 4010616"/>
              <a:gd name="connsiteX30" fmla="*/ 593670 w 4010616"/>
              <a:gd name="connsiteY30" fmla="*/ 743432 h 4010616"/>
              <a:gd name="connsiteX31" fmla="*/ 593135 w 4010616"/>
              <a:gd name="connsiteY31" fmla="*/ 581572 h 4010616"/>
              <a:gd name="connsiteX32" fmla="*/ 754984 w 4010616"/>
              <a:gd name="connsiteY32" fmla="*/ 583466 h 4010616"/>
              <a:gd name="connsiteX33" fmla="*/ 755520 w 4010616"/>
              <a:gd name="connsiteY33" fmla="*/ 745326 h 4010616"/>
              <a:gd name="connsiteX34" fmla="*/ 674706 w 4010616"/>
              <a:gd name="connsiteY34" fmla="*/ 777901 h 4010616"/>
              <a:gd name="connsiteX35" fmla="*/ 3345828 w 4010616"/>
              <a:gd name="connsiteY35" fmla="*/ 788775 h 4010616"/>
              <a:gd name="connsiteX36" fmla="*/ 3265290 w 4010616"/>
              <a:gd name="connsiteY36" fmla="*/ 755522 h 4010616"/>
              <a:gd name="connsiteX37" fmla="*/ 3267185 w 4010616"/>
              <a:gd name="connsiteY37" fmla="*/ 593672 h 4010616"/>
              <a:gd name="connsiteX38" fmla="*/ 3429045 w 4010616"/>
              <a:gd name="connsiteY38" fmla="*/ 593137 h 4010616"/>
              <a:gd name="connsiteX39" fmla="*/ 3427150 w 4010616"/>
              <a:gd name="connsiteY39" fmla="*/ 754987 h 4010616"/>
              <a:gd name="connsiteX40" fmla="*/ 3345828 w 4010616"/>
              <a:gd name="connsiteY40" fmla="*/ 788775 h 4010616"/>
              <a:gd name="connsiteX41" fmla="*/ 3655435 w 4010616"/>
              <a:gd name="connsiteY41" fmla="*/ 1173183 h 4010616"/>
              <a:gd name="connsiteX42" fmla="*/ 3542113 w 4010616"/>
              <a:gd name="connsiteY42" fmla="*/ 1117754 h 4010616"/>
              <a:gd name="connsiteX43" fmla="*/ 3585178 w 4010616"/>
              <a:gd name="connsiteY43" fmla="*/ 961727 h 4010616"/>
              <a:gd name="connsiteX44" fmla="*/ 3741834 w 4010616"/>
              <a:gd name="connsiteY44" fmla="*/ 1002445 h 4010616"/>
              <a:gd name="connsiteX45" fmla="*/ 3698769 w 4010616"/>
              <a:gd name="connsiteY45" fmla="*/ 1158472 h 4010616"/>
              <a:gd name="connsiteX46" fmla="*/ 3655435 w 4010616"/>
              <a:gd name="connsiteY46" fmla="*/ 1173183 h 4010616"/>
              <a:gd name="connsiteX47" fmla="*/ 354938 w 4010616"/>
              <a:gd name="connsiteY47" fmla="*/ 1173602 h 4010616"/>
              <a:gd name="connsiteX48" fmla="*/ 311604 w 4010616"/>
              <a:gd name="connsiteY48" fmla="*/ 1158891 h 4010616"/>
              <a:gd name="connsiteX49" fmla="*/ 268539 w 4010616"/>
              <a:gd name="connsiteY49" fmla="*/ 1002865 h 4010616"/>
              <a:gd name="connsiteX50" fmla="*/ 425195 w 4010616"/>
              <a:gd name="connsiteY50" fmla="*/ 962147 h 4010616"/>
              <a:gd name="connsiteX51" fmla="*/ 468260 w 4010616"/>
              <a:gd name="connsiteY51" fmla="*/ 1118174 h 4010616"/>
              <a:gd name="connsiteX52" fmla="*/ 354938 w 4010616"/>
              <a:gd name="connsiteY52" fmla="*/ 1173602 h 4010616"/>
              <a:gd name="connsiteX53" fmla="*/ 197507 w 4010616"/>
              <a:gd name="connsiteY53" fmla="*/ 1621496 h 4010616"/>
              <a:gd name="connsiteX54" fmla="*/ 151855 w 4010616"/>
              <a:gd name="connsiteY54" fmla="*/ 1618309 h 4010616"/>
              <a:gd name="connsiteX55" fmla="*/ 70462 w 4010616"/>
              <a:gd name="connsiteY55" fmla="*/ 1478402 h 4010616"/>
              <a:gd name="connsiteX56" fmla="*/ 211575 w 4010616"/>
              <a:gd name="connsiteY56" fmla="*/ 1399118 h 4010616"/>
              <a:gd name="connsiteX57" fmla="*/ 292969 w 4010616"/>
              <a:gd name="connsiteY57" fmla="*/ 1539025 h 4010616"/>
              <a:gd name="connsiteX58" fmla="*/ 197507 w 4010616"/>
              <a:gd name="connsiteY58" fmla="*/ 1621496 h 4010616"/>
              <a:gd name="connsiteX59" fmla="*/ 3816144 w 4010616"/>
              <a:gd name="connsiteY59" fmla="*/ 1636221 h 4010616"/>
              <a:gd name="connsiteX60" fmla="*/ 3721378 w 4010616"/>
              <a:gd name="connsiteY60" fmla="*/ 1552952 h 4010616"/>
              <a:gd name="connsiteX61" fmla="*/ 3803945 w 4010616"/>
              <a:gd name="connsiteY61" fmla="*/ 1413733 h 4010616"/>
              <a:gd name="connsiteX62" fmla="*/ 3944387 w 4010616"/>
              <a:gd name="connsiteY62" fmla="*/ 1494199 h 4010616"/>
              <a:gd name="connsiteX63" fmla="*/ 3861821 w 4010616"/>
              <a:gd name="connsiteY63" fmla="*/ 1633418 h 4010616"/>
              <a:gd name="connsiteX64" fmla="*/ 3816144 w 4010616"/>
              <a:gd name="connsiteY64" fmla="*/ 1636221 h 4010616"/>
              <a:gd name="connsiteX65" fmla="*/ 3895307 w 4010616"/>
              <a:gd name="connsiteY65" fmla="*/ 2118656 h 4010616"/>
              <a:gd name="connsiteX66" fmla="*/ 3779998 w 4010616"/>
              <a:gd name="connsiteY66" fmla="*/ 2005066 h 4010616"/>
              <a:gd name="connsiteX67" fmla="*/ 3895307 w 4010616"/>
              <a:gd name="connsiteY67" fmla="*/ 1891475 h 4010616"/>
              <a:gd name="connsiteX68" fmla="*/ 4010616 w 4010616"/>
              <a:gd name="connsiteY68" fmla="*/ 2005066 h 4010616"/>
              <a:gd name="connsiteX69" fmla="*/ 3895307 w 4010616"/>
              <a:gd name="connsiteY69" fmla="*/ 2118656 h 4010616"/>
              <a:gd name="connsiteX70" fmla="*/ 115309 w 4010616"/>
              <a:gd name="connsiteY70" fmla="*/ 2119141 h 4010616"/>
              <a:gd name="connsiteX71" fmla="*/ 0 w 4010616"/>
              <a:gd name="connsiteY71" fmla="*/ 2005550 h 4010616"/>
              <a:gd name="connsiteX72" fmla="*/ 115309 w 4010616"/>
              <a:gd name="connsiteY72" fmla="*/ 1891960 h 4010616"/>
              <a:gd name="connsiteX73" fmla="*/ 230618 w 4010616"/>
              <a:gd name="connsiteY73" fmla="*/ 2005550 h 4010616"/>
              <a:gd name="connsiteX74" fmla="*/ 115309 w 4010616"/>
              <a:gd name="connsiteY74" fmla="*/ 2119141 h 4010616"/>
              <a:gd name="connsiteX75" fmla="*/ 160995 w 4010616"/>
              <a:gd name="connsiteY75" fmla="*/ 2599686 h 4010616"/>
              <a:gd name="connsiteX76" fmla="*/ 66229 w 4010616"/>
              <a:gd name="connsiteY76" fmla="*/ 2516417 h 4010616"/>
              <a:gd name="connsiteX77" fmla="*/ 148795 w 4010616"/>
              <a:gd name="connsiteY77" fmla="*/ 2377198 h 4010616"/>
              <a:gd name="connsiteX78" fmla="*/ 289237 w 4010616"/>
              <a:gd name="connsiteY78" fmla="*/ 2457664 h 4010616"/>
              <a:gd name="connsiteX79" fmla="*/ 206671 w 4010616"/>
              <a:gd name="connsiteY79" fmla="*/ 2596883 h 4010616"/>
              <a:gd name="connsiteX80" fmla="*/ 160995 w 4010616"/>
              <a:gd name="connsiteY80" fmla="*/ 2599686 h 4010616"/>
              <a:gd name="connsiteX81" fmla="*/ 3844692 w 4010616"/>
              <a:gd name="connsiteY81" fmla="*/ 2614684 h 4010616"/>
              <a:gd name="connsiteX82" fmla="*/ 3799041 w 4010616"/>
              <a:gd name="connsiteY82" fmla="*/ 2611498 h 4010616"/>
              <a:gd name="connsiteX83" fmla="*/ 3717647 w 4010616"/>
              <a:gd name="connsiteY83" fmla="*/ 2471591 h 4010616"/>
              <a:gd name="connsiteX84" fmla="*/ 3858760 w 4010616"/>
              <a:gd name="connsiteY84" fmla="*/ 2392307 h 4010616"/>
              <a:gd name="connsiteX85" fmla="*/ 3940154 w 4010616"/>
              <a:gd name="connsiteY85" fmla="*/ 2532214 h 4010616"/>
              <a:gd name="connsiteX86" fmla="*/ 3844692 w 4010616"/>
              <a:gd name="connsiteY86" fmla="*/ 2614684 h 4010616"/>
              <a:gd name="connsiteX87" fmla="*/ 3628754 w 4010616"/>
              <a:gd name="connsiteY87" fmla="*/ 3063181 h 4010616"/>
              <a:gd name="connsiteX88" fmla="*/ 3585421 w 4010616"/>
              <a:gd name="connsiteY88" fmla="*/ 3048470 h 4010616"/>
              <a:gd name="connsiteX89" fmla="*/ 3542356 w 4010616"/>
              <a:gd name="connsiteY89" fmla="*/ 2892443 h 4010616"/>
              <a:gd name="connsiteX90" fmla="*/ 3699011 w 4010616"/>
              <a:gd name="connsiteY90" fmla="*/ 2851725 h 4010616"/>
              <a:gd name="connsiteX91" fmla="*/ 3742077 w 4010616"/>
              <a:gd name="connsiteY91" fmla="*/ 3007752 h 4010616"/>
              <a:gd name="connsiteX92" fmla="*/ 3628754 w 4010616"/>
              <a:gd name="connsiteY92" fmla="*/ 3063181 h 4010616"/>
              <a:gd name="connsiteX93" fmla="*/ 382103 w 4010616"/>
              <a:gd name="connsiteY93" fmla="*/ 3063601 h 4010616"/>
              <a:gd name="connsiteX94" fmla="*/ 268780 w 4010616"/>
              <a:gd name="connsiteY94" fmla="*/ 3008173 h 4010616"/>
              <a:gd name="connsiteX95" fmla="*/ 311846 w 4010616"/>
              <a:gd name="connsiteY95" fmla="*/ 2852146 h 4010616"/>
              <a:gd name="connsiteX96" fmla="*/ 468501 w 4010616"/>
              <a:gd name="connsiteY96" fmla="*/ 2892863 h 4010616"/>
              <a:gd name="connsiteX97" fmla="*/ 425436 w 4010616"/>
              <a:gd name="connsiteY97" fmla="*/ 3048890 h 4010616"/>
              <a:gd name="connsiteX98" fmla="*/ 382103 w 4010616"/>
              <a:gd name="connsiteY98" fmla="*/ 3063601 h 4010616"/>
              <a:gd name="connsiteX99" fmla="*/ 662107 w 4010616"/>
              <a:gd name="connsiteY99" fmla="*/ 3450734 h 4010616"/>
              <a:gd name="connsiteX100" fmla="*/ 581569 w 4010616"/>
              <a:gd name="connsiteY100" fmla="*/ 3417481 h 4010616"/>
              <a:gd name="connsiteX101" fmla="*/ 583464 w 4010616"/>
              <a:gd name="connsiteY101" fmla="*/ 3255631 h 4010616"/>
              <a:gd name="connsiteX102" fmla="*/ 745324 w 4010616"/>
              <a:gd name="connsiteY102" fmla="*/ 3255096 h 4010616"/>
              <a:gd name="connsiteX103" fmla="*/ 743429 w 4010616"/>
              <a:gd name="connsiteY103" fmla="*/ 3416946 h 4010616"/>
              <a:gd name="connsiteX104" fmla="*/ 662107 w 4010616"/>
              <a:gd name="connsiteY104" fmla="*/ 3450734 h 4010616"/>
              <a:gd name="connsiteX105" fmla="*/ 3336665 w 4010616"/>
              <a:gd name="connsiteY105" fmla="*/ 3461622 h 4010616"/>
              <a:gd name="connsiteX106" fmla="*/ 3255629 w 4010616"/>
              <a:gd name="connsiteY106" fmla="*/ 3427152 h 4010616"/>
              <a:gd name="connsiteX107" fmla="*/ 3255094 w 4010616"/>
              <a:gd name="connsiteY107" fmla="*/ 3265292 h 4010616"/>
              <a:gd name="connsiteX108" fmla="*/ 3416944 w 4010616"/>
              <a:gd name="connsiteY108" fmla="*/ 3267187 h 4010616"/>
              <a:gd name="connsiteX109" fmla="*/ 3417479 w 4010616"/>
              <a:gd name="connsiteY109" fmla="*/ 3429047 h 4010616"/>
              <a:gd name="connsiteX110" fmla="*/ 3336665 w 4010616"/>
              <a:gd name="connsiteY110" fmla="*/ 3461622 h 4010616"/>
              <a:gd name="connsiteX111" fmla="*/ 1911739 w 4010616"/>
              <a:gd name="connsiteY111" fmla="*/ 3689247 h 4010616"/>
              <a:gd name="connsiteX112" fmla="*/ 1936575 w 4010616"/>
              <a:gd name="connsiteY112" fmla="*/ 3529014 h 4010616"/>
              <a:gd name="connsiteX113" fmla="*/ 1897819 w 4010616"/>
              <a:gd name="connsiteY113" fmla="*/ 3347247 h 4010616"/>
              <a:gd name="connsiteX114" fmla="*/ 1896807 w 4010616"/>
              <a:gd name="connsiteY114" fmla="*/ 3342689 h 4010616"/>
              <a:gd name="connsiteX115" fmla="*/ 1923453 w 4010616"/>
              <a:gd name="connsiteY115" fmla="*/ 3318466 h 4010616"/>
              <a:gd name="connsiteX116" fmla="*/ 1950100 w 4010616"/>
              <a:gd name="connsiteY116" fmla="*/ 3342689 h 4010616"/>
              <a:gd name="connsiteX117" fmla="*/ 1949761 w 4010616"/>
              <a:gd name="connsiteY117" fmla="*/ 3344216 h 4010616"/>
              <a:gd name="connsiteX118" fmla="*/ 1950337 w 4010616"/>
              <a:gd name="connsiteY118" fmla="*/ 3344216 h 4010616"/>
              <a:gd name="connsiteX119" fmla="*/ 2003856 w 4010616"/>
              <a:gd name="connsiteY119" fmla="*/ 3509285 h 4010616"/>
              <a:gd name="connsiteX120" fmla="*/ 2007244 w 4010616"/>
              <a:gd name="connsiteY120" fmla="*/ 3509285 h 4010616"/>
              <a:gd name="connsiteX121" fmla="*/ 2060763 w 4010616"/>
              <a:gd name="connsiteY121" fmla="*/ 3344216 h 4010616"/>
              <a:gd name="connsiteX122" fmla="*/ 2061467 w 4010616"/>
              <a:gd name="connsiteY122" fmla="*/ 3344216 h 4010616"/>
              <a:gd name="connsiteX123" fmla="*/ 2061128 w 4010616"/>
              <a:gd name="connsiteY123" fmla="*/ 3342689 h 4010616"/>
              <a:gd name="connsiteX124" fmla="*/ 2087775 w 4010616"/>
              <a:gd name="connsiteY124" fmla="*/ 3318466 h 4010616"/>
              <a:gd name="connsiteX125" fmla="*/ 2114422 w 4010616"/>
              <a:gd name="connsiteY125" fmla="*/ 3342689 h 4010616"/>
              <a:gd name="connsiteX126" fmla="*/ 2112328 w 4010616"/>
              <a:gd name="connsiteY126" fmla="*/ 3352118 h 4010616"/>
              <a:gd name="connsiteX127" fmla="*/ 2112209 w 4010616"/>
              <a:gd name="connsiteY127" fmla="*/ 3352279 h 4010616"/>
              <a:gd name="connsiteX128" fmla="*/ 2074525 w 4010616"/>
              <a:gd name="connsiteY128" fmla="*/ 3529014 h 4010616"/>
              <a:gd name="connsiteX129" fmla="*/ 2099296 w 4010616"/>
              <a:gd name="connsiteY129" fmla="*/ 3688827 h 4010616"/>
              <a:gd name="connsiteX130" fmla="*/ 2180716 w 4010616"/>
              <a:gd name="connsiteY130" fmla="*/ 3607406 h 4010616"/>
              <a:gd name="connsiteX131" fmla="*/ 2178300 w 4010616"/>
              <a:gd name="connsiteY131" fmla="*/ 3604230 h 4010616"/>
              <a:gd name="connsiteX132" fmla="*/ 2180554 w 4010616"/>
              <a:gd name="connsiteY132" fmla="*/ 3587647 h 4010616"/>
              <a:gd name="connsiteX133" fmla="*/ 2193873 w 4010616"/>
              <a:gd name="connsiteY133" fmla="*/ 3577515 h 4010616"/>
              <a:gd name="connsiteX134" fmla="*/ 2209205 w 4010616"/>
              <a:gd name="connsiteY134" fmla="*/ 3579600 h 4010616"/>
              <a:gd name="connsiteX135" fmla="*/ 2223501 w 4010616"/>
              <a:gd name="connsiteY135" fmla="*/ 3573678 h 4010616"/>
              <a:gd name="connsiteX136" fmla="*/ 2238963 w 4010616"/>
              <a:gd name="connsiteY136" fmla="*/ 3580082 h 4010616"/>
              <a:gd name="connsiteX137" fmla="*/ 2245367 w 4010616"/>
              <a:gd name="connsiteY137" fmla="*/ 3595543 h 4010616"/>
              <a:gd name="connsiteX138" fmla="*/ 2243839 w 4010616"/>
              <a:gd name="connsiteY138" fmla="*/ 3599231 h 4010616"/>
              <a:gd name="connsiteX139" fmla="*/ 2343829 w 4010616"/>
              <a:gd name="connsiteY139" fmla="*/ 3657521 h 4010616"/>
              <a:gd name="connsiteX140" fmla="*/ 2327024 w 4010616"/>
              <a:gd name="connsiteY140" fmla="*/ 3496248 h 4010616"/>
              <a:gd name="connsiteX141" fmla="*/ 2243240 w 4010616"/>
              <a:gd name="connsiteY141" fmla="*/ 3330352 h 4010616"/>
              <a:gd name="connsiteX142" fmla="*/ 2241100 w 4010616"/>
              <a:gd name="connsiteY142" fmla="*/ 3326202 h 4010616"/>
              <a:gd name="connsiteX143" fmla="*/ 2260696 w 4010616"/>
              <a:gd name="connsiteY143" fmla="*/ 3295990 h 4010616"/>
              <a:gd name="connsiteX144" fmla="*/ 2292634 w 4010616"/>
              <a:gd name="connsiteY144" fmla="*/ 3312626 h 4010616"/>
              <a:gd name="connsiteX145" fmla="*/ 2292696 w 4010616"/>
              <a:gd name="connsiteY145" fmla="*/ 3314188 h 4010616"/>
              <a:gd name="connsiteX146" fmla="*/ 2293253 w 4010616"/>
              <a:gd name="connsiteY146" fmla="*/ 3314042 h 4010616"/>
              <a:gd name="connsiteX147" fmla="*/ 2387059 w 4010616"/>
              <a:gd name="connsiteY147" fmla="*/ 3460030 h 4010616"/>
              <a:gd name="connsiteX148" fmla="*/ 2390335 w 4010616"/>
              <a:gd name="connsiteY148" fmla="*/ 3459167 h 4010616"/>
              <a:gd name="connsiteX149" fmla="*/ 2400035 w 4010616"/>
              <a:gd name="connsiteY149" fmla="*/ 3285909 h 4010616"/>
              <a:gd name="connsiteX150" fmla="*/ 2400716 w 4010616"/>
              <a:gd name="connsiteY150" fmla="*/ 3285730 h 4010616"/>
              <a:gd name="connsiteX151" fmla="*/ 2399999 w 4010616"/>
              <a:gd name="connsiteY151" fmla="*/ 3284340 h 4010616"/>
              <a:gd name="connsiteX152" fmla="*/ 2419596 w 4010616"/>
              <a:gd name="connsiteY152" fmla="*/ 3254128 h 4010616"/>
              <a:gd name="connsiteX153" fmla="*/ 2451534 w 4010616"/>
              <a:gd name="connsiteY153" fmla="*/ 3270763 h 4010616"/>
              <a:gd name="connsiteX154" fmla="*/ 2451911 w 4010616"/>
              <a:gd name="connsiteY154" fmla="*/ 3280414 h 4010616"/>
              <a:gd name="connsiteX155" fmla="*/ 2451837 w 4010616"/>
              <a:gd name="connsiteY155" fmla="*/ 3280600 h 4010616"/>
              <a:gd name="connsiteX156" fmla="*/ 2460423 w 4010616"/>
              <a:gd name="connsiteY156" fmla="*/ 3461104 h 4010616"/>
              <a:gd name="connsiteX157" fmla="*/ 2525090 w 4010616"/>
              <a:gd name="connsiteY157" fmla="*/ 3609333 h 4010616"/>
              <a:gd name="connsiteX158" fmla="*/ 2591574 w 4010616"/>
              <a:gd name="connsiteY158" fmla="*/ 3495287 h 4010616"/>
              <a:gd name="connsiteX159" fmla="*/ 2590343 w 4010616"/>
              <a:gd name="connsiteY159" fmla="*/ 3485931 h 4010616"/>
              <a:gd name="connsiteX160" fmla="*/ 2600530 w 4010616"/>
              <a:gd name="connsiteY160" fmla="*/ 3472654 h 4010616"/>
              <a:gd name="connsiteX161" fmla="*/ 2609034 w 4010616"/>
              <a:gd name="connsiteY161" fmla="*/ 3471535 h 4010616"/>
              <a:gd name="connsiteX162" fmla="*/ 2615862 w 4010616"/>
              <a:gd name="connsiteY162" fmla="*/ 3466341 h 4010616"/>
              <a:gd name="connsiteX163" fmla="*/ 2632444 w 4010616"/>
              <a:gd name="connsiteY163" fmla="*/ 3468595 h 4010616"/>
              <a:gd name="connsiteX164" fmla="*/ 2638158 w 4010616"/>
              <a:gd name="connsiteY164" fmla="*/ 3476107 h 4010616"/>
              <a:gd name="connsiteX165" fmla="*/ 2766243 w 4010616"/>
              <a:gd name="connsiteY165" fmla="*/ 3510427 h 4010616"/>
              <a:gd name="connsiteX166" fmla="*/ 2707635 w 4010616"/>
              <a:gd name="connsiteY166" fmla="*/ 3359244 h 4010616"/>
              <a:gd name="connsiteX167" fmla="*/ 2583188 w 4010616"/>
              <a:gd name="connsiteY167" fmla="*/ 3221207 h 4010616"/>
              <a:gd name="connsiteX168" fmla="*/ 2580032 w 4010616"/>
              <a:gd name="connsiteY168" fmla="*/ 3217766 h 4010616"/>
              <a:gd name="connsiteX169" fmla="*/ 2590997 w 4010616"/>
              <a:gd name="connsiteY169" fmla="*/ 3183464 h 4010616"/>
              <a:gd name="connsiteX170" fmla="*/ 2626186 w 4010616"/>
              <a:gd name="connsiteY170" fmla="*/ 3191119 h 4010616"/>
              <a:gd name="connsiteX171" fmla="*/ 2626655 w 4010616"/>
              <a:gd name="connsiteY171" fmla="*/ 3192611 h 4010616"/>
              <a:gd name="connsiteX172" fmla="*/ 2627155 w 4010616"/>
              <a:gd name="connsiteY172" fmla="*/ 3192323 h 4010616"/>
              <a:gd name="connsiteX173" fmla="*/ 2756038 w 4010616"/>
              <a:gd name="connsiteY173" fmla="*/ 3308517 h 4010616"/>
              <a:gd name="connsiteX174" fmla="*/ 2758972 w 4010616"/>
              <a:gd name="connsiteY174" fmla="*/ 3306823 h 4010616"/>
              <a:gd name="connsiteX175" fmla="*/ 2722786 w 4010616"/>
              <a:gd name="connsiteY175" fmla="*/ 3137110 h 4010616"/>
              <a:gd name="connsiteX176" fmla="*/ 2723396 w 4010616"/>
              <a:gd name="connsiteY176" fmla="*/ 3136758 h 4010616"/>
              <a:gd name="connsiteX177" fmla="*/ 2722339 w 4010616"/>
              <a:gd name="connsiteY177" fmla="*/ 3135605 h 4010616"/>
              <a:gd name="connsiteX178" fmla="*/ 2733304 w 4010616"/>
              <a:gd name="connsiteY178" fmla="*/ 3101304 h 4010616"/>
              <a:gd name="connsiteX179" fmla="*/ 2768492 w 4010616"/>
              <a:gd name="connsiteY179" fmla="*/ 3108958 h 4010616"/>
              <a:gd name="connsiteX180" fmla="*/ 2771393 w 4010616"/>
              <a:gd name="connsiteY180" fmla="*/ 3118171 h 4010616"/>
              <a:gd name="connsiteX181" fmla="*/ 2771370 w 4010616"/>
              <a:gd name="connsiteY181" fmla="*/ 3118370 h 4010616"/>
              <a:gd name="connsiteX182" fmla="*/ 2827104 w 4010616"/>
              <a:gd name="connsiteY182" fmla="*/ 3290268 h 4010616"/>
              <a:gd name="connsiteX183" fmla="*/ 2928462 w 4010616"/>
              <a:gd name="connsiteY183" fmla="*/ 3416286 h 4010616"/>
              <a:gd name="connsiteX184" fmla="*/ 2958264 w 4010616"/>
              <a:gd name="connsiteY184" fmla="*/ 3305063 h 4010616"/>
              <a:gd name="connsiteX185" fmla="*/ 2954583 w 4010616"/>
              <a:gd name="connsiteY185" fmla="*/ 3303520 h 4010616"/>
              <a:gd name="connsiteX186" fmla="*/ 2948244 w 4010616"/>
              <a:gd name="connsiteY186" fmla="*/ 3288032 h 4010616"/>
              <a:gd name="connsiteX187" fmla="*/ 2954713 w 4010616"/>
              <a:gd name="connsiteY187" fmla="*/ 3272598 h 4010616"/>
              <a:gd name="connsiteX188" fmla="*/ 2969033 w 4010616"/>
              <a:gd name="connsiteY188" fmla="*/ 3266737 h 4010616"/>
              <a:gd name="connsiteX189" fmla="*/ 2978453 w 4010616"/>
              <a:gd name="connsiteY189" fmla="*/ 3254461 h 4010616"/>
              <a:gd name="connsiteX190" fmla="*/ 2995045 w 4010616"/>
              <a:gd name="connsiteY190" fmla="*/ 3252276 h 4010616"/>
              <a:gd name="connsiteX191" fmla="*/ 3008321 w 4010616"/>
              <a:gd name="connsiteY191" fmla="*/ 3262464 h 4010616"/>
              <a:gd name="connsiteX192" fmla="*/ 3008842 w 4010616"/>
              <a:gd name="connsiteY192" fmla="*/ 3266421 h 4010616"/>
              <a:gd name="connsiteX193" fmla="*/ 3124581 w 4010616"/>
              <a:gd name="connsiteY193" fmla="*/ 3266907 h 4010616"/>
              <a:gd name="connsiteX194" fmla="*/ 3029391 w 4010616"/>
              <a:gd name="connsiteY194" fmla="*/ 3135643 h 4010616"/>
              <a:gd name="connsiteX195" fmla="*/ 2873884 w 4010616"/>
              <a:gd name="connsiteY195" fmla="*/ 3033866 h 4010616"/>
              <a:gd name="connsiteX196" fmla="*/ 2869956 w 4010616"/>
              <a:gd name="connsiteY196" fmla="*/ 3031342 h 4010616"/>
              <a:gd name="connsiteX197" fmla="*/ 2871820 w 4010616"/>
              <a:gd name="connsiteY197" fmla="*/ 2995379 h 4010616"/>
              <a:gd name="connsiteX198" fmla="*/ 2907798 w 4010616"/>
              <a:gd name="connsiteY198" fmla="*/ 2993816 h 4010616"/>
              <a:gd name="connsiteX199" fmla="*/ 2908632 w 4010616"/>
              <a:gd name="connsiteY199" fmla="*/ 2995139 h 4010616"/>
              <a:gd name="connsiteX200" fmla="*/ 2909041 w 4010616"/>
              <a:gd name="connsiteY200" fmla="*/ 2994734 h 4010616"/>
              <a:gd name="connsiteX201" fmla="*/ 3063274 w 4010616"/>
              <a:gd name="connsiteY201" fmla="*/ 3074260 h 4010616"/>
              <a:gd name="connsiteX202" fmla="*/ 3065679 w 4010616"/>
              <a:gd name="connsiteY202" fmla="*/ 3071874 h 4010616"/>
              <a:gd name="connsiteX203" fmla="*/ 2987451 w 4010616"/>
              <a:gd name="connsiteY203" fmla="*/ 2916979 h 4010616"/>
              <a:gd name="connsiteX204" fmla="*/ 2987951 w 4010616"/>
              <a:gd name="connsiteY204" fmla="*/ 2916483 h 4010616"/>
              <a:gd name="connsiteX205" fmla="*/ 2986635 w 4010616"/>
              <a:gd name="connsiteY205" fmla="*/ 2915638 h 4010616"/>
              <a:gd name="connsiteX206" fmla="*/ 2988500 w 4010616"/>
              <a:gd name="connsiteY206" fmla="*/ 2879675 h 4010616"/>
              <a:gd name="connsiteX207" fmla="*/ 3024477 w 4010616"/>
              <a:gd name="connsiteY207" fmla="*/ 2878112 h 4010616"/>
              <a:gd name="connsiteX208" fmla="*/ 3029629 w 4010616"/>
              <a:gd name="connsiteY208" fmla="*/ 2886282 h 4010616"/>
              <a:gd name="connsiteX209" fmla="*/ 3029658 w 4010616"/>
              <a:gd name="connsiteY209" fmla="*/ 2886480 h 4010616"/>
              <a:gd name="connsiteX210" fmla="*/ 3127345 w 4010616"/>
              <a:gd name="connsiteY210" fmla="*/ 3038508 h 4010616"/>
              <a:gd name="connsiteX211" fmla="*/ 3257464 w 4010616"/>
              <a:gd name="connsiteY211" fmla="*/ 3134545 h 4010616"/>
              <a:gd name="connsiteX212" fmla="*/ 3258018 w 4010616"/>
              <a:gd name="connsiteY212" fmla="*/ 3002530 h 4010616"/>
              <a:gd name="connsiteX213" fmla="*/ 3252275 w 4010616"/>
              <a:gd name="connsiteY213" fmla="*/ 2995046 h 4010616"/>
              <a:gd name="connsiteX214" fmla="*/ 3254459 w 4010616"/>
              <a:gd name="connsiteY214" fmla="*/ 2978454 h 4010616"/>
              <a:gd name="connsiteX215" fmla="*/ 3261263 w 4010616"/>
              <a:gd name="connsiteY215" fmla="*/ 2973234 h 4010616"/>
              <a:gd name="connsiteX216" fmla="*/ 3264578 w 4010616"/>
              <a:gd name="connsiteY216" fmla="*/ 2965324 h 4010616"/>
              <a:gd name="connsiteX217" fmla="*/ 3280066 w 4010616"/>
              <a:gd name="connsiteY217" fmla="*/ 2958985 h 4010616"/>
              <a:gd name="connsiteX218" fmla="*/ 3288766 w 4010616"/>
              <a:gd name="connsiteY218" fmla="*/ 2962632 h 4010616"/>
              <a:gd name="connsiteX219" fmla="*/ 3416858 w 4010616"/>
              <a:gd name="connsiteY219" fmla="*/ 2928310 h 4010616"/>
              <a:gd name="connsiteX220" fmla="*/ 3290509 w 4010616"/>
              <a:gd name="connsiteY220" fmla="*/ 2826685 h 4010616"/>
              <a:gd name="connsiteX221" fmla="*/ 3113717 w 4010616"/>
              <a:gd name="connsiteY221" fmla="*/ 2769365 h 4010616"/>
              <a:gd name="connsiteX222" fmla="*/ 3109264 w 4010616"/>
              <a:gd name="connsiteY222" fmla="*/ 2767963 h 4010616"/>
              <a:gd name="connsiteX223" fmla="*/ 3101609 w 4010616"/>
              <a:gd name="connsiteY223" fmla="*/ 2732775 h 4010616"/>
              <a:gd name="connsiteX224" fmla="*/ 3135910 w 4010616"/>
              <a:gd name="connsiteY224" fmla="*/ 2721810 h 4010616"/>
              <a:gd name="connsiteX225" fmla="*/ 3137063 w 4010616"/>
              <a:gd name="connsiteY225" fmla="*/ 2722867 h 4010616"/>
              <a:gd name="connsiteX226" fmla="*/ 3137351 w 4010616"/>
              <a:gd name="connsiteY226" fmla="*/ 2722367 h 4010616"/>
              <a:gd name="connsiteX227" fmla="*/ 3307065 w 4010616"/>
              <a:gd name="connsiteY227" fmla="*/ 2758553 h 4010616"/>
              <a:gd name="connsiteX228" fmla="*/ 3308759 w 4010616"/>
              <a:gd name="connsiteY228" fmla="*/ 2755619 h 4010616"/>
              <a:gd name="connsiteX229" fmla="*/ 3192564 w 4010616"/>
              <a:gd name="connsiteY229" fmla="*/ 2626736 h 4010616"/>
              <a:gd name="connsiteX230" fmla="*/ 3192916 w 4010616"/>
              <a:gd name="connsiteY230" fmla="*/ 2626126 h 4010616"/>
              <a:gd name="connsiteX231" fmla="*/ 3191424 w 4010616"/>
              <a:gd name="connsiteY231" fmla="*/ 2625656 h 4010616"/>
              <a:gd name="connsiteX232" fmla="*/ 3183770 w 4010616"/>
              <a:gd name="connsiteY232" fmla="*/ 2590468 h 4010616"/>
              <a:gd name="connsiteX233" fmla="*/ 3218071 w 4010616"/>
              <a:gd name="connsiteY233" fmla="*/ 2579503 h 4010616"/>
              <a:gd name="connsiteX234" fmla="*/ 3225189 w 4010616"/>
              <a:gd name="connsiteY234" fmla="*/ 2586031 h 4010616"/>
              <a:gd name="connsiteX235" fmla="*/ 3225269 w 4010616"/>
              <a:gd name="connsiteY235" fmla="*/ 2586214 h 4010616"/>
              <a:gd name="connsiteX236" fmla="*/ 3359485 w 4010616"/>
              <a:gd name="connsiteY236" fmla="*/ 2707216 h 4010616"/>
              <a:gd name="connsiteX237" fmla="*/ 3510272 w 4010616"/>
              <a:gd name="connsiteY237" fmla="*/ 2765671 h 4010616"/>
              <a:gd name="connsiteX238" fmla="*/ 3480470 w 4010616"/>
              <a:gd name="connsiteY238" fmla="*/ 2654449 h 4010616"/>
              <a:gd name="connsiteX239" fmla="*/ 3476511 w 4010616"/>
              <a:gd name="connsiteY239" fmla="*/ 2654953 h 4010616"/>
              <a:gd name="connsiteX240" fmla="*/ 3463277 w 4010616"/>
              <a:gd name="connsiteY240" fmla="*/ 2644710 h 4010616"/>
              <a:gd name="connsiteX241" fmla="*/ 3461162 w 4010616"/>
              <a:gd name="connsiteY241" fmla="*/ 2628109 h 4010616"/>
              <a:gd name="connsiteX242" fmla="*/ 3470633 w 4010616"/>
              <a:gd name="connsiteY242" fmla="*/ 2615873 h 4010616"/>
              <a:gd name="connsiteX243" fmla="*/ 3472653 w 4010616"/>
              <a:gd name="connsiteY243" fmla="*/ 2600531 h 4010616"/>
              <a:gd name="connsiteX244" fmla="*/ 3485930 w 4010616"/>
              <a:gd name="connsiteY244" fmla="*/ 2590344 h 4010616"/>
              <a:gd name="connsiteX245" fmla="*/ 3502522 w 4010616"/>
              <a:gd name="connsiteY245" fmla="*/ 2592528 h 4010616"/>
              <a:gd name="connsiteX246" fmla="*/ 3504951 w 4010616"/>
              <a:gd name="connsiteY246" fmla="*/ 2595695 h 4010616"/>
              <a:gd name="connsiteX247" fmla="*/ 3605427 w 4010616"/>
              <a:gd name="connsiteY247" fmla="*/ 2538246 h 4010616"/>
              <a:gd name="connsiteX248" fmla="*/ 3457358 w 4010616"/>
              <a:gd name="connsiteY248" fmla="*/ 2472163 h 4010616"/>
              <a:gd name="connsiteX249" fmla="*/ 3271796 w 4010616"/>
              <a:gd name="connsiteY249" fmla="*/ 2461775 h 4010616"/>
              <a:gd name="connsiteX250" fmla="*/ 3267132 w 4010616"/>
              <a:gd name="connsiteY250" fmla="*/ 2461553 h 4010616"/>
              <a:gd name="connsiteX251" fmla="*/ 3250766 w 4010616"/>
              <a:gd name="connsiteY251" fmla="*/ 2429476 h 4010616"/>
              <a:gd name="connsiteX252" fmla="*/ 3281142 w 4010616"/>
              <a:gd name="connsiteY252" fmla="*/ 2410134 h 4010616"/>
              <a:gd name="connsiteX253" fmla="*/ 3282526 w 4010616"/>
              <a:gd name="connsiteY253" fmla="*/ 2410863 h 4010616"/>
              <a:gd name="connsiteX254" fmla="*/ 3282677 w 4010616"/>
              <a:gd name="connsiteY254" fmla="*/ 2410307 h 4010616"/>
              <a:gd name="connsiteX255" fmla="*/ 3456010 w 4010616"/>
              <a:gd name="connsiteY255" fmla="*/ 2402062 h 4010616"/>
              <a:gd name="connsiteX256" fmla="*/ 3456900 w 4010616"/>
              <a:gd name="connsiteY256" fmla="*/ 2398793 h 4010616"/>
              <a:gd name="connsiteX257" fmla="*/ 3311705 w 4010616"/>
              <a:gd name="connsiteY257" fmla="*/ 2303765 h 4010616"/>
              <a:gd name="connsiteX258" fmla="*/ 3311890 w 4010616"/>
              <a:gd name="connsiteY258" fmla="*/ 2303085 h 4010616"/>
              <a:gd name="connsiteX259" fmla="*/ 3310328 w 4010616"/>
              <a:gd name="connsiteY259" fmla="*/ 2303011 h 4010616"/>
              <a:gd name="connsiteX260" fmla="*/ 3293961 w 4010616"/>
              <a:gd name="connsiteY260" fmla="*/ 2270934 h 4010616"/>
              <a:gd name="connsiteX261" fmla="*/ 3324337 w 4010616"/>
              <a:gd name="connsiteY261" fmla="*/ 2251592 h 4010616"/>
              <a:gd name="connsiteX262" fmla="*/ 3332884 w 4010616"/>
              <a:gd name="connsiteY262" fmla="*/ 2256091 h 4010616"/>
              <a:gd name="connsiteX263" fmla="*/ 3333008 w 4010616"/>
              <a:gd name="connsiteY263" fmla="*/ 2256248 h 4010616"/>
              <a:gd name="connsiteX264" fmla="*/ 3493622 w 4010616"/>
              <a:gd name="connsiteY264" fmla="*/ 2339065 h 4010616"/>
              <a:gd name="connsiteX265" fmla="*/ 3654326 w 4010616"/>
              <a:gd name="connsiteY265" fmla="*/ 2357176 h 4010616"/>
              <a:gd name="connsiteX266" fmla="*/ 3588801 w 4010616"/>
              <a:gd name="connsiteY266" fmla="*/ 2242574 h 4010616"/>
              <a:gd name="connsiteX267" fmla="*/ 3580082 w 4010616"/>
              <a:gd name="connsiteY267" fmla="*/ 2238963 h 4010616"/>
              <a:gd name="connsiteX268" fmla="*/ 3573678 w 4010616"/>
              <a:gd name="connsiteY268" fmla="*/ 2223502 h 4010616"/>
              <a:gd name="connsiteX269" fmla="*/ 3576961 w 4010616"/>
              <a:gd name="connsiteY269" fmla="*/ 2215577 h 4010616"/>
              <a:gd name="connsiteX270" fmla="*/ 3575877 w 4010616"/>
              <a:gd name="connsiteY270" fmla="*/ 2207069 h 4010616"/>
              <a:gd name="connsiteX271" fmla="*/ 3586120 w 4010616"/>
              <a:gd name="connsiteY271" fmla="*/ 2193835 h 4010616"/>
              <a:gd name="connsiteX272" fmla="*/ 3595481 w 4010616"/>
              <a:gd name="connsiteY272" fmla="*/ 2192642 h 4010616"/>
              <a:gd name="connsiteX273" fmla="*/ 3689247 w 4010616"/>
              <a:gd name="connsiteY273" fmla="*/ 2098876 h 4010616"/>
              <a:gd name="connsiteX274" fmla="*/ 3529014 w 4010616"/>
              <a:gd name="connsiteY274" fmla="*/ 2074041 h 4010616"/>
              <a:gd name="connsiteX275" fmla="*/ 3347247 w 4010616"/>
              <a:gd name="connsiteY275" fmla="*/ 2112797 h 4010616"/>
              <a:gd name="connsiteX276" fmla="*/ 3342689 w 4010616"/>
              <a:gd name="connsiteY276" fmla="*/ 2113809 h 4010616"/>
              <a:gd name="connsiteX277" fmla="*/ 3318466 w 4010616"/>
              <a:gd name="connsiteY277" fmla="*/ 2087162 h 4010616"/>
              <a:gd name="connsiteX278" fmla="*/ 3342689 w 4010616"/>
              <a:gd name="connsiteY278" fmla="*/ 2060516 h 4010616"/>
              <a:gd name="connsiteX279" fmla="*/ 3344216 w 4010616"/>
              <a:gd name="connsiteY279" fmla="*/ 2060855 h 4010616"/>
              <a:gd name="connsiteX280" fmla="*/ 3344216 w 4010616"/>
              <a:gd name="connsiteY280" fmla="*/ 2060278 h 4010616"/>
              <a:gd name="connsiteX281" fmla="*/ 3509285 w 4010616"/>
              <a:gd name="connsiteY281" fmla="*/ 2006760 h 4010616"/>
              <a:gd name="connsiteX282" fmla="*/ 3509285 w 4010616"/>
              <a:gd name="connsiteY282" fmla="*/ 2003372 h 4010616"/>
              <a:gd name="connsiteX283" fmla="*/ 3344216 w 4010616"/>
              <a:gd name="connsiteY283" fmla="*/ 1949853 h 4010616"/>
              <a:gd name="connsiteX284" fmla="*/ 3344216 w 4010616"/>
              <a:gd name="connsiteY284" fmla="*/ 1949148 h 4010616"/>
              <a:gd name="connsiteX285" fmla="*/ 3342689 w 4010616"/>
              <a:gd name="connsiteY285" fmla="*/ 1949488 h 4010616"/>
              <a:gd name="connsiteX286" fmla="*/ 3318466 w 4010616"/>
              <a:gd name="connsiteY286" fmla="*/ 1922841 h 4010616"/>
              <a:gd name="connsiteX287" fmla="*/ 3342689 w 4010616"/>
              <a:gd name="connsiteY287" fmla="*/ 1896194 h 4010616"/>
              <a:gd name="connsiteX288" fmla="*/ 3352118 w 4010616"/>
              <a:gd name="connsiteY288" fmla="*/ 1898288 h 4010616"/>
              <a:gd name="connsiteX289" fmla="*/ 3352278 w 4010616"/>
              <a:gd name="connsiteY289" fmla="*/ 1898407 h 4010616"/>
              <a:gd name="connsiteX290" fmla="*/ 3529014 w 4010616"/>
              <a:gd name="connsiteY290" fmla="*/ 1936091 h 4010616"/>
              <a:gd name="connsiteX291" fmla="*/ 3688827 w 4010616"/>
              <a:gd name="connsiteY291" fmla="*/ 1911320 h 4010616"/>
              <a:gd name="connsiteX292" fmla="*/ 3607406 w 4010616"/>
              <a:gd name="connsiteY292" fmla="*/ 1829900 h 4010616"/>
              <a:gd name="connsiteX293" fmla="*/ 3604230 w 4010616"/>
              <a:gd name="connsiteY293" fmla="*/ 1832316 h 4010616"/>
              <a:gd name="connsiteX294" fmla="*/ 3587647 w 4010616"/>
              <a:gd name="connsiteY294" fmla="*/ 1830062 h 4010616"/>
              <a:gd name="connsiteX295" fmla="*/ 3577515 w 4010616"/>
              <a:gd name="connsiteY295" fmla="*/ 1816743 h 4010616"/>
              <a:gd name="connsiteX296" fmla="*/ 3579599 w 4010616"/>
              <a:gd name="connsiteY296" fmla="*/ 1801410 h 4010616"/>
              <a:gd name="connsiteX297" fmla="*/ 3573678 w 4010616"/>
              <a:gd name="connsiteY297" fmla="*/ 1787114 h 4010616"/>
              <a:gd name="connsiteX298" fmla="*/ 3580082 w 4010616"/>
              <a:gd name="connsiteY298" fmla="*/ 1771653 h 4010616"/>
              <a:gd name="connsiteX299" fmla="*/ 3595543 w 4010616"/>
              <a:gd name="connsiteY299" fmla="*/ 1765249 h 4010616"/>
              <a:gd name="connsiteX300" fmla="*/ 3599231 w 4010616"/>
              <a:gd name="connsiteY300" fmla="*/ 1766776 h 4010616"/>
              <a:gd name="connsiteX301" fmla="*/ 3657521 w 4010616"/>
              <a:gd name="connsiteY301" fmla="*/ 1666787 h 4010616"/>
              <a:gd name="connsiteX302" fmla="*/ 3496248 w 4010616"/>
              <a:gd name="connsiteY302" fmla="*/ 1683592 h 4010616"/>
              <a:gd name="connsiteX303" fmla="*/ 3330352 w 4010616"/>
              <a:gd name="connsiteY303" fmla="*/ 1767376 h 4010616"/>
              <a:gd name="connsiteX304" fmla="*/ 3326203 w 4010616"/>
              <a:gd name="connsiteY304" fmla="*/ 1769516 h 4010616"/>
              <a:gd name="connsiteX305" fmla="*/ 3295990 w 4010616"/>
              <a:gd name="connsiteY305" fmla="*/ 1749920 h 4010616"/>
              <a:gd name="connsiteX306" fmla="*/ 3312626 w 4010616"/>
              <a:gd name="connsiteY306" fmla="*/ 1717981 h 4010616"/>
              <a:gd name="connsiteX307" fmla="*/ 3314189 w 4010616"/>
              <a:gd name="connsiteY307" fmla="*/ 1717920 h 4010616"/>
              <a:gd name="connsiteX308" fmla="*/ 3314042 w 4010616"/>
              <a:gd name="connsiteY308" fmla="*/ 1717363 h 4010616"/>
              <a:gd name="connsiteX309" fmla="*/ 3460030 w 4010616"/>
              <a:gd name="connsiteY309" fmla="*/ 1623557 h 4010616"/>
              <a:gd name="connsiteX310" fmla="*/ 3459167 w 4010616"/>
              <a:gd name="connsiteY310" fmla="*/ 1620281 h 4010616"/>
              <a:gd name="connsiteX311" fmla="*/ 3285910 w 4010616"/>
              <a:gd name="connsiteY311" fmla="*/ 1610581 h 4010616"/>
              <a:gd name="connsiteX312" fmla="*/ 3285730 w 4010616"/>
              <a:gd name="connsiteY312" fmla="*/ 1609900 h 4010616"/>
              <a:gd name="connsiteX313" fmla="*/ 3284340 w 4010616"/>
              <a:gd name="connsiteY313" fmla="*/ 1610617 h 4010616"/>
              <a:gd name="connsiteX314" fmla="*/ 3254127 w 4010616"/>
              <a:gd name="connsiteY314" fmla="*/ 1591020 h 4010616"/>
              <a:gd name="connsiteX315" fmla="*/ 3270763 w 4010616"/>
              <a:gd name="connsiteY315" fmla="*/ 1559082 h 4010616"/>
              <a:gd name="connsiteX316" fmla="*/ 3280414 w 4010616"/>
              <a:gd name="connsiteY316" fmla="*/ 1558705 h 4010616"/>
              <a:gd name="connsiteX317" fmla="*/ 3280600 w 4010616"/>
              <a:gd name="connsiteY317" fmla="*/ 1558779 h 4010616"/>
              <a:gd name="connsiteX318" fmla="*/ 3461104 w 4010616"/>
              <a:gd name="connsiteY318" fmla="*/ 1550193 h 4010616"/>
              <a:gd name="connsiteX319" fmla="*/ 3609333 w 4010616"/>
              <a:gd name="connsiteY319" fmla="*/ 1485526 h 4010616"/>
              <a:gd name="connsiteX320" fmla="*/ 3495286 w 4010616"/>
              <a:gd name="connsiteY320" fmla="*/ 1419041 h 4010616"/>
              <a:gd name="connsiteX321" fmla="*/ 3485930 w 4010616"/>
              <a:gd name="connsiteY321" fmla="*/ 1420272 h 4010616"/>
              <a:gd name="connsiteX322" fmla="*/ 3472653 w 4010616"/>
              <a:gd name="connsiteY322" fmla="*/ 1410085 h 4010616"/>
              <a:gd name="connsiteX323" fmla="*/ 3471533 w 4010616"/>
              <a:gd name="connsiteY323" fmla="*/ 1401579 h 4010616"/>
              <a:gd name="connsiteX324" fmla="*/ 3466341 w 4010616"/>
              <a:gd name="connsiteY324" fmla="*/ 1394754 h 4010616"/>
              <a:gd name="connsiteX325" fmla="*/ 3468595 w 4010616"/>
              <a:gd name="connsiteY325" fmla="*/ 1378172 h 4010616"/>
              <a:gd name="connsiteX326" fmla="*/ 3476105 w 4010616"/>
              <a:gd name="connsiteY326" fmla="*/ 1372459 h 4010616"/>
              <a:gd name="connsiteX327" fmla="*/ 3510425 w 4010616"/>
              <a:gd name="connsiteY327" fmla="*/ 1244372 h 4010616"/>
              <a:gd name="connsiteX328" fmla="*/ 3359242 w 4010616"/>
              <a:gd name="connsiteY328" fmla="*/ 1302980 h 4010616"/>
              <a:gd name="connsiteX329" fmla="*/ 3221205 w 4010616"/>
              <a:gd name="connsiteY329" fmla="*/ 1427427 h 4010616"/>
              <a:gd name="connsiteX330" fmla="*/ 3217764 w 4010616"/>
              <a:gd name="connsiteY330" fmla="*/ 1430583 h 4010616"/>
              <a:gd name="connsiteX331" fmla="*/ 3199028 w 4010616"/>
              <a:gd name="connsiteY331" fmla="*/ 1432388 h 4010616"/>
              <a:gd name="connsiteX332" fmla="*/ 3183463 w 4010616"/>
              <a:gd name="connsiteY332" fmla="*/ 1419618 h 4010616"/>
              <a:gd name="connsiteX333" fmla="*/ 3191117 w 4010616"/>
              <a:gd name="connsiteY333" fmla="*/ 1384429 h 4010616"/>
              <a:gd name="connsiteX334" fmla="*/ 3192609 w 4010616"/>
              <a:gd name="connsiteY334" fmla="*/ 1383959 h 4010616"/>
              <a:gd name="connsiteX335" fmla="*/ 3192321 w 4010616"/>
              <a:gd name="connsiteY335" fmla="*/ 1383460 h 4010616"/>
              <a:gd name="connsiteX336" fmla="*/ 3308516 w 4010616"/>
              <a:gd name="connsiteY336" fmla="*/ 1254577 h 4010616"/>
              <a:gd name="connsiteX337" fmla="*/ 3306822 w 4010616"/>
              <a:gd name="connsiteY337" fmla="*/ 1251643 h 4010616"/>
              <a:gd name="connsiteX338" fmla="*/ 3137108 w 4010616"/>
              <a:gd name="connsiteY338" fmla="*/ 1287829 h 4010616"/>
              <a:gd name="connsiteX339" fmla="*/ 3136756 w 4010616"/>
              <a:gd name="connsiteY339" fmla="*/ 1287219 h 4010616"/>
              <a:gd name="connsiteX340" fmla="*/ 3135603 w 4010616"/>
              <a:gd name="connsiteY340" fmla="*/ 1288276 h 4010616"/>
              <a:gd name="connsiteX341" fmla="*/ 3101302 w 4010616"/>
              <a:gd name="connsiteY341" fmla="*/ 1277311 h 4010616"/>
              <a:gd name="connsiteX342" fmla="*/ 3108957 w 4010616"/>
              <a:gd name="connsiteY342" fmla="*/ 1242123 h 4010616"/>
              <a:gd name="connsiteX343" fmla="*/ 3118169 w 4010616"/>
              <a:gd name="connsiteY343" fmla="*/ 1239222 h 4010616"/>
              <a:gd name="connsiteX344" fmla="*/ 3118368 w 4010616"/>
              <a:gd name="connsiteY344" fmla="*/ 1239245 h 4010616"/>
              <a:gd name="connsiteX345" fmla="*/ 3290267 w 4010616"/>
              <a:gd name="connsiteY345" fmla="*/ 1183511 h 4010616"/>
              <a:gd name="connsiteX346" fmla="*/ 3416284 w 4010616"/>
              <a:gd name="connsiteY346" fmla="*/ 1082153 h 4010616"/>
              <a:gd name="connsiteX347" fmla="*/ 3305062 w 4010616"/>
              <a:gd name="connsiteY347" fmla="*/ 1052351 h 4010616"/>
              <a:gd name="connsiteX348" fmla="*/ 3303518 w 4010616"/>
              <a:gd name="connsiteY348" fmla="*/ 1056033 h 4010616"/>
              <a:gd name="connsiteX349" fmla="*/ 3288031 w 4010616"/>
              <a:gd name="connsiteY349" fmla="*/ 1062372 h 4010616"/>
              <a:gd name="connsiteX350" fmla="*/ 3272597 w 4010616"/>
              <a:gd name="connsiteY350" fmla="*/ 1055903 h 4010616"/>
              <a:gd name="connsiteX351" fmla="*/ 3266734 w 4010616"/>
              <a:gd name="connsiteY351" fmla="*/ 1041581 h 4010616"/>
              <a:gd name="connsiteX352" fmla="*/ 3254459 w 4010616"/>
              <a:gd name="connsiteY352" fmla="*/ 1032162 h 4010616"/>
              <a:gd name="connsiteX353" fmla="*/ 3252275 w 4010616"/>
              <a:gd name="connsiteY353" fmla="*/ 1015570 h 4010616"/>
              <a:gd name="connsiteX354" fmla="*/ 3262462 w 4010616"/>
              <a:gd name="connsiteY354" fmla="*/ 1002293 h 4010616"/>
              <a:gd name="connsiteX355" fmla="*/ 3266420 w 4010616"/>
              <a:gd name="connsiteY355" fmla="*/ 1001773 h 4010616"/>
              <a:gd name="connsiteX356" fmla="*/ 3266906 w 4010616"/>
              <a:gd name="connsiteY356" fmla="*/ 886035 h 4010616"/>
              <a:gd name="connsiteX357" fmla="*/ 3135641 w 4010616"/>
              <a:gd name="connsiteY357" fmla="*/ 981225 h 4010616"/>
              <a:gd name="connsiteX358" fmla="*/ 3033864 w 4010616"/>
              <a:gd name="connsiteY358" fmla="*/ 1136732 h 4010616"/>
              <a:gd name="connsiteX359" fmla="*/ 3031340 w 4010616"/>
              <a:gd name="connsiteY359" fmla="*/ 1140660 h 4010616"/>
              <a:gd name="connsiteX360" fmla="*/ 2995377 w 4010616"/>
              <a:gd name="connsiteY360" fmla="*/ 1138796 h 4010616"/>
              <a:gd name="connsiteX361" fmla="*/ 2993815 w 4010616"/>
              <a:gd name="connsiteY361" fmla="*/ 1102818 h 4010616"/>
              <a:gd name="connsiteX362" fmla="*/ 2995138 w 4010616"/>
              <a:gd name="connsiteY362" fmla="*/ 1101984 h 4010616"/>
              <a:gd name="connsiteX363" fmla="*/ 2994732 w 4010616"/>
              <a:gd name="connsiteY363" fmla="*/ 1101575 h 4010616"/>
              <a:gd name="connsiteX364" fmla="*/ 3074258 w 4010616"/>
              <a:gd name="connsiteY364" fmla="*/ 947342 h 4010616"/>
              <a:gd name="connsiteX365" fmla="*/ 3071872 w 4010616"/>
              <a:gd name="connsiteY365" fmla="*/ 944937 h 4010616"/>
              <a:gd name="connsiteX366" fmla="*/ 2916978 w 4010616"/>
              <a:gd name="connsiteY366" fmla="*/ 1023165 h 4010616"/>
              <a:gd name="connsiteX367" fmla="*/ 2916481 w 4010616"/>
              <a:gd name="connsiteY367" fmla="*/ 1022665 h 4010616"/>
              <a:gd name="connsiteX368" fmla="*/ 2915636 w 4010616"/>
              <a:gd name="connsiteY368" fmla="*/ 1023981 h 4010616"/>
              <a:gd name="connsiteX369" fmla="*/ 2879673 w 4010616"/>
              <a:gd name="connsiteY369" fmla="*/ 1022116 h 4010616"/>
              <a:gd name="connsiteX370" fmla="*/ 2878111 w 4010616"/>
              <a:gd name="connsiteY370" fmla="*/ 986139 h 4010616"/>
              <a:gd name="connsiteX371" fmla="*/ 2886280 w 4010616"/>
              <a:gd name="connsiteY371" fmla="*/ 980987 h 4010616"/>
              <a:gd name="connsiteX372" fmla="*/ 2886478 w 4010616"/>
              <a:gd name="connsiteY372" fmla="*/ 980958 h 4010616"/>
              <a:gd name="connsiteX373" fmla="*/ 3038506 w 4010616"/>
              <a:gd name="connsiteY373" fmla="*/ 883271 h 4010616"/>
              <a:gd name="connsiteX374" fmla="*/ 3134543 w 4010616"/>
              <a:gd name="connsiteY374" fmla="*/ 753152 h 4010616"/>
              <a:gd name="connsiteX375" fmla="*/ 3002530 w 4010616"/>
              <a:gd name="connsiteY375" fmla="*/ 752598 h 4010616"/>
              <a:gd name="connsiteX376" fmla="*/ 2995046 w 4010616"/>
              <a:gd name="connsiteY376" fmla="*/ 758341 h 4010616"/>
              <a:gd name="connsiteX377" fmla="*/ 2978454 w 4010616"/>
              <a:gd name="connsiteY377" fmla="*/ 756156 h 4010616"/>
              <a:gd name="connsiteX378" fmla="*/ 2973235 w 4010616"/>
              <a:gd name="connsiteY378" fmla="*/ 749354 h 4010616"/>
              <a:gd name="connsiteX379" fmla="*/ 2965322 w 4010616"/>
              <a:gd name="connsiteY379" fmla="*/ 746038 h 4010616"/>
              <a:gd name="connsiteX380" fmla="*/ 2958983 w 4010616"/>
              <a:gd name="connsiteY380" fmla="*/ 730550 h 4010616"/>
              <a:gd name="connsiteX381" fmla="*/ 2962631 w 4010616"/>
              <a:gd name="connsiteY381" fmla="*/ 721847 h 4010616"/>
              <a:gd name="connsiteX382" fmla="*/ 2928310 w 4010616"/>
              <a:gd name="connsiteY382" fmla="*/ 593758 h 4010616"/>
              <a:gd name="connsiteX383" fmla="*/ 2826685 w 4010616"/>
              <a:gd name="connsiteY383" fmla="*/ 720107 h 4010616"/>
              <a:gd name="connsiteX384" fmla="*/ 2769365 w 4010616"/>
              <a:gd name="connsiteY384" fmla="*/ 896899 h 4010616"/>
              <a:gd name="connsiteX385" fmla="*/ 2767963 w 4010616"/>
              <a:gd name="connsiteY385" fmla="*/ 901352 h 4010616"/>
              <a:gd name="connsiteX386" fmla="*/ 2752640 w 4010616"/>
              <a:gd name="connsiteY386" fmla="*/ 912284 h 4010616"/>
              <a:gd name="connsiteX387" fmla="*/ 2732775 w 4010616"/>
              <a:gd name="connsiteY387" fmla="*/ 909007 h 4010616"/>
              <a:gd name="connsiteX388" fmla="*/ 2721810 w 4010616"/>
              <a:gd name="connsiteY388" fmla="*/ 874706 h 4010616"/>
              <a:gd name="connsiteX389" fmla="*/ 2722867 w 4010616"/>
              <a:gd name="connsiteY389" fmla="*/ 873553 h 4010616"/>
              <a:gd name="connsiteX390" fmla="*/ 2722368 w 4010616"/>
              <a:gd name="connsiteY390" fmla="*/ 873265 h 4010616"/>
              <a:gd name="connsiteX391" fmla="*/ 2758554 w 4010616"/>
              <a:gd name="connsiteY391" fmla="*/ 703551 h 4010616"/>
              <a:gd name="connsiteX392" fmla="*/ 2755619 w 4010616"/>
              <a:gd name="connsiteY392" fmla="*/ 701857 h 4010616"/>
              <a:gd name="connsiteX393" fmla="*/ 2626736 w 4010616"/>
              <a:gd name="connsiteY393" fmla="*/ 818052 h 4010616"/>
              <a:gd name="connsiteX394" fmla="*/ 2626126 w 4010616"/>
              <a:gd name="connsiteY394" fmla="*/ 817700 h 4010616"/>
              <a:gd name="connsiteX395" fmla="*/ 2625656 w 4010616"/>
              <a:gd name="connsiteY395" fmla="*/ 819192 h 4010616"/>
              <a:gd name="connsiteX396" fmla="*/ 2590468 w 4010616"/>
              <a:gd name="connsiteY396" fmla="*/ 826846 h 4010616"/>
              <a:gd name="connsiteX397" fmla="*/ 2579503 w 4010616"/>
              <a:gd name="connsiteY397" fmla="*/ 792545 h 4010616"/>
              <a:gd name="connsiteX398" fmla="*/ 2586031 w 4010616"/>
              <a:gd name="connsiteY398" fmla="*/ 785427 h 4010616"/>
              <a:gd name="connsiteX399" fmla="*/ 2586214 w 4010616"/>
              <a:gd name="connsiteY399" fmla="*/ 785347 h 4010616"/>
              <a:gd name="connsiteX400" fmla="*/ 2707217 w 4010616"/>
              <a:gd name="connsiteY400" fmla="*/ 651131 h 4010616"/>
              <a:gd name="connsiteX401" fmla="*/ 2765671 w 4010616"/>
              <a:gd name="connsiteY401" fmla="*/ 500344 h 4010616"/>
              <a:gd name="connsiteX402" fmla="*/ 2654449 w 4010616"/>
              <a:gd name="connsiteY402" fmla="*/ 530146 h 4010616"/>
              <a:gd name="connsiteX403" fmla="*/ 2654953 w 4010616"/>
              <a:gd name="connsiteY403" fmla="*/ 534105 h 4010616"/>
              <a:gd name="connsiteX404" fmla="*/ 2644710 w 4010616"/>
              <a:gd name="connsiteY404" fmla="*/ 547339 h 4010616"/>
              <a:gd name="connsiteX405" fmla="*/ 2628109 w 4010616"/>
              <a:gd name="connsiteY405" fmla="*/ 549454 h 4010616"/>
              <a:gd name="connsiteX406" fmla="*/ 2615873 w 4010616"/>
              <a:gd name="connsiteY406" fmla="*/ 539983 h 4010616"/>
              <a:gd name="connsiteX407" fmla="*/ 2600531 w 4010616"/>
              <a:gd name="connsiteY407" fmla="*/ 537963 h 4010616"/>
              <a:gd name="connsiteX408" fmla="*/ 2590344 w 4010616"/>
              <a:gd name="connsiteY408" fmla="*/ 524686 h 4010616"/>
              <a:gd name="connsiteX409" fmla="*/ 2592528 w 4010616"/>
              <a:gd name="connsiteY409" fmla="*/ 508094 h 4010616"/>
              <a:gd name="connsiteX410" fmla="*/ 2595695 w 4010616"/>
              <a:gd name="connsiteY410" fmla="*/ 505664 h 4010616"/>
              <a:gd name="connsiteX411" fmla="*/ 2538246 w 4010616"/>
              <a:gd name="connsiteY411" fmla="*/ 405189 h 4010616"/>
              <a:gd name="connsiteX412" fmla="*/ 2472163 w 4010616"/>
              <a:gd name="connsiteY412" fmla="*/ 553258 h 4010616"/>
              <a:gd name="connsiteX413" fmla="*/ 2461775 w 4010616"/>
              <a:gd name="connsiteY413" fmla="*/ 738820 h 4010616"/>
              <a:gd name="connsiteX414" fmla="*/ 2461553 w 4010616"/>
              <a:gd name="connsiteY414" fmla="*/ 743484 h 4010616"/>
              <a:gd name="connsiteX415" fmla="*/ 2429476 w 4010616"/>
              <a:gd name="connsiteY415" fmla="*/ 759850 h 4010616"/>
              <a:gd name="connsiteX416" fmla="*/ 2410134 w 4010616"/>
              <a:gd name="connsiteY416" fmla="*/ 729474 h 4010616"/>
              <a:gd name="connsiteX417" fmla="*/ 2410863 w 4010616"/>
              <a:gd name="connsiteY417" fmla="*/ 728090 h 4010616"/>
              <a:gd name="connsiteX418" fmla="*/ 2410307 w 4010616"/>
              <a:gd name="connsiteY418" fmla="*/ 727939 h 4010616"/>
              <a:gd name="connsiteX419" fmla="*/ 2402062 w 4010616"/>
              <a:gd name="connsiteY419" fmla="*/ 554606 h 4010616"/>
              <a:gd name="connsiteX420" fmla="*/ 2398793 w 4010616"/>
              <a:gd name="connsiteY420" fmla="*/ 553716 h 4010616"/>
              <a:gd name="connsiteX421" fmla="*/ 2303765 w 4010616"/>
              <a:gd name="connsiteY421" fmla="*/ 698911 h 4010616"/>
              <a:gd name="connsiteX422" fmla="*/ 2303085 w 4010616"/>
              <a:gd name="connsiteY422" fmla="*/ 698726 h 4010616"/>
              <a:gd name="connsiteX423" fmla="*/ 2303011 w 4010616"/>
              <a:gd name="connsiteY423" fmla="*/ 700288 h 4010616"/>
              <a:gd name="connsiteX424" fmla="*/ 2270934 w 4010616"/>
              <a:gd name="connsiteY424" fmla="*/ 716655 h 4010616"/>
              <a:gd name="connsiteX425" fmla="*/ 2251592 w 4010616"/>
              <a:gd name="connsiteY425" fmla="*/ 686279 h 4010616"/>
              <a:gd name="connsiteX426" fmla="*/ 2256091 w 4010616"/>
              <a:gd name="connsiteY426" fmla="*/ 677732 h 4010616"/>
              <a:gd name="connsiteX427" fmla="*/ 2256248 w 4010616"/>
              <a:gd name="connsiteY427" fmla="*/ 677608 h 4010616"/>
              <a:gd name="connsiteX428" fmla="*/ 2339065 w 4010616"/>
              <a:gd name="connsiteY428" fmla="*/ 516994 h 4010616"/>
              <a:gd name="connsiteX429" fmla="*/ 2357176 w 4010616"/>
              <a:gd name="connsiteY429" fmla="*/ 356290 h 4010616"/>
              <a:gd name="connsiteX430" fmla="*/ 2242575 w 4010616"/>
              <a:gd name="connsiteY430" fmla="*/ 421815 h 4010616"/>
              <a:gd name="connsiteX431" fmla="*/ 2238963 w 4010616"/>
              <a:gd name="connsiteY431" fmla="*/ 430534 h 4010616"/>
              <a:gd name="connsiteX432" fmla="*/ 2223502 w 4010616"/>
              <a:gd name="connsiteY432" fmla="*/ 436938 h 4010616"/>
              <a:gd name="connsiteX433" fmla="*/ 2215577 w 4010616"/>
              <a:gd name="connsiteY433" fmla="*/ 433655 h 4010616"/>
              <a:gd name="connsiteX434" fmla="*/ 2207069 w 4010616"/>
              <a:gd name="connsiteY434" fmla="*/ 434739 h 4010616"/>
              <a:gd name="connsiteX435" fmla="*/ 2193835 w 4010616"/>
              <a:gd name="connsiteY435" fmla="*/ 424496 h 4010616"/>
              <a:gd name="connsiteX436" fmla="*/ 2192643 w 4010616"/>
              <a:gd name="connsiteY436" fmla="*/ 415135 h 4010616"/>
              <a:gd name="connsiteX437" fmla="*/ 2098877 w 4010616"/>
              <a:gd name="connsiteY437" fmla="*/ 321369 h 4010616"/>
              <a:gd name="connsiteX438" fmla="*/ 2074041 w 4010616"/>
              <a:gd name="connsiteY438" fmla="*/ 481602 h 4010616"/>
              <a:gd name="connsiteX439" fmla="*/ 2112797 w 4010616"/>
              <a:gd name="connsiteY439" fmla="*/ 663369 h 4010616"/>
              <a:gd name="connsiteX440" fmla="*/ 2113809 w 4010616"/>
              <a:gd name="connsiteY440" fmla="*/ 667927 h 4010616"/>
              <a:gd name="connsiteX441" fmla="*/ 2087163 w 4010616"/>
              <a:gd name="connsiteY441" fmla="*/ 692150 h 4010616"/>
              <a:gd name="connsiteX442" fmla="*/ 2060516 w 4010616"/>
              <a:gd name="connsiteY442" fmla="*/ 667927 h 4010616"/>
              <a:gd name="connsiteX443" fmla="*/ 2060855 w 4010616"/>
              <a:gd name="connsiteY443" fmla="*/ 666400 h 4010616"/>
              <a:gd name="connsiteX444" fmla="*/ 2060279 w 4010616"/>
              <a:gd name="connsiteY444" fmla="*/ 666400 h 4010616"/>
              <a:gd name="connsiteX445" fmla="*/ 2006760 w 4010616"/>
              <a:gd name="connsiteY445" fmla="*/ 501331 h 4010616"/>
              <a:gd name="connsiteX446" fmla="*/ 2003372 w 4010616"/>
              <a:gd name="connsiteY446" fmla="*/ 501331 h 4010616"/>
              <a:gd name="connsiteX447" fmla="*/ 1949853 w 4010616"/>
              <a:gd name="connsiteY447" fmla="*/ 666400 h 4010616"/>
              <a:gd name="connsiteX448" fmla="*/ 1949149 w 4010616"/>
              <a:gd name="connsiteY448" fmla="*/ 666400 h 4010616"/>
              <a:gd name="connsiteX449" fmla="*/ 1949488 w 4010616"/>
              <a:gd name="connsiteY449" fmla="*/ 667927 h 4010616"/>
              <a:gd name="connsiteX450" fmla="*/ 1922841 w 4010616"/>
              <a:gd name="connsiteY450" fmla="*/ 692150 h 4010616"/>
              <a:gd name="connsiteX451" fmla="*/ 1896194 w 4010616"/>
              <a:gd name="connsiteY451" fmla="*/ 667927 h 4010616"/>
              <a:gd name="connsiteX452" fmla="*/ 1898288 w 4010616"/>
              <a:gd name="connsiteY452" fmla="*/ 658498 h 4010616"/>
              <a:gd name="connsiteX453" fmla="*/ 1898407 w 4010616"/>
              <a:gd name="connsiteY453" fmla="*/ 658338 h 4010616"/>
              <a:gd name="connsiteX454" fmla="*/ 1936091 w 4010616"/>
              <a:gd name="connsiteY454" fmla="*/ 481602 h 4010616"/>
              <a:gd name="connsiteX455" fmla="*/ 1911320 w 4010616"/>
              <a:gd name="connsiteY455" fmla="*/ 321789 h 4010616"/>
              <a:gd name="connsiteX456" fmla="*/ 1829900 w 4010616"/>
              <a:gd name="connsiteY456" fmla="*/ 403210 h 4010616"/>
              <a:gd name="connsiteX457" fmla="*/ 1832316 w 4010616"/>
              <a:gd name="connsiteY457" fmla="*/ 406386 h 4010616"/>
              <a:gd name="connsiteX458" fmla="*/ 1830062 w 4010616"/>
              <a:gd name="connsiteY458" fmla="*/ 422969 h 4010616"/>
              <a:gd name="connsiteX459" fmla="*/ 1816743 w 4010616"/>
              <a:gd name="connsiteY459" fmla="*/ 433100 h 4010616"/>
              <a:gd name="connsiteX460" fmla="*/ 1801410 w 4010616"/>
              <a:gd name="connsiteY460" fmla="*/ 431017 h 4010616"/>
              <a:gd name="connsiteX461" fmla="*/ 1787115 w 4010616"/>
              <a:gd name="connsiteY461" fmla="*/ 436938 h 4010616"/>
              <a:gd name="connsiteX462" fmla="*/ 1771653 w 4010616"/>
              <a:gd name="connsiteY462" fmla="*/ 430534 h 4010616"/>
              <a:gd name="connsiteX463" fmla="*/ 1765248 w 4010616"/>
              <a:gd name="connsiteY463" fmla="*/ 415073 h 4010616"/>
              <a:gd name="connsiteX464" fmla="*/ 1766776 w 4010616"/>
              <a:gd name="connsiteY464" fmla="*/ 411385 h 4010616"/>
              <a:gd name="connsiteX465" fmla="*/ 1666787 w 4010616"/>
              <a:gd name="connsiteY465" fmla="*/ 353095 h 4010616"/>
              <a:gd name="connsiteX466" fmla="*/ 1683592 w 4010616"/>
              <a:gd name="connsiteY466" fmla="*/ 514368 h 4010616"/>
              <a:gd name="connsiteX467" fmla="*/ 1767376 w 4010616"/>
              <a:gd name="connsiteY467" fmla="*/ 680264 h 4010616"/>
              <a:gd name="connsiteX468" fmla="*/ 1769516 w 4010616"/>
              <a:gd name="connsiteY468" fmla="*/ 684413 h 4010616"/>
              <a:gd name="connsiteX469" fmla="*/ 1749920 w 4010616"/>
              <a:gd name="connsiteY469" fmla="*/ 714626 h 4010616"/>
              <a:gd name="connsiteX470" fmla="*/ 1717981 w 4010616"/>
              <a:gd name="connsiteY470" fmla="*/ 697990 h 4010616"/>
              <a:gd name="connsiteX471" fmla="*/ 1717920 w 4010616"/>
              <a:gd name="connsiteY471" fmla="*/ 696427 h 4010616"/>
              <a:gd name="connsiteX472" fmla="*/ 1717363 w 4010616"/>
              <a:gd name="connsiteY472" fmla="*/ 696574 h 4010616"/>
              <a:gd name="connsiteX473" fmla="*/ 1623557 w 4010616"/>
              <a:gd name="connsiteY473" fmla="*/ 550586 h 4010616"/>
              <a:gd name="connsiteX474" fmla="*/ 1620280 w 4010616"/>
              <a:gd name="connsiteY474" fmla="*/ 551449 h 4010616"/>
              <a:gd name="connsiteX475" fmla="*/ 1610581 w 4010616"/>
              <a:gd name="connsiteY475" fmla="*/ 724706 h 4010616"/>
              <a:gd name="connsiteX476" fmla="*/ 1609899 w 4010616"/>
              <a:gd name="connsiteY476" fmla="*/ 724886 h 4010616"/>
              <a:gd name="connsiteX477" fmla="*/ 1610616 w 4010616"/>
              <a:gd name="connsiteY477" fmla="*/ 726276 h 4010616"/>
              <a:gd name="connsiteX478" fmla="*/ 1591020 w 4010616"/>
              <a:gd name="connsiteY478" fmla="*/ 756489 h 4010616"/>
              <a:gd name="connsiteX479" fmla="*/ 1559081 w 4010616"/>
              <a:gd name="connsiteY479" fmla="*/ 739853 h 4010616"/>
              <a:gd name="connsiteX480" fmla="*/ 1558704 w 4010616"/>
              <a:gd name="connsiteY480" fmla="*/ 730202 h 4010616"/>
              <a:gd name="connsiteX481" fmla="*/ 1558778 w 4010616"/>
              <a:gd name="connsiteY481" fmla="*/ 730016 h 4010616"/>
              <a:gd name="connsiteX482" fmla="*/ 1550193 w 4010616"/>
              <a:gd name="connsiteY482" fmla="*/ 549512 h 4010616"/>
              <a:gd name="connsiteX483" fmla="*/ 1485526 w 4010616"/>
              <a:gd name="connsiteY483" fmla="*/ 401283 h 4010616"/>
              <a:gd name="connsiteX484" fmla="*/ 1419039 w 4010616"/>
              <a:gd name="connsiteY484" fmla="*/ 515334 h 4010616"/>
              <a:gd name="connsiteX485" fmla="*/ 1420270 w 4010616"/>
              <a:gd name="connsiteY485" fmla="*/ 524687 h 4010616"/>
              <a:gd name="connsiteX486" fmla="*/ 1410083 w 4010616"/>
              <a:gd name="connsiteY486" fmla="*/ 537964 h 4010616"/>
              <a:gd name="connsiteX487" fmla="*/ 1401579 w 4010616"/>
              <a:gd name="connsiteY487" fmla="*/ 539083 h 4010616"/>
              <a:gd name="connsiteX488" fmla="*/ 1394754 w 4010616"/>
              <a:gd name="connsiteY488" fmla="*/ 544275 h 4010616"/>
              <a:gd name="connsiteX489" fmla="*/ 1378171 w 4010616"/>
              <a:gd name="connsiteY489" fmla="*/ 542021 h 4010616"/>
              <a:gd name="connsiteX490" fmla="*/ 1372460 w 4010616"/>
              <a:gd name="connsiteY490" fmla="*/ 534513 h 4010616"/>
              <a:gd name="connsiteX491" fmla="*/ 1244369 w 4010616"/>
              <a:gd name="connsiteY491" fmla="*/ 500191 h 4010616"/>
              <a:gd name="connsiteX492" fmla="*/ 1302978 w 4010616"/>
              <a:gd name="connsiteY492" fmla="*/ 651375 h 4010616"/>
              <a:gd name="connsiteX493" fmla="*/ 1427424 w 4010616"/>
              <a:gd name="connsiteY493" fmla="*/ 789411 h 4010616"/>
              <a:gd name="connsiteX494" fmla="*/ 1430580 w 4010616"/>
              <a:gd name="connsiteY494" fmla="*/ 792852 h 4010616"/>
              <a:gd name="connsiteX495" fmla="*/ 1419615 w 4010616"/>
              <a:gd name="connsiteY495" fmla="*/ 827154 h 4010616"/>
              <a:gd name="connsiteX496" fmla="*/ 1384427 w 4010616"/>
              <a:gd name="connsiteY496" fmla="*/ 819499 h 4010616"/>
              <a:gd name="connsiteX497" fmla="*/ 1383957 w 4010616"/>
              <a:gd name="connsiteY497" fmla="*/ 818007 h 4010616"/>
              <a:gd name="connsiteX498" fmla="*/ 1383458 w 4010616"/>
              <a:gd name="connsiteY498" fmla="*/ 818296 h 4010616"/>
              <a:gd name="connsiteX499" fmla="*/ 1254575 w 4010616"/>
              <a:gd name="connsiteY499" fmla="*/ 702101 h 4010616"/>
              <a:gd name="connsiteX500" fmla="*/ 1251640 w 4010616"/>
              <a:gd name="connsiteY500" fmla="*/ 703795 h 4010616"/>
              <a:gd name="connsiteX501" fmla="*/ 1287827 w 4010616"/>
              <a:gd name="connsiteY501" fmla="*/ 873508 h 4010616"/>
              <a:gd name="connsiteX502" fmla="*/ 1287216 w 4010616"/>
              <a:gd name="connsiteY502" fmla="*/ 873861 h 4010616"/>
              <a:gd name="connsiteX503" fmla="*/ 1288274 w 4010616"/>
              <a:gd name="connsiteY503" fmla="*/ 875013 h 4010616"/>
              <a:gd name="connsiteX504" fmla="*/ 1277309 w 4010616"/>
              <a:gd name="connsiteY504" fmla="*/ 909315 h 4010616"/>
              <a:gd name="connsiteX505" fmla="*/ 1257443 w 4010616"/>
              <a:gd name="connsiteY505" fmla="*/ 912591 h 4010616"/>
              <a:gd name="connsiteX506" fmla="*/ 1242120 w 4010616"/>
              <a:gd name="connsiteY506" fmla="*/ 901660 h 4010616"/>
              <a:gd name="connsiteX507" fmla="*/ 1239219 w 4010616"/>
              <a:gd name="connsiteY507" fmla="*/ 892448 h 4010616"/>
              <a:gd name="connsiteX508" fmla="*/ 1239242 w 4010616"/>
              <a:gd name="connsiteY508" fmla="*/ 892249 h 4010616"/>
              <a:gd name="connsiteX509" fmla="*/ 1183509 w 4010616"/>
              <a:gd name="connsiteY509" fmla="*/ 720350 h 4010616"/>
              <a:gd name="connsiteX510" fmla="*/ 1082151 w 4010616"/>
              <a:gd name="connsiteY510" fmla="*/ 594333 h 4010616"/>
              <a:gd name="connsiteX511" fmla="*/ 1052349 w 4010616"/>
              <a:gd name="connsiteY511" fmla="*/ 705555 h 4010616"/>
              <a:gd name="connsiteX512" fmla="*/ 1056031 w 4010616"/>
              <a:gd name="connsiteY512" fmla="*/ 707098 h 4010616"/>
              <a:gd name="connsiteX513" fmla="*/ 1062370 w 4010616"/>
              <a:gd name="connsiteY513" fmla="*/ 722586 h 4010616"/>
              <a:gd name="connsiteX514" fmla="*/ 1055901 w 4010616"/>
              <a:gd name="connsiteY514" fmla="*/ 738020 h 4010616"/>
              <a:gd name="connsiteX515" fmla="*/ 1041580 w 4010616"/>
              <a:gd name="connsiteY515" fmla="*/ 743882 h 4010616"/>
              <a:gd name="connsiteX516" fmla="*/ 1032160 w 4010616"/>
              <a:gd name="connsiteY516" fmla="*/ 756158 h 4010616"/>
              <a:gd name="connsiteX517" fmla="*/ 1015568 w 4010616"/>
              <a:gd name="connsiteY517" fmla="*/ 758342 h 4010616"/>
              <a:gd name="connsiteX518" fmla="*/ 1002292 w 4010616"/>
              <a:gd name="connsiteY518" fmla="*/ 748154 h 4010616"/>
              <a:gd name="connsiteX519" fmla="*/ 1001771 w 4010616"/>
              <a:gd name="connsiteY519" fmla="*/ 744197 h 4010616"/>
              <a:gd name="connsiteX520" fmla="*/ 886033 w 4010616"/>
              <a:gd name="connsiteY520" fmla="*/ 743711 h 4010616"/>
              <a:gd name="connsiteX521" fmla="*/ 981223 w 4010616"/>
              <a:gd name="connsiteY521" fmla="*/ 874975 h 4010616"/>
              <a:gd name="connsiteX522" fmla="*/ 1136730 w 4010616"/>
              <a:gd name="connsiteY522" fmla="*/ 976753 h 4010616"/>
              <a:gd name="connsiteX523" fmla="*/ 1140658 w 4010616"/>
              <a:gd name="connsiteY523" fmla="*/ 979276 h 4010616"/>
              <a:gd name="connsiteX524" fmla="*/ 1138794 w 4010616"/>
              <a:gd name="connsiteY524" fmla="*/ 1015239 h 4010616"/>
              <a:gd name="connsiteX525" fmla="*/ 1102816 w 4010616"/>
              <a:gd name="connsiteY525" fmla="*/ 1016802 h 4010616"/>
              <a:gd name="connsiteX526" fmla="*/ 1101982 w 4010616"/>
              <a:gd name="connsiteY526" fmla="*/ 1015479 h 4010616"/>
              <a:gd name="connsiteX527" fmla="*/ 1101573 w 4010616"/>
              <a:gd name="connsiteY527" fmla="*/ 1015885 h 4010616"/>
              <a:gd name="connsiteX528" fmla="*/ 947340 w 4010616"/>
              <a:gd name="connsiteY528" fmla="*/ 936358 h 4010616"/>
              <a:gd name="connsiteX529" fmla="*/ 944934 w 4010616"/>
              <a:gd name="connsiteY529" fmla="*/ 938744 h 4010616"/>
              <a:gd name="connsiteX530" fmla="*/ 1023163 w 4010616"/>
              <a:gd name="connsiteY530" fmla="*/ 1093639 h 4010616"/>
              <a:gd name="connsiteX531" fmla="*/ 1022662 w 4010616"/>
              <a:gd name="connsiteY531" fmla="*/ 1094135 h 4010616"/>
              <a:gd name="connsiteX532" fmla="*/ 1023978 w 4010616"/>
              <a:gd name="connsiteY532" fmla="*/ 1094980 h 4010616"/>
              <a:gd name="connsiteX533" fmla="*/ 1022114 w 4010616"/>
              <a:gd name="connsiteY533" fmla="*/ 1130943 h 4010616"/>
              <a:gd name="connsiteX534" fmla="*/ 986136 w 4010616"/>
              <a:gd name="connsiteY534" fmla="*/ 1132506 h 4010616"/>
              <a:gd name="connsiteX535" fmla="*/ 980984 w 4010616"/>
              <a:gd name="connsiteY535" fmla="*/ 1124336 h 4010616"/>
              <a:gd name="connsiteX536" fmla="*/ 980956 w 4010616"/>
              <a:gd name="connsiteY536" fmla="*/ 1124138 h 4010616"/>
              <a:gd name="connsiteX537" fmla="*/ 883268 w 4010616"/>
              <a:gd name="connsiteY537" fmla="*/ 972110 h 4010616"/>
              <a:gd name="connsiteX538" fmla="*/ 753150 w 4010616"/>
              <a:gd name="connsiteY538" fmla="*/ 876073 h 4010616"/>
              <a:gd name="connsiteX539" fmla="*/ 752596 w 4010616"/>
              <a:gd name="connsiteY539" fmla="*/ 1008084 h 4010616"/>
              <a:gd name="connsiteX540" fmla="*/ 758341 w 4010616"/>
              <a:gd name="connsiteY540" fmla="*/ 1015570 h 4010616"/>
              <a:gd name="connsiteX541" fmla="*/ 756156 w 4010616"/>
              <a:gd name="connsiteY541" fmla="*/ 1032162 h 4010616"/>
              <a:gd name="connsiteX542" fmla="*/ 749351 w 4010616"/>
              <a:gd name="connsiteY542" fmla="*/ 1037384 h 4010616"/>
              <a:gd name="connsiteX543" fmla="*/ 746036 w 4010616"/>
              <a:gd name="connsiteY543" fmla="*/ 1045294 h 4010616"/>
              <a:gd name="connsiteX544" fmla="*/ 730548 w 4010616"/>
              <a:gd name="connsiteY544" fmla="*/ 1051633 h 4010616"/>
              <a:gd name="connsiteX545" fmla="*/ 721846 w 4010616"/>
              <a:gd name="connsiteY545" fmla="*/ 1047986 h 4010616"/>
              <a:gd name="connsiteX546" fmla="*/ 593758 w 4010616"/>
              <a:gd name="connsiteY546" fmla="*/ 1082307 h 4010616"/>
              <a:gd name="connsiteX547" fmla="*/ 720106 w 4010616"/>
              <a:gd name="connsiteY547" fmla="*/ 1183931 h 4010616"/>
              <a:gd name="connsiteX548" fmla="*/ 896899 w 4010616"/>
              <a:gd name="connsiteY548" fmla="*/ 1241251 h 4010616"/>
              <a:gd name="connsiteX549" fmla="*/ 901352 w 4010616"/>
              <a:gd name="connsiteY549" fmla="*/ 1242653 h 4010616"/>
              <a:gd name="connsiteX550" fmla="*/ 909007 w 4010616"/>
              <a:gd name="connsiteY550" fmla="*/ 1277842 h 4010616"/>
              <a:gd name="connsiteX551" fmla="*/ 874706 w 4010616"/>
              <a:gd name="connsiteY551" fmla="*/ 1288807 h 4010616"/>
              <a:gd name="connsiteX552" fmla="*/ 873553 w 4010616"/>
              <a:gd name="connsiteY552" fmla="*/ 1287750 h 4010616"/>
              <a:gd name="connsiteX553" fmla="*/ 873265 w 4010616"/>
              <a:gd name="connsiteY553" fmla="*/ 1288249 h 4010616"/>
              <a:gd name="connsiteX554" fmla="*/ 703551 w 4010616"/>
              <a:gd name="connsiteY554" fmla="*/ 1252063 h 4010616"/>
              <a:gd name="connsiteX555" fmla="*/ 701857 w 4010616"/>
              <a:gd name="connsiteY555" fmla="*/ 1254997 h 4010616"/>
              <a:gd name="connsiteX556" fmla="*/ 818052 w 4010616"/>
              <a:gd name="connsiteY556" fmla="*/ 1383880 h 4010616"/>
              <a:gd name="connsiteX557" fmla="*/ 817700 w 4010616"/>
              <a:gd name="connsiteY557" fmla="*/ 1384490 h 4010616"/>
              <a:gd name="connsiteX558" fmla="*/ 819191 w 4010616"/>
              <a:gd name="connsiteY558" fmla="*/ 1384960 h 4010616"/>
              <a:gd name="connsiteX559" fmla="*/ 826846 w 4010616"/>
              <a:gd name="connsiteY559" fmla="*/ 1420148 h 4010616"/>
              <a:gd name="connsiteX560" fmla="*/ 811281 w 4010616"/>
              <a:gd name="connsiteY560" fmla="*/ 1432918 h 4010616"/>
              <a:gd name="connsiteX561" fmla="*/ 792545 w 4010616"/>
              <a:gd name="connsiteY561" fmla="*/ 1431113 h 4010616"/>
              <a:gd name="connsiteX562" fmla="*/ 785426 w 4010616"/>
              <a:gd name="connsiteY562" fmla="*/ 1424586 h 4010616"/>
              <a:gd name="connsiteX563" fmla="*/ 785347 w 4010616"/>
              <a:gd name="connsiteY563" fmla="*/ 1424402 h 4010616"/>
              <a:gd name="connsiteX564" fmla="*/ 651131 w 4010616"/>
              <a:gd name="connsiteY564" fmla="*/ 1303400 h 4010616"/>
              <a:gd name="connsiteX565" fmla="*/ 500343 w 4010616"/>
              <a:gd name="connsiteY565" fmla="*/ 1244945 h 4010616"/>
              <a:gd name="connsiteX566" fmla="*/ 530146 w 4010616"/>
              <a:gd name="connsiteY566" fmla="*/ 1356168 h 4010616"/>
              <a:gd name="connsiteX567" fmla="*/ 534105 w 4010616"/>
              <a:gd name="connsiteY567" fmla="*/ 1355663 h 4010616"/>
              <a:gd name="connsiteX568" fmla="*/ 547339 w 4010616"/>
              <a:gd name="connsiteY568" fmla="*/ 1365907 h 4010616"/>
              <a:gd name="connsiteX569" fmla="*/ 549453 w 4010616"/>
              <a:gd name="connsiteY569" fmla="*/ 1382507 h 4010616"/>
              <a:gd name="connsiteX570" fmla="*/ 539982 w 4010616"/>
              <a:gd name="connsiteY570" fmla="*/ 1394743 h 4010616"/>
              <a:gd name="connsiteX571" fmla="*/ 537962 w 4010616"/>
              <a:gd name="connsiteY571" fmla="*/ 1410085 h 4010616"/>
              <a:gd name="connsiteX572" fmla="*/ 524686 w 4010616"/>
              <a:gd name="connsiteY572" fmla="*/ 1420272 h 4010616"/>
              <a:gd name="connsiteX573" fmla="*/ 508094 w 4010616"/>
              <a:gd name="connsiteY573" fmla="*/ 1418088 h 4010616"/>
              <a:gd name="connsiteX574" fmla="*/ 505664 w 4010616"/>
              <a:gd name="connsiteY574" fmla="*/ 1414922 h 4010616"/>
              <a:gd name="connsiteX575" fmla="*/ 405189 w 4010616"/>
              <a:gd name="connsiteY575" fmla="*/ 1472370 h 4010616"/>
              <a:gd name="connsiteX576" fmla="*/ 553258 w 4010616"/>
              <a:gd name="connsiteY576" fmla="*/ 1538453 h 4010616"/>
              <a:gd name="connsiteX577" fmla="*/ 738819 w 4010616"/>
              <a:gd name="connsiteY577" fmla="*/ 1548842 h 4010616"/>
              <a:gd name="connsiteX578" fmla="*/ 743483 w 4010616"/>
              <a:gd name="connsiteY578" fmla="*/ 1549063 h 4010616"/>
              <a:gd name="connsiteX579" fmla="*/ 759850 w 4010616"/>
              <a:gd name="connsiteY579" fmla="*/ 1581140 h 4010616"/>
              <a:gd name="connsiteX580" fmla="*/ 729474 w 4010616"/>
              <a:gd name="connsiteY580" fmla="*/ 1600482 h 4010616"/>
              <a:gd name="connsiteX581" fmla="*/ 728090 w 4010616"/>
              <a:gd name="connsiteY581" fmla="*/ 1599753 h 4010616"/>
              <a:gd name="connsiteX582" fmla="*/ 727938 w 4010616"/>
              <a:gd name="connsiteY582" fmla="*/ 1600310 h 4010616"/>
              <a:gd name="connsiteX583" fmla="*/ 554606 w 4010616"/>
              <a:gd name="connsiteY583" fmla="*/ 1608554 h 4010616"/>
              <a:gd name="connsiteX584" fmla="*/ 553715 w 4010616"/>
              <a:gd name="connsiteY584" fmla="*/ 1611823 h 4010616"/>
              <a:gd name="connsiteX585" fmla="*/ 698911 w 4010616"/>
              <a:gd name="connsiteY585" fmla="*/ 1706852 h 4010616"/>
              <a:gd name="connsiteX586" fmla="*/ 698725 w 4010616"/>
              <a:gd name="connsiteY586" fmla="*/ 1707531 h 4010616"/>
              <a:gd name="connsiteX587" fmla="*/ 700288 w 4010616"/>
              <a:gd name="connsiteY587" fmla="*/ 1707606 h 4010616"/>
              <a:gd name="connsiteX588" fmla="*/ 716654 w 4010616"/>
              <a:gd name="connsiteY588" fmla="*/ 1739683 h 4010616"/>
              <a:gd name="connsiteX589" fmla="*/ 686278 w 4010616"/>
              <a:gd name="connsiteY589" fmla="*/ 1759025 h 4010616"/>
              <a:gd name="connsiteX590" fmla="*/ 677732 w 4010616"/>
              <a:gd name="connsiteY590" fmla="*/ 1754526 h 4010616"/>
              <a:gd name="connsiteX591" fmla="*/ 677608 w 4010616"/>
              <a:gd name="connsiteY591" fmla="*/ 1754369 h 4010616"/>
              <a:gd name="connsiteX592" fmla="*/ 516994 w 4010616"/>
              <a:gd name="connsiteY592" fmla="*/ 1671552 h 4010616"/>
              <a:gd name="connsiteX593" fmla="*/ 356290 w 4010616"/>
              <a:gd name="connsiteY593" fmla="*/ 1653441 h 4010616"/>
              <a:gd name="connsiteX594" fmla="*/ 421815 w 4010616"/>
              <a:gd name="connsiteY594" fmla="*/ 1768042 h 4010616"/>
              <a:gd name="connsiteX595" fmla="*/ 430533 w 4010616"/>
              <a:gd name="connsiteY595" fmla="*/ 1771653 h 4010616"/>
              <a:gd name="connsiteX596" fmla="*/ 436938 w 4010616"/>
              <a:gd name="connsiteY596" fmla="*/ 1787114 h 4010616"/>
              <a:gd name="connsiteX597" fmla="*/ 433655 w 4010616"/>
              <a:gd name="connsiteY597" fmla="*/ 1795039 h 4010616"/>
              <a:gd name="connsiteX598" fmla="*/ 434739 w 4010616"/>
              <a:gd name="connsiteY598" fmla="*/ 1803548 h 4010616"/>
              <a:gd name="connsiteX599" fmla="*/ 424496 w 4010616"/>
              <a:gd name="connsiteY599" fmla="*/ 1816781 h 4010616"/>
              <a:gd name="connsiteX600" fmla="*/ 415135 w 4010616"/>
              <a:gd name="connsiteY600" fmla="*/ 1817974 h 4010616"/>
              <a:gd name="connsiteX601" fmla="*/ 321369 w 4010616"/>
              <a:gd name="connsiteY601" fmla="*/ 1911740 h 4010616"/>
              <a:gd name="connsiteX602" fmla="*/ 481602 w 4010616"/>
              <a:gd name="connsiteY602" fmla="*/ 1936575 h 4010616"/>
              <a:gd name="connsiteX603" fmla="*/ 663369 w 4010616"/>
              <a:gd name="connsiteY603" fmla="*/ 1897819 h 4010616"/>
              <a:gd name="connsiteX604" fmla="*/ 667927 w 4010616"/>
              <a:gd name="connsiteY604" fmla="*/ 1896807 h 4010616"/>
              <a:gd name="connsiteX605" fmla="*/ 692150 w 4010616"/>
              <a:gd name="connsiteY605" fmla="*/ 1923454 h 4010616"/>
              <a:gd name="connsiteX606" fmla="*/ 667927 w 4010616"/>
              <a:gd name="connsiteY606" fmla="*/ 1950100 h 4010616"/>
              <a:gd name="connsiteX607" fmla="*/ 666400 w 4010616"/>
              <a:gd name="connsiteY607" fmla="*/ 1949761 h 4010616"/>
              <a:gd name="connsiteX608" fmla="*/ 666400 w 4010616"/>
              <a:gd name="connsiteY608" fmla="*/ 1950338 h 4010616"/>
              <a:gd name="connsiteX609" fmla="*/ 501331 w 4010616"/>
              <a:gd name="connsiteY609" fmla="*/ 2003856 h 4010616"/>
              <a:gd name="connsiteX610" fmla="*/ 501331 w 4010616"/>
              <a:gd name="connsiteY610" fmla="*/ 2007245 h 4010616"/>
              <a:gd name="connsiteX611" fmla="*/ 666400 w 4010616"/>
              <a:gd name="connsiteY611" fmla="*/ 2060763 h 4010616"/>
              <a:gd name="connsiteX612" fmla="*/ 666400 w 4010616"/>
              <a:gd name="connsiteY612" fmla="*/ 2061468 h 4010616"/>
              <a:gd name="connsiteX613" fmla="*/ 667927 w 4010616"/>
              <a:gd name="connsiteY613" fmla="*/ 2061129 h 4010616"/>
              <a:gd name="connsiteX614" fmla="*/ 692150 w 4010616"/>
              <a:gd name="connsiteY614" fmla="*/ 2087775 h 4010616"/>
              <a:gd name="connsiteX615" fmla="*/ 667927 w 4010616"/>
              <a:gd name="connsiteY615" fmla="*/ 2114422 h 4010616"/>
              <a:gd name="connsiteX616" fmla="*/ 658498 w 4010616"/>
              <a:gd name="connsiteY616" fmla="*/ 2112328 h 4010616"/>
              <a:gd name="connsiteX617" fmla="*/ 658337 w 4010616"/>
              <a:gd name="connsiteY617" fmla="*/ 2112209 h 4010616"/>
              <a:gd name="connsiteX618" fmla="*/ 481602 w 4010616"/>
              <a:gd name="connsiteY618" fmla="*/ 2074526 h 4010616"/>
              <a:gd name="connsiteX619" fmla="*/ 321789 w 4010616"/>
              <a:gd name="connsiteY619" fmla="*/ 2099296 h 4010616"/>
              <a:gd name="connsiteX620" fmla="*/ 403209 w 4010616"/>
              <a:gd name="connsiteY620" fmla="*/ 2180717 h 4010616"/>
              <a:gd name="connsiteX621" fmla="*/ 406386 w 4010616"/>
              <a:gd name="connsiteY621" fmla="*/ 2178300 h 4010616"/>
              <a:gd name="connsiteX622" fmla="*/ 422969 w 4010616"/>
              <a:gd name="connsiteY622" fmla="*/ 2180554 h 4010616"/>
              <a:gd name="connsiteX623" fmla="*/ 433100 w 4010616"/>
              <a:gd name="connsiteY623" fmla="*/ 2193873 h 4010616"/>
              <a:gd name="connsiteX624" fmla="*/ 431016 w 4010616"/>
              <a:gd name="connsiteY624" fmla="*/ 2209206 h 4010616"/>
              <a:gd name="connsiteX625" fmla="*/ 436938 w 4010616"/>
              <a:gd name="connsiteY625" fmla="*/ 2223502 h 4010616"/>
              <a:gd name="connsiteX626" fmla="*/ 430533 w 4010616"/>
              <a:gd name="connsiteY626" fmla="*/ 2238963 h 4010616"/>
              <a:gd name="connsiteX627" fmla="*/ 415072 w 4010616"/>
              <a:gd name="connsiteY627" fmla="*/ 2245367 h 4010616"/>
              <a:gd name="connsiteX628" fmla="*/ 411385 w 4010616"/>
              <a:gd name="connsiteY628" fmla="*/ 2243840 h 4010616"/>
              <a:gd name="connsiteX629" fmla="*/ 353095 w 4010616"/>
              <a:gd name="connsiteY629" fmla="*/ 2343829 h 4010616"/>
              <a:gd name="connsiteX630" fmla="*/ 514368 w 4010616"/>
              <a:gd name="connsiteY630" fmla="*/ 2327024 h 4010616"/>
              <a:gd name="connsiteX631" fmla="*/ 680263 w 4010616"/>
              <a:gd name="connsiteY631" fmla="*/ 2243240 h 4010616"/>
              <a:gd name="connsiteX632" fmla="*/ 684413 w 4010616"/>
              <a:gd name="connsiteY632" fmla="*/ 2241100 h 4010616"/>
              <a:gd name="connsiteX633" fmla="*/ 714626 w 4010616"/>
              <a:gd name="connsiteY633" fmla="*/ 2260696 h 4010616"/>
              <a:gd name="connsiteX634" fmla="*/ 697990 w 4010616"/>
              <a:gd name="connsiteY634" fmla="*/ 2292635 h 4010616"/>
              <a:gd name="connsiteX635" fmla="*/ 696427 w 4010616"/>
              <a:gd name="connsiteY635" fmla="*/ 2292696 h 4010616"/>
              <a:gd name="connsiteX636" fmla="*/ 696574 w 4010616"/>
              <a:gd name="connsiteY636" fmla="*/ 2293253 h 4010616"/>
              <a:gd name="connsiteX637" fmla="*/ 550586 w 4010616"/>
              <a:gd name="connsiteY637" fmla="*/ 2387059 h 4010616"/>
              <a:gd name="connsiteX638" fmla="*/ 551449 w 4010616"/>
              <a:gd name="connsiteY638" fmla="*/ 2390336 h 4010616"/>
              <a:gd name="connsiteX639" fmla="*/ 724706 w 4010616"/>
              <a:gd name="connsiteY639" fmla="*/ 2400035 h 4010616"/>
              <a:gd name="connsiteX640" fmla="*/ 724886 w 4010616"/>
              <a:gd name="connsiteY640" fmla="*/ 2400717 h 4010616"/>
              <a:gd name="connsiteX641" fmla="*/ 726276 w 4010616"/>
              <a:gd name="connsiteY641" fmla="*/ 2400000 h 4010616"/>
              <a:gd name="connsiteX642" fmla="*/ 756488 w 4010616"/>
              <a:gd name="connsiteY642" fmla="*/ 2419596 h 4010616"/>
              <a:gd name="connsiteX643" fmla="*/ 739853 w 4010616"/>
              <a:gd name="connsiteY643" fmla="*/ 2451535 h 4010616"/>
              <a:gd name="connsiteX644" fmla="*/ 730202 w 4010616"/>
              <a:gd name="connsiteY644" fmla="*/ 2451912 h 4010616"/>
              <a:gd name="connsiteX645" fmla="*/ 730016 w 4010616"/>
              <a:gd name="connsiteY645" fmla="*/ 2451837 h 4010616"/>
              <a:gd name="connsiteX646" fmla="*/ 549512 w 4010616"/>
              <a:gd name="connsiteY646" fmla="*/ 2460423 h 4010616"/>
              <a:gd name="connsiteX647" fmla="*/ 401283 w 4010616"/>
              <a:gd name="connsiteY647" fmla="*/ 2525090 h 4010616"/>
              <a:gd name="connsiteX648" fmla="*/ 515332 w 4010616"/>
              <a:gd name="connsiteY648" fmla="*/ 2591576 h 4010616"/>
              <a:gd name="connsiteX649" fmla="*/ 524685 w 4010616"/>
              <a:gd name="connsiteY649" fmla="*/ 2590345 h 4010616"/>
              <a:gd name="connsiteX650" fmla="*/ 537961 w 4010616"/>
              <a:gd name="connsiteY650" fmla="*/ 2600532 h 4010616"/>
              <a:gd name="connsiteX651" fmla="*/ 539081 w 4010616"/>
              <a:gd name="connsiteY651" fmla="*/ 2609034 h 4010616"/>
              <a:gd name="connsiteX652" fmla="*/ 544275 w 4010616"/>
              <a:gd name="connsiteY652" fmla="*/ 2615862 h 4010616"/>
              <a:gd name="connsiteX653" fmla="*/ 542021 w 4010616"/>
              <a:gd name="connsiteY653" fmla="*/ 2632445 h 4010616"/>
              <a:gd name="connsiteX654" fmla="*/ 534510 w 4010616"/>
              <a:gd name="connsiteY654" fmla="*/ 2638158 h 4010616"/>
              <a:gd name="connsiteX655" fmla="*/ 500189 w 4010616"/>
              <a:gd name="connsiteY655" fmla="*/ 2766246 h 4010616"/>
              <a:gd name="connsiteX656" fmla="*/ 651373 w 4010616"/>
              <a:gd name="connsiteY656" fmla="*/ 2707637 h 4010616"/>
              <a:gd name="connsiteX657" fmla="*/ 789409 w 4010616"/>
              <a:gd name="connsiteY657" fmla="*/ 2583190 h 4010616"/>
              <a:gd name="connsiteX658" fmla="*/ 792850 w 4010616"/>
              <a:gd name="connsiteY658" fmla="*/ 2580035 h 4010616"/>
              <a:gd name="connsiteX659" fmla="*/ 827152 w 4010616"/>
              <a:gd name="connsiteY659" fmla="*/ 2591000 h 4010616"/>
              <a:gd name="connsiteX660" fmla="*/ 819497 w 4010616"/>
              <a:gd name="connsiteY660" fmla="*/ 2626188 h 4010616"/>
              <a:gd name="connsiteX661" fmla="*/ 818005 w 4010616"/>
              <a:gd name="connsiteY661" fmla="*/ 2626658 h 4010616"/>
              <a:gd name="connsiteX662" fmla="*/ 818293 w 4010616"/>
              <a:gd name="connsiteY662" fmla="*/ 2627157 h 4010616"/>
              <a:gd name="connsiteX663" fmla="*/ 702098 w 4010616"/>
              <a:gd name="connsiteY663" fmla="*/ 2756040 h 4010616"/>
              <a:gd name="connsiteX664" fmla="*/ 703793 w 4010616"/>
              <a:gd name="connsiteY664" fmla="*/ 2758974 h 4010616"/>
              <a:gd name="connsiteX665" fmla="*/ 873506 w 4010616"/>
              <a:gd name="connsiteY665" fmla="*/ 2722788 h 4010616"/>
              <a:gd name="connsiteX666" fmla="*/ 873858 w 4010616"/>
              <a:gd name="connsiteY666" fmla="*/ 2723398 h 4010616"/>
              <a:gd name="connsiteX667" fmla="*/ 875011 w 4010616"/>
              <a:gd name="connsiteY667" fmla="*/ 2722341 h 4010616"/>
              <a:gd name="connsiteX668" fmla="*/ 909312 w 4010616"/>
              <a:gd name="connsiteY668" fmla="*/ 2733306 h 4010616"/>
              <a:gd name="connsiteX669" fmla="*/ 901658 w 4010616"/>
              <a:gd name="connsiteY669" fmla="*/ 2768495 h 4010616"/>
              <a:gd name="connsiteX670" fmla="*/ 892445 w 4010616"/>
              <a:gd name="connsiteY670" fmla="*/ 2771396 h 4010616"/>
              <a:gd name="connsiteX671" fmla="*/ 892247 w 4010616"/>
              <a:gd name="connsiteY671" fmla="*/ 2771373 h 4010616"/>
              <a:gd name="connsiteX672" fmla="*/ 720348 w 4010616"/>
              <a:gd name="connsiteY672" fmla="*/ 2827106 h 4010616"/>
              <a:gd name="connsiteX673" fmla="*/ 594331 w 4010616"/>
              <a:gd name="connsiteY673" fmla="*/ 2928464 h 4010616"/>
              <a:gd name="connsiteX674" fmla="*/ 705553 w 4010616"/>
              <a:gd name="connsiteY674" fmla="*/ 2958266 h 4010616"/>
              <a:gd name="connsiteX675" fmla="*/ 707096 w 4010616"/>
              <a:gd name="connsiteY675" fmla="*/ 2954585 h 4010616"/>
              <a:gd name="connsiteX676" fmla="*/ 722584 w 4010616"/>
              <a:gd name="connsiteY676" fmla="*/ 2948246 h 4010616"/>
              <a:gd name="connsiteX677" fmla="*/ 738018 w 4010616"/>
              <a:gd name="connsiteY677" fmla="*/ 2954715 h 4010616"/>
              <a:gd name="connsiteX678" fmla="*/ 743879 w 4010616"/>
              <a:gd name="connsiteY678" fmla="*/ 2969036 h 4010616"/>
              <a:gd name="connsiteX679" fmla="*/ 756155 w 4010616"/>
              <a:gd name="connsiteY679" fmla="*/ 2978455 h 4010616"/>
              <a:gd name="connsiteX680" fmla="*/ 758340 w 4010616"/>
              <a:gd name="connsiteY680" fmla="*/ 2995047 h 4010616"/>
              <a:gd name="connsiteX681" fmla="*/ 748152 w 4010616"/>
              <a:gd name="connsiteY681" fmla="*/ 3008324 h 4010616"/>
              <a:gd name="connsiteX682" fmla="*/ 744195 w 4010616"/>
              <a:gd name="connsiteY682" fmla="*/ 3008845 h 4010616"/>
              <a:gd name="connsiteX683" fmla="*/ 743709 w 4010616"/>
              <a:gd name="connsiteY683" fmla="*/ 3124583 h 4010616"/>
              <a:gd name="connsiteX684" fmla="*/ 874973 w 4010616"/>
              <a:gd name="connsiteY684" fmla="*/ 3029393 h 4010616"/>
              <a:gd name="connsiteX685" fmla="*/ 976750 w 4010616"/>
              <a:gd name="connsiteY685" fmla="*/ 2873886 h 4010616"/>
              <a:gd name="connsiteX686" fmla="*/ 979274 w 4010616"/>
              <a:gd name="connsiteY686" fmla="*/ 2869958 h 4010616"/>
              <a:gd name="connsiteX687" fmla="*/ 1015237 w 4010616"/>
              <a:gd name="connsiteY687" fmla="*/ 2871823 h 4010616"/>
              <a:gd name="connsiteX688" fmla="*/ 1016800 w 4010616"/>
              <a:gd name="connsiteY688" fmla="*/ 2907800 h 4010616"/>
              <a:gd name="connsiteX689" fmla="*/ 1015477 w 4010616"/>
              <a:gd name="connsiteY689" fmla="*/ 2908634 h 4010616"/>
              <a:gd name="connsiteX690" fmla="*/ 1015883 w 4010616"/>
              <a:gd name="connsiteY690" fmla="*/ 2909044 h 4010616"/>
              <a:gd name="connsiteX691" fmla="*/ 936356 w 4010616"/>
              <a:gd name="connsiteY691" fmla="*/ 3063276 h 4010616"/>
              <a:gd name="connsiteX692" fmla="*/ 938742 w 4010616"/>
              <a:gd name="connsiteY692" fmla="*/ 3065682 h 4010616"/>
              <a:gd name="connsiteX693" fmla="*/ 1093637 w 4010616"/>
              <a:gd name="connsiteY693" fmla="*/ 2987453 h 4010616"/>
              <a:gd name="connsiteX694" fmla="*/ 1094133 w 4010616"/>
              <a:gd name="connsiteY694" fmla="*/ 2987954 h 4010616"/>
              <a:gd name="connsiteX695" fmla="*/ 1094978 w 4010616"/>
              <a:gd name="connsiteY695" fmla="*/ 2986638 h 4010616"/>
              <a:gd name="connsiteX696" fmla="*/ 1130941 w 4010616"/>
              <a:gd name="connsiteY696" fmla="*/ 2988502 h 4010616"/>
              <a:gd name="connsiteX697" fmla="*/ 1132504 w 4010616"/>
              <a:gd name="connsiteY697" fmla="*/ 3024480 h 4010616"/>
              <a:gd name="connsiteX698" fmla="*/ 1124334 w 4010616"/>
              <a:gd name="connsiteY698" fmla="*/ 3029632 h 4010616"/>
              <a:gd name="connsiteX699" fmla="*/ 1124136 w 4010616"/>
              <a:gd name="connsiteY699" fmla="*/ 3029660 h 4010616"/>
              <a:gd name="connsiteX700" fmla="*/ 972108 w 4010616"/>
              <a:gd name="connsiteY700" fmla="*/ 3127348 h 4010616"/>
              <a:gd name="connsiteX701" fmla="*/ 876071 w 4010616"/>
              <a:gd name="connsiteY701" fmla="*/ 3257465 h 4010616"/>
              <a:gd name="connsiteX702" fmla="*/ 1008083 w 4010616"/>
              <a:gd name="connsiteY702" fmla="*/ 3258020 h 4010616"/>
              <a:gd name="connsiteX703" fmla="*/ 1015569 w 4010616"/>
              <a:gd name="connsiteY703" fmla="*/ 3252275 h 4010616"/>
              <a:gd name="connsiteX704" fmla="*/ 1032161 w 4010616"/>
              <a:gd name="connsiteY704" fmla="*/ 3254459 h 4010616"/>
              <a:gd name="connsiteX705" fmla="*/ 1037383 w 4010616"/>
              <a:gd name="connsiteY705" fmla="*/ 3261266 h 4010616"/>
              <a:gd name="connsiteX706" fmla="*/ 1045292 w 4010616"/>
              <a:gd name="connsiteY706" fmla="*/ 3264581 h 4010616"/>
              <a:gd name="connsiteX707" fmla="*/ 1051631 w 4010616"/>
              <a:gd name="connsiteY707" fmla="*/ 3280068 h 4010616"/>
              <a:gd name="connsiteX708" fmla="*/ 1047984 w 4010616"/>
              <a:gd name="connsiteY708" fmla="*/ 3288770 h 4010616"/>
              <a:gd name="connsiteX709" fmla="*/ 1082305 w 4010616"/>
              <a:gd name="connsiteY709" fmla="*/ 3416858 h 4010616"/>
              <a:gd name="connsiteX710" fmla="*/ 1183930 w 4010616"/>
              <a:gd name="connsiteY710" fmla="*/ 3290510 h 4010616"/>
              <a:gd name="connsiteX711" fmla="*/ 1241250 w 4010616"/>
              <a:gd name="connsiteY711" fmla="*/ 3113717 h 4010616"/>
              <a:gd name="connsiteX712" fmla="*/ 1242652 w 4010616"/>
              <a:gd name="connsiteY712" fmla="*/ 3109264 h 4010616"/>
              <a:gd name="connsiteX713" fmla="*/ 1277840 w 4010616"/>
              <a:gd name="connsiteY713" fmla="*/ 3101609 h 4010616"/>
              <a:gd name="connsiteX714" fmla="*/ 1288805 w 4010616"/>
              <a:gd name="connsiteY714" fmla="*/ 3135911 h 4010616"/>
              <a:gd name="connsiteX715" fmla="*/ 1287748 w 4010616"/>
              <a:gd name="connsiteY715" fmla="*/ 3137063 h 4010616"/>
              <a:gd name="connsiteX716" fmla="*/ 1288247 w 4010616"/>
              <a:gd name="connsiteY716" fmla="*/ 3137352 h 4010616"/>
              <a:gd name="connsiteX717" fmla="*/ 1252061 w 4010616"/>
              <a:gd name="connsiteY717" fmla="*/ 3307065 h 4010616"/>
              <a:gd name="connsiteX718" fmla="*/ 1254996 w 4010616"/>
              <a:gd name="connsiteY718" fmla="*/ 3308759 h 4010616"/>
              <a:gd name="connsiteX719" fmla="*/ 1383879 w 4010616"/>
              <a:gd name="connsiteY719" fmla="*/ 3192564 h 4010616"/>
              <a:gd name="connsiteX720" fmla="*/ 1384489 w 4010616"/>
              <a:gd name="connsiteY720" fmla="*/ 3192916 h 4010616"/>
              <a:gd name="connsiteX721" fmla="*/ 1384959 w 4010616"/>
              <a:gd name="connsiteY721" fmla="*/ 3191425 h 4010616"/>
              <a:gd name="connsiteX722" fmla="*/ 1420147 w 4010616"/>
              <a:gd name="connsiteY722" fmla="*/ 3183769 h 4010616"/>
              <a:gd name="connsiteX723" fmla="*/ 1431112 w 4010616"/>
              <a:gd name="connsiteY723" fmla="*/ 3218071 h 4010616"/>
              <a:gd name="connsiteX724" fmla="*/ 1424584 w 4010616"/>
              <a:gd name="connsiteY724" fmla="*/ 3225190 h 4010616"/>
              <a:gd name="connsiteX725" fmla="*/ 1424401 w 4010616"/>
              <a:gd name="connsiteY725" fmla="*/ 3225269 h 4010616"/>
              <a:gd name="connsiteX726" fmla="*/ 1303398 w 4010616"/>
              <a:gd name="connsiteY726" fmla="*/ 3359485 h 4010616"/>
              <a:gd name="connsiteX727" fmla="*/ 1244944 w 4010616"/>
              <a:gd name="connsiteY727" fmla="*/ 3510272 h 4010616"/>
              <a:gd name="connsiteX728" fmla="*/ 1356166 w 4010616"/>
              <a:gd name="connsiteY728" fmla="*/ 3480470 h 4010616"/>
              <a:gd name="connsiteX729" fmla="*/ 1355662 w 4010616"/>
              <a:gd name="connsiteY729" fmla="*/ 3476511 h 4010616"/>
              <a:gd name="connsiteX730" fmla="*/ 1365905 w 4010616"/>
              <a:gd name="connsiteY730" fmla="*/ 3463278 h 4010616"/>
              <a:gd name="connsiteX731" fmla="*/ 1382506 w 4010616"/>
              <a:gd name="connsiteY731" fmla="*/ 3461163 h 4010616"/>
              <a:gd name="connsiteX732" fmla="*/ 1394742 w 4010616"/>
              <a:gd name="connsiteY732" fmla="*/ 3470633 h 4010616"/>
              <a:gd name="connsiteX733" fmla="*/ 1410084 w 4010616"/>
              <a:gd name="connsiteY733" fmla="*/ 3472653 h 4010616"/>
              <a:gd name="connsiteX734" fmla="*/ 1420271 w 4010616"/>
              <a:gd name="connsiteY734" fmla="*/ 3485930 h 4010616"/>
              <a:gd name="connsiteX735" fmla="*/ 1418087 w 4010616"/>
              <a:gd name="connsiteY735" fmla="*/ 3502522 h 4010616"/>
              <a:gd name="connsiteX736" fmla="*/ 1414920 w 4010616"/>
              <a:gd name="connsiteY736" fmla="*/ 3504952 h 4010616"/>
              <a:gd name="connsiteX737" fmla="*/ 1472369 w 4010616"/>
              <a:gd name="connsiteY737" fmla="*/ 3605427 h 4010616"/>
              <a:gd name="connsiteX738" fmla="*/ 1538452 w 4010616"/>
              <a:gd name="connsiteY738" fmla="*/ 3457358 h 4010616"/>
              <a:gd name="connsiteX739" fmla="*/ 1548840 w 4010616"/>
              <a:gd name="connsiteY739" fmla="*/ 3271797 h 4010616"/>
              <a:gd name="connsiteX740" fmla="*/ 1549062 w 4010616"/>
              <a:gd name="connsiteY740" fmla="*/ 3267132 h 4010616"/>
              <a:gd name="connsiteX741" fmla="*/ 1581139 w 4010616"/>
              <a:gd name="connsiteY741" fmla="*/ 3250766 h 4010616"/>
              <a:gd name="connsiteX742" fmla="*/ 1600481 w 4010616"/>
              <a:gd name="connsiteY742" fmla="*/ 3281142 h 4010616"/>
              <a:gd name="connsiteX743" fmla="*/ 1599752 w 4010616"/>
              <a:gd name="connsiteY743" fmla="*/ 3282526 h 4010616"/>
              <a:gd name="connsiteX744" fmla="*/ 1600308 w 4010616"/>
              <a:gd name="connsiteY744" fmla="*/ 3282678 h 4010616"/>
              <a:gd name="connsiteX745" fmla="*/ 1608553 w 4010616"/>
              <a:gd name="connsiteY745" fmla="*/ 3456010 h 4010616"/>
              <a:gd name="connsiteX746" fmla="*/ 1611822 w 4010616"/>
              <a:gd name="connsiteY746" fmla="*/ 3456901 h 4010616"/>
              <a:gd name="connsiteX747" fmla="*/ 1706850 w 4010616"/>
              <a:gd name="connsiteY747" fmla="*/ 3311706 h 4010616"/>
              <a:gd name="connsiteX748" fmla="*/ 1707530 w 4010616"/>
              <a:gd name="connsiteY748" fmla="*/ 3311890 h 4010616"/>
              <a:gd name="connsiteX749" fmla="*/ 1707604 w 4010616"/>
              <a:gd name="connsiteY749" fmla="*/ 3310328 h 4010616"/>
              <a:gd name="connsiteX750" fmla="*/ 1739681 w 4010616"/>
              <a:gd name="connsiteY750" fmla="*/ 3293962 h 4010616"/>
              <a:gd name="connsiteX751" fmla="*/ 1759023 w 4010616"/>
              <a:gd name="connsiteY751" fmla="*/ 3324338 h 4010616"/>
              <a:gd name="connsiteX752" fmla="*/ 1754524 w 4010616"/>
              <a:gd name="connsiteY752" fmla="*/ 3332884 h 4010616"/>
              <a:gd name="connsiteX753" fmla="*/ 1754367 w 4010616"/>
              <a:gd name="connsiteY753" fmla="*/ 3333008 h 4010616"/>
              <a:gd name="connsiteX754" fmla="*/ 1671550 w 4010616"/>
              <a:gd name="connsiteY754" fmla="*/ 3493622 h 4010616"/>
              <a:gd name="connsiteX755" fmla="*/ 1653439 w 4010616"/>
              <a:gd name="connsiteY755" fmla="*/ 3654326 h 4010616"/>
              <a:gd name="connsiteX756" fmla="*/ 1768042 w 4010616"/>
              <a:gd name="connsiteY756" fmla="*/ 3588800 h 4010616"/>
              <a:gd name="connsiteX757" fmla="*/ 1771653 w 4010616"/>
              <a:gd name="connsiteY757" fmla="*/ 3580082 h 4010616"/>
              <a:gd name="connsiteX758" fmla="*/ 1787114 w 4010616"/>
              <a:gd name="connsiteY758" fmla="*/ 3573678 h 4010616"/>
              <a:gd name="connsiteX759" fmla="*/ 1795039 w 4010616"/>
              <a:gd name="connsiteY759" fmla="*/ 3576961 h 4010616"/>
              <a:gd name="connsiteX760" fmla="*/ 1803546 w 4010616"/>
              <a:gd name="connsiteY760" fmla="*/ 3575877 h 4010616"/>
              <a:gd name="connsiteX761" fmla="*/ 1816780 w 4010616"/>
              <a:gd name="connsiteY761" fmla="*/ 3586120 h 4010616"/>
              <a:gd name="connsiteX762" fmla="*/ 1817972 w 4010616"/>
              <a:gd name="connsiteY762" fmla="*/ 3595479 h 4010616"/>
              <a:gd name="connsiteX763" fmla="*/ 2965348 w 4010616"/>
              <a:gd name="connsiteY763" fmla="*/ 3756095 h 4010616"/>
              <a:gd name="connsiteX764" fmla="*/ 2852143 w 4010616"/>
              <a:gd name="connsiteY764" fmla="*/ 3698770 h 4010616"/>
              <a:gd name="connsiteX765" fmla="*/ 2892861 w 4010616"/>
              <a:gd name="connsiteY765" fmla="*/ 3542114 h 4010616"/>
              <a:gd name="connsiteX766" fmla="*/ 3048888 w 4010616"/>
              <a:gd name="connsiteY766" fmla="*/ 3585180 h 4010616"/>
              <a:gd name="connsiteX767" fmla="*/ 3008170 w 4010616"/>
              <a:gd name="connsiteY767" fmla="*/ 3741835 h 4010616"/>
              <a:gd name="connsiteX768" fmla="*/ 2965348 w 4010616"/>
              <a:gd name="connsiteY768" fmla="*/ 3756095 h 4010616"/>
              <a:gd name="connsiteX769" fmla="*/ 1045685 w 4010616"/>
              <a:gd name="connsiteY769" fmla="*/ 3756337 h 4010616"/>
              <a:gd name="connsiteX770" fmla="*/ 1002863 w 4010616"/>
              <a:gd name="connsiteY770" fmla="*/ 3742077 h 4010616"/>
              <a:gd name="connsiteX771" fmla="*/ 962146 w 4010616"/>
              <a:gd name="connsiteY771" fmla="*/ 3585421 h 4010616"/>
              <a:gd name="connsiteX772" fmla="*/ 1118172 w 4010616"/>
              <a:gd name="connsiteY772" fmla="*/ 3542356 h 4010616"/>
              <a:gd name="connsiteX773" fmla="*/ 1158890 w 4010616"/>
              <a:gd name="connsiteY773" fmla="*/ 3699012 h 4010616"/>
              <a:gd name="connsiteX774" fmla="*/ 1045685 w 4010616"/>
              <a:gd name="connsiteY774" fmla="*/ 3756337 h 4010616"/>
              <a:gd name="connsiteX775" fmla="*/ 2066877 w 4010616"/>
              <a:gd name="connsiteY775" fmla="*/ 3767754 h 4010616"/>
              <a:gd name="connsiteX776" fmla="*/ 1944223 w 4010616"/>
              <a:gd name="connsiteY776" fmla="*/ 3767754 h 4010616"/>
              <a:gd name="connsiteX777" fmla="*/ 1916886 w 4010616"/>
              <a:gd name="connsiteY777" fmla="*/ 3756431 h 4010616"/>
              <a:gd name="connsiteX778" fmla="*/ 1916123 w 4010616"/>
              <a:gd name="connsiteY778" fmla="*/ 3755300 h 4010616"/>
              <a:gd name="connsiteX779" fmla="*/ 1915601 w 4010616"/>
              <a:gd name="connsiteY779" fmla="*/ 3754953 h 4010616"/>
              <a:gd name="connsiteX780" fmla="*/ 1788262 w 4010616"/>
              <a:gd name="connsiteY780" fmla="*/ 3627613 h 4010616"/>
              <a:gd name="connsiteX781" fmla="*/ 1632665 w 4010616"/>
              <a:gd name="connsiteY781" fmla="*/ 3716577 h 4010616"/>
              <a:gd name="connsiteX782" fmla="*/ 1630765 w 4010616"/>
              <a:gd name="connsiteY782" fmla="*/ 3718216 h 4010616"/>
              <a:gd name="connsiteX783" fmla="*/ 1601413 w 4010616"/>
              <a:gd name="connsiteY783" fmla="*/ 3721955 h 4010616"/>
              <a:gd name="connsiteX784" fmla="*/ 1483072 w 4010616"/>
              <a:gd name="connsiteY784" fmla="*/ 3689713 h 4010616"/>
              <a:gd name="connsiteX785" fmla="*/ 1459674 w 4010616"/>
              <a:gd name="connsiteY785" fmla="*/ 3671602 h 4010616"/>
              <a:gd name="connsiteX786" fmla="*/ 1459235 w 4010616"/>
              <a:gd name="connsiteY786" fmla="*/ 3670310 h 4010616"/>
              <a:gd name="connsiteX787" fmla="*/ 1458822 w 4010616"/>
              <a:gd name="connsiteY787" fmla="*/ 3669838 h 4010616"/>
              <a:gd name="connsiteX788" fmla="*/ 1373742 w 4010616"/>
              <a:gd name="connsiteY788" fmla="*/ 3521034 h 4010616"/>
              <a:gd name="connsiteX789" fmla="*/ 1208996 w 4010616"/>
              <a:gd name="connsiteY789" fmla="*/ 3565178 h 4010616"/>
              <a:gd name="connsiteX790" fmla="*/ 1206741 w 4010616"/>
              <a:gd name="connsiteY790" fmla="*/ 3566279 h 4010616"/>
              <a:gd name="connsiteX791" fmla="*/ 1177405 w 4010616"/>
              <a:gd name="connsiteY791" fmla="*/ 3562416 h 4010616"/>
              <a:gd name="connsiteX792" fmla="*/ 1071183 w 4010616"/>
              <a:gd name="connsiteY792" fmla="*/ 3501089 h 4010616"/>
              <a:gd name="connsiteX793" fmla="*/ 1053171 w 4010616"/>
              <a:gd name="connsiteY793" fmla="*/ 3477614 h 4010616"/>
              <a:gd name="connsiteX794" fmla="*/ 1053076 w 4010616"/>
              <a:gd name="connsiteY794" fmla="*/ 3476253 h 4010616"/>
              <a:gd name="connsiteX795" fmla="*/ 1052797 w 4010616"/>
              <a:gd name="connsiteY795" fmla="*/ 3475691 h 4010616"/>
              <a:gd name="connsiteX796" fmla="*/ 1006187 w 4010616"/>
              <a:gd name="connsiteY796" fmla="*/ 3301743 h 4010616"/>
              <a:gd name="connsiteX797" fmla="*/ 826954 w 4010616"/>
              <a:gd name="connsiteY797" fmla="*/ 3300991 h 4010616"/>
              <a:gd name="connsiteX798" fmla="*/ 824489 w 4010616"/>
              <a:gd name="connsiteY798" fmla="*/ 3301459 h 4010616"/>
              <a:gd name="connsiteX799" fmla="*/ 797200 w 4010616"/>
              <a:gd name="connsiteY799" fmla="*/ 3290021 h 4010616"/>
              <a:gd name="connsiteX800" fmla="*/ 710835 w 4010616"/>
              <a:gd name="connsiteY800" fmla="*/ 3202928 h 4010616"/>
              <a:gd name="connsiteX801" fmla="*/ 699627 w 4010616"/>
              <a:gd name="connsiteY801" fmla="*/ 3175545 h 4010616"/>
              <a:gd name="connsiteX802" fmla="*/ 699893 w 4010616"/>
              <a:gd name="connsiteY802" fmla="*/ 3174206 h 4010616"/>
              <a:gd name="connsiteX803" fmla="*/ 699772 w 4010616"/>
              <a:gd name="connsiteY803" fmla="*/ 3173591 h 4010616"/>
              <a:gd name="connsiteX804" fmla="*/ 700492 w 4010616"/>
              <a:gd name="connsiteY804" fmla="*/ 3002183 h 4010616"/>
              <a:gd name="connsiteX805" fmla="*/ 535746 w 4010616"/>
              <a:gd name="connsiteY805" fmla="*/ 2958040 h 4010616"/>
              <a:gd name="connsiteX806" fmla="*/ 533243 w 4010616"/>
              <a:gd name="connsiteY806" fmla="*/ 2957865 h 4010616"/>
              <a:gd name="connsiteX807" fmla="*/ 509768 w 4010616"/>
              <a:gd name="connsiteY807" fmla="*/ 2939853 h 4010616"/>
              <a:gd name="connsiteX808" fmla="*/ 448441 w 4010616"/>
              <a:gd name="connsiteY808" fmla="*/ 2833631 h 4010616"/>
              <a:gd name="connsiteX809" fmla="*/ 444579 w 4010616"/>
              <a:gd name="connsiteY809" fmla="*/ 2804295 h 4010616"/>
              <a:gd name="connsiteX810" fmla="*/ 445177 w 4010616"/>
              <a:gd name="connsiteY810" fmla="*/ 2803069 h 4010616"/>
              <a:gd name="connsiteX811" fmla="*/ 445217 w 4010616"/>
              <a:gd name="connsiteY811" fmla="*/ 2802442 h 4010616"/>
              <a:gd name="connsiteX812" fmla="*/ 491826 w 4010616"/>
              <a:gd name="connsiteY812" fmla="*/ 2628492 h 4010616"/>
              <a:gd name="connsiteX813" fmla="*/ 336984 w 4010616"/>
              <a:gd name="connsiteY813" fmla="*/ 2538225 h 4010616"/>
              <a:gd name="connsiteX814" fmla="*/ 334614 w 4010616"/>
              <a:gd name="connsiteY814" fmla="*/ 2537399 h 4010616"/>
              <a:gd name="connsiteX815" fmla="*/ 316701 w 4010616"/>
              <a:gd name="connsiteY815" fmla="*/ 2513849 h 4010616"/>
              <a:gd name="connsiteX816" fmla="*/ 285453 w 4010616"/>
              <a:gd name="connsiteY816" fmla="*/ 2395242 h 4010616"/>
              <a:gd name="connsiteX817" fmla="*/ 289438 w 4010616"/>
              <a:gd name="connsiteY817" fmla="*/ 2365922 h 4010616"/>
              <a:gd name="connsiteX818" fmla="*/ 290338 w 4010616"/>
              <a:gd name="connsiteY818" fmla="*/ 2364896 h 4010616"/>
              <a:gd name="connsiteX819" fmla="*/ 290541 w 4010616"/>
              <a:gd name="connsiteY819" fmla="*/ 2364302 h 4010616"/>
              <a:gd name="connsiteX820" fmla="*/ 376868 w 4010616"/>
              <a:gd name="connsiteY820" fmla="*/ 2216220 h 4010616"/>
              <a:gd name="connsiteX821" fmla="*/ 256265 w 4010616"/>
              <a:gd name="connsiteY821" fmla="*/ 2095617 h 4010616"/>
              <a:gd name="connsiteX822" fmla="*/ 254185 w 4010616"/>
              <a:gd name="connsiteY822" fmla="*/ 2094214 h 4010616"/>
              <a:gd name="connsiteX823" fmla="*/ 242861 w 4010616"/>
              <a:gd name="connsiteY823" fmla="*/ 2066878 h 4010616"/>
              <a:gd name="connsiteX824" fmla="*/ 242861 w 4010616"/>
              <a:gd name="connsiteY824" fmla="*/ 1944223 h 4010616"/>
              <a:gd name="connsiteX825" fmla="*/ 254185 w 4010616"/>
              <a:gd name="connsiteY825" fmla="*/ 1916887 h 4010616"/>
              <a:gd name="connsiteX826" fmla="*/ 255316 w 4010616"/>
              <a:gd name="connsiteY826" fmla="*/ 1916124 h 4010616"/>
              <a:gd name="connsiteX827" fmla="*/ 255663 w 4010616"/>
              <a:gd name="connsiteY827" fmla="*/ 1915601 h 4010616"/>
              <a:gd name="connsiteX828" fmla="*/ 383002 w 4010616"/>
              <a:gd name="connsiteY828" fmla="*/ 1788262 h 4010616"/>
              <a:gd name="connsiteX829" fmla="*/ 294038 w 4010616"/>
              <a:gd name="connsiteY829" fmla="*/ 1632666 h 4010616"/>
              <a:gd name="connsiteX830" fmla="*/ 292399 w 4010616"/>
              <a:gd name="connsiteY830" fmla="*/ 1630766 h 4010616"/>
              <a:gd name="connsiteX831" fmla="*/ 288660 w 4010616"/>
              <a:gd name="connsiteY831" fmla="*/ 1601414 h 4010616"/>
              <a:gd name="connsiteX832" fmla="*/ 320903 w 4010616"/>
              <a:gd name="connsiteY832" fmla="*/ 1483074 h 4010616"/>
              <a:gd name="connsiteX833" fmla="*/ 339014 w 4010616"/>
              <a:gd name="connsiteY833" fmla="*/ 1459675 h 4010616"/>
              <a:gd name="connsiteX834" fmla="*/ 340306 w 4010616"/>
              <a:gd name="connsiteY834" fmla="*/ 1459236 h 4010616"/>
              <a:gd name="connsiteX835" fmla="*/ 340779 w 4010616"/>
              <a:gd name="connsiteY835" fmla="*/ 1458823 h 4010616"/>
              <a:gd name="connsiteX836" fmla="*/ 489581 w 4010616"/>
              <a:gd name="connsiteY836" fmla="*/ 1373743 h 4010616"/>
              <a:gd name="connsiteX837" fmla="*/ 445438 w 4010616"/>
              <a:gd name="connsiteY837" fmla="*/ 1208997 h 4010616"/>
              <a:gd name="connsiteX838" fmla="*/ 444337 w 4010616"/>
              <a:gd name="connsiteY838" fmla="*/ 1206742 h 4010616"/>
              <a:gd name="connsiteX839" fmla="*/ 448200 w 4010616"/>
              <a:gd name="connsiteY839" fmla="*/ 1177406 h 4010616"/>
              <a:gd name="connsiteX840" fmla="*/ 509527 w 4010616"/>
              <a:gd name="connsiteY840" fmla="*/ 1071184 h 4010616"/>
              <a:gd name="connsiteX841" fmla="*/ 533001 w 4010616"/>
              <a:gd name="connsiteY841" fmla="*/ 1053172 h 4010616"/>
              <a:gd name="connsiteX842" fmla="*/ 534363 w 4010616"/>
              <a:gd name="connsiteY842" fmla="*/ 1053077 h 4010616"/>
              <a:gd name="connsiteX843" fmla="*/ 534925 w 4010616"/>
              <a:gd name="connsiteY843" fmla="*/ 1052798 h 4010616"/>
              <a:gd name="connsiteX844" fmla="*/ 708873 w 4010616"/>
              <a:gd name="connsiteY844" fmla="*/ 1006189 h 4010616"/>
              <a:gd name="connsiteX845" fmla="*/ 709625 w 4010616"/>
              <a:gd name="connsiteY845" fmla="*/ 826956 h 4010616"/>
              <a:gd name="connsiteX846" fmla="*/ 709156 w 4010616"/>
              <a:gd name="connsiteY846" fmla="*/ 824491 h 4010616"/>
              <a:gd name="connsiteX847" fmla="*/ 720594 w 4010616"/>
              <a:gd name="connsiteY847" fmla="*/ 797202 h 4010616"/>
              <a:gd name="connsiteX848" fmla="*/ 807688 w 4010616"/>
              <a:gd name="connsiteY848" fmla="*/ 710838 h 4010616"/>
              <a:gd name="connsiteX849" fmla="*/ 835071 w 4010616"/>
              <a:gd name="connsiteY849" fmla="*/ 699629 h 4010616"/>
              <a:gd name="connsiteX850" fmla="*/ 836410 w 4010616"/>
              <a:gd name="connsiteY850" fmla="*/ 699896 h 4010616"/>
              <a:gd name="connsiteX851" fmla="*/ 837026 w 4010616"/>
              <a:gd name="connsiteY851" fmla="*/ 699774 h 4010616"/>
              <a:gd name="connsiteX852" fmla="*/ 1008432 w 4010616"/>
              <a:gd name="connsiteY852" fmla="*/ 700494 h 4010616"/>
              <a:gd name="connsiteX853" fmla="*/ 1052575 w 4010616"/>
              <a:gd name="connsiteY853" fmla="*/ 535748 h 4010616"/>
              <a:gd name="connsiteX854" fmla="*/ 1052750 w 4010616"/>
              <a:gd name="connsiteY854" fmla="*/ 533245 h 4010616"/>
              <a:gd name="connsiteX855" fmla="*/ 1070762 w 4010616"/>
              <a:gd name="connsiteY855" fmla="*/ 509770 h 4010616"/>
              <a:gd name="connsiteX856" fmla="*/ 1176984 w 4010616"/>
              <a:gd name="connsiteY856" fmla="*/ 448443 h 4010616"/>
              <a:gd name="connsiteX857" fmla="*/ 1206320 w 4010616"/>
              <a:gd name="connsiteY857" fmla="*/ 444581 h 4010616"/>
              <a:gd name="connsiteX858" fmla="*/ 1207546 w 4010616"/>
              <a:gd name="connsiteY858" fmla="*/ 445180 h 4010616"/>
              <a:gd name="connsiteX859" fmla="*/ 1208172 w 4010616"/>
              <a:gd name="connsiteY859" fmla="*/ 445219 h 4010616"/>
              <a:gd name="connsiteX860" fmla="*/ 1382122 w 4010616"/>
              <a:gd name="connsiteY860" fmla="*/ 491829 h 4010616"/>
              <a:gd name="connsiteX861" fmla="*/ 1472391 w 4010616"/>
              <a:gd name="connsiteY861" fmla="*/ 336984 h 4010616"/>
              <a:gd name="connsiteX862" fmla="*/ 1473217 w 4010616"/>
              <a:gd name="connsiteY862" fmla="*/ 334615 h 4010616"/>
              <a:gd name="connsiteX863" fmla="*/ 1496767 w 4010616"/>
              <a:gd name="connsiteY863" fmla="*/ 316701 h 4010616"/>
              <a:gd name="connsiteX864" fmla="*/ 1615374 w 4010616"/>
              <a:gd name="connsiteY864" fmla="*/ 285453 h 4010616"/>
              <a:gd name="connsiteX865" fmla="*/ 1644693 w 4010616"/>
              <a:gd name="connsiteY865" fmla="*/ 289439 h 4010616"/>
              <a:gd name="connsiteX866" fmla="*/ 1645720 w 4010616"/>
              <a:gd name="connsiteY866" fmla="*/ 290338 h 4010616"/>
              <a:gd name="connsiteX867" fmla="*/ 1646313 w 4010616"/>
              <a:gd name="connsiteY867" fmla="*/ 290541 h 4010616"/>
              <a:gd name="connsiteX868" fmla="*/ 1794397 w 4010616"/>
              <a:gd name="connsiteY868" fmla="*/ 376868 h 4010616"/>
              <a:gd name="connsiteX869" fmla="*/ 1914999 w 4010616"/>
              <a:gd name="connsiteY869" fmla="*/ 256265 h 4010616"/>
              <a:gd name="connsiteX870" fmla="*/ 1916402 w 4010616"/>
              <a:gd name="connsiteY870" fmla="*/ 254185 h 4010616"/>
              <a:gd name="connsiteX871" fmla="*/ 1943739 w 4010616"/>
              <a:gd name="connsiteY871" fmla="*/ 242862 h 4010616"/>
              <a:gd name="connsiteX872" fmla="*/ 2066393 w 4010616"/>
              <a:gd name="connsiteY872" fmla="*/ 242862 h 4010616"/>
              <a:gd name="connsiteX873" fmla="*/ 2093730 w 4010616"/>
              <a:gd name="connsiteY873" fmla="*/ 254185 h 4010616"/>
              <a:gd name="connsiteX874" fmla="*/ 2094493 w 4010616"/>
              <a:gd name="connsiteY874" fmla="*/ 255316 h 4010616"/>
              <a:gd name="connsiteX875" fmla="*/ 2095015 w 4010616"/>
              <a:gd name="connsiteY875" fmla="*/ 255664 h 4010616"/>
              <a:gd name="connsiteX876" fmla="*/ 2222354 w 4010616"/>
              <a:gd name="connsiteY876" fmla="*/ 383003 h 4010616"/>
              <a:gd name="connsiteX877" fmla="*/ 2377950 w 4010616"/>
              <a:gd name="connsiteY877" fmla="*/ 294038 h 4010616"/>
              <a:gd name="connsiteX878" fmla="*/ 2379850 w 4010616"/>
              <a:gd name="connsiteY878" fmla="*/ 292400 h 4010616"/>
              <a:gd name="connsiteX879" fmla="*/ 2409202 w 4010616"/>
              <a:gd name="connsiteY879" fmla="*/ 288661 h 4010616"/>
              <a:gd name="connsiteX880" fmla="*/ 2527543 w 4010616"/>
              <a:gd name="connsiteY880" fmla="*/ 320903 h 4010616"/>
              <a:gd name="connsiteX881" fmla="*/ 2550941 w 4010616"/>
              <a:gd name="connsiteY881" fmla="*/ 339014 h 4010616"/>
              <a:gd name="connsiteX882" fmla="*/ 2551380 w 4010616"/>
              <a:gd name="connsiteY882" fmla="*/ 340307 h 4010616"/>
              <a:gd name="connsiteX883" fmla="*/ 2551793 w 4010616"/>
              <a:gd name="connsiteY883" fmla="*/ 340779 h 4010616"/>
              <a:gd name="connsiteX884" fmla="*/ 2636873 w 4010616"/>
              <a:gd name="connsiteY884" fmla="*/ 489582 h 4010616"/>
              <a:gd name="connsiteX885" fmla="*/ 2801619 w 4010616"/>
              <a:gd name="connsiteY885" fmla="*/ 445438 h 4010616"/>
              <a:gd name="connsiteX886" fmla="*/ 2803874 w 4010616"/>
              <a:gd name="connsiteY886" fmla="*/ 444338 h 4010616"/>
              <a:gd name="connsiteX887" fmla="*/ 2833210 w 4010616"/>
              <a:gd name="connsiteY887" fmla="*/ 448200 h 4010616"/>
              <a:gd name="connsiteX888" fmla="*/ 2939432 w 4010616"/>
              <a:gd name="connsiteY888" fmla="*/ 509527 h 4010616"/>
              <a:gd name="connsiteX889" fmla="*/ 2957445 w 4010616"/>
              <a:gd name="connsiteY889" fmla="*/ 533002 h 4010616"/>
              <a:gd name="connsiteX890" fmla="*/ 2957539 w 4010616"/>
              <a:gd name="connsiteY890" fmla="*/ 534363 h 4010616"/>
              <a:gd name="connsiteX891" fmla="*/ 2957819 w 4010616"/>
              <a:gd name="connsiteY891" fmla="*/ 534925 h 4010616"/>
              <a:gd name="connsiteX892" fmla="*/ 3004429 w 4010616"/>
              <a:gd name="connsiteY892" fmla="*/ 708875 h 4010616"/>
              <a:gd name="connsiteX893" fmla="*/ 3183660 w 4010616"/>
              <a:gd name="connsiteY893" fmla="*/ 709628 h 4010616"/>
              <a:gd name="connsiteX894" fmla="*/ 3186125 w 4010616"/>
              <a:gd name="connsiteY894" fmla="*/ 709159 h 4010616"/>
              <a:gd name="connsiteX895" fmla="*/ 3213414 w 4010616"/>
              <a:gd name="connsiteY895" fmla="*/ 720597 h 4010616"/>
              <a:gd name="connsiteX896" fmla="*/ 3299779 w 4010616"/>
              <a:gd name="connsiteY896" fmla="*/ 807690 h 4010616"/>
              <a:gd name="connsiteX897" fmla="*/ 3310987 w 4010616"/>
              <a:gd name="connsiteY897" fmla="*/ 835074 h 4010616"/>
              <a:gd name="connsiteX898" fmla="*/ 3310721 w 4010616"/>
              <a:gd name="connsiteY898" fmla="*/ 836412 h 4010616"/>
              <a:gd name="connsiteX899" fmla="*/ 3310842 w 4010616"/>
              <a:gd name="connsiteY899" fmla="*/ 837028 h 4010616"/>
              <a:gd name="connsiteX900" fmla="*/ 3310123 w 4010616"/>
              <a:gd name="connsiteY900" fmla="*/ 1008434 h 4010616"/>
              <a:gd name="connsiteX901" fmla="*/ 3474868 w 4010616"/>
              <a:gd name="connsiteY901" fmla="*/ 1052577 h 4010616"/>
              <a:gd name="connsiteX902" fmla="*/ 3477372 w 4010616"/>
              <a:gd name="connsiteY902" fmla="*/ 1052752 h 4010616"/>
              <a:gd name="connsiteX903" fmla="*/ 3500846 w 4010616"/>
              <a:gd name="connsiteY903" fmla="*/ 1070765 h 4010616"/>
              <a:gd name="connsiteX904" fmla="*/ 3562173 w 4010616"/>
              <a:gd name="connsiteY904" fmla="*/ 1176986 h 4010616"/>
              <a:gd name="connsiteX905" fmla="*/ 3566035 w 4010616"/>
              <a:gd name="connsiteY905" fmla="*/ 1206322 h 4010616"/>
              <a:gd name="connsiteX906" fmla="*/ 3565437 w 4010616"/>
              <a:gd name="connsiteY906" fmla="*/ 1207549 h 4010616"/>
              <a:gd name="connsiteX907" fmla="*/ 3565398 w 4010616"/>
              <a:gd name="connsiteY907" fmla="*/ 1208175 h 4010616"/>
              <a:gd name="connsiteX908" fmla="*/ 3518788 w 4010616"/>
              <a:gd name="connsiteY908" fmla="*/ 1382123 h 4010616"/>
              <a:gd name="connsiteX909" fmla="*/ 3673632 w 4010616"/>
              <a:gd name="connsiteY909" fmla="*/ 1472391 h 4010616"/>
              <a:gd name="connsiteX910" fmla="*/ 3676001 w 4010616"/>
              <a:gd name="connsiteY910" fmla="*/ 1473217 h 4010616"/>
              <a:gd name="connsiteX911" fmla="*/ 3693915 w 4010616"/>
              <a:gd name="connsiteY911" fmla="*/ 1496767 h 4010616"/>
              <a:gd name="connsiteX912" fmla="*/ 3725163 w 4010616"/>
              <a:gd name="connsiteY912" fmla="*/ 1615375 h 4010616"/>
              <a:gd name="connsiteX913" fmla="*/ 3721177 w 4010616"/>
              <a:gd name="connsiteY913" fmla="*/ 1644694 h 4010616"/>
              <a:gd name="connsiteX914" fmla="*/ 3720278 w 4010616"/>
              <a:gd name="connsiteY914" fmla="*/ 1645720 h 4010616"/>
              <a:gd name="connsiteX915" fmla="*/ 3720075 w 4010616"/>
              <a:gd name="connsiteY915" fmla="*/ 1646314 h 4010616"/>
              <a:gd name="connsiteX916" fmla="*/ 3633748 w 4010616"/>
              <a:gd name="connsiteY916" fmla="*/ 1794397 h 4010616"/>
              <a:gd name="connsiteX917" fmla="*/ 3754351 w 4010616"/>
              <a:gd name="connsiteY917" fmla="*/ 1914999 h 4010616"/>
              <a:gd name="connsiteX918" fmla="*/ 3756431 w 4010616"/>
              <a:gd name="connsiteY918" fmla="*/ 1916402 h 4010616"/>
              <a:gd name="connsiteX919" fmla="*/ 3767754 w 4010616"/>
              <a:gd name="connsiteY919" fmla="*/ 1943739 h 4010616"/>
              <a:gd name="connsiteX920" fmla="*/ 3767754 w 4010616"/>
              <a:gd name="connsiteY920" fmla="*/ 2066393 h 4010616"/>
              <a:gd name="connsiteX921" fmla="*/ 3756431 w 4010616"/>
              <a:gd name="connsiteY921" fmla="*/ 2093729 h 4010616"/>
              <a:gd name="connsiteX922" fmla="*/ 3755300 w 4010616"/>
              <a:gd name="connsiteY922" fmla="*/ 2094492 h 4010616"/>
              <a:gd name="connsiteX923" fmla="*/ 3754952 w 4010616"/>
              <a:gd name="connsiteY923" fmla="*/ 2095015 h 4010616"/>
              <a:gd name="connsiteX924" fmla="*/ 3627613 w 4010616"/>
              <a:gd name="connsiteY924" fmla="*/ 2222354 h 4010616"/>
              <a:gd name="connsiteX925" fmla="*/ 3716578 w 4010616"/>
              <a:gd name="connsiteY925" fmla="*/ 2377950 h 4010616"/>
              <a:gd name="connsiteX926" fmla="*/ 3718216 w 4010616"/>
              <a:gd name="connsiteY926" fmla="*/ 2379850 h 4010616"/>
              <a:gd name="connsiteX927" fmla="*/ 3721955 w 4010616"/>
              <a:gd name="connsiteY927" fmla="*/ 2409202 h 4010616"/>
              <a:gd name="connsiteX928" fmla="*/ 3689713 w 4010616"/>
              <a:gd name="connsiteY928" fmla="*/ 2527543 h 4010616"/>
              <a:gd name="connsiteX929" fmla="*/ 3671602 w 4010616"/>
              <a:gd name="connsiteY929" fmla="*/ 2550941 h 4010616"/>
              <a:gd name="connsiteX930" fmla="*/ 3670309 w 4010616"/>
              <a:gd name="connsiteY930" fmla="*/ 2551380 h 4010616"/>
              <a:gd name="connsiteX931" fmla="*/ 3669837 w 4010616"/>
              <a:gd name="connsiteY931" fmla="*/ 2551793 h 4010616"/>
              <a:gd name="connsiteX932" fmla="*/ 3521034 w 4010616"/>
              <a:gd name="connsiteY932" fmla="*/ 2636873 h 4010616"/>
              <a:gd name="connsiteX933" fmla="*/ 3565178 w 4010616"/>
              <a:gd name="connsiteY933" fmla="*/ 2801619 h 4010616"/>
              <a:gd name="connsiteX934" fmla="*/ 3566278 w 4010616"/>
              <a:gd name="connsiteY934" fmla="*/ 2803874 h 4010616"/>
              <a:gd name="connsiteX935" fmla="*/ 3562416 w 4010616"/>
              <a:gd name="connsiteY935" fmla="*/ 2833210 h 4010616"/>
              <a:gd name="connsiteX936" fmla="*/ 3501089 w 4010616"/>
              <a:gd name="connsiteY936" fmla="*/ 2939432 h 4010616"/>
              <a:gd name="connsiteX937" fmla="*/ 3477614 w 4010616"/>
              <a:gd name="connsiteY937" fmla="*/ 2957444 h 4010616"/>
              <a:gd name="connsiteX938" fmla="*/ 3476253 w 4010616"/>
              <a:gd name="connsiteY938" fmla="*/ 2957539 h 4010616"/>
              <a:gd name="connsiteX939" fmla="*/ 3475691 w 4010616"/>
              <a:gd name="connsiteY939" fmla="*/ 2957819 h 4010616"/>
              <a:gd name="connsiteX940" fmla="*/ 3301741 w 4010616"/>
              <a:gd name="connsiteY940" fmla="*/ 3004428 h 4010616"/>
              <a:gd name="connsiteX941" fmla="*/ 3300988 w 4010616"/>
              <a:gd name="connsiteY941" fmla="*/ 3183662 h 4010616"/>
              <a:gd name="connsiteX942" fmla="*/ 3301457 w 4010616"/>
              <a:gd name="connsiteY942" fmla="*/ 3186127 h 4010616"/>
              <a:gd name="connsiteX943" fmla="*/ 3290019 w 4010616"/>
              <a:gd name="connsiteY943" fmla="*/ 3213416 h 4010616"/>
              <a:gd name="connsiteX944" fmla="*/ 3202926 w 4010616"/>
              <a:gd name="connsiteY944" fmla="*/ 3299781 h 4010616"/>
              <a:gd name="connsiteX945" fmla="*/ 3175542 w 4010616"/>
              <a:gd name="connsiteY945" fmla="*/ 3310989 h 4010616"/>
              <a:gd name="connsiteX946" fmla="*/ 3174204 w 4010616"/>
              <a:gd name="connsiteY946" fmla="*/ 3310722 h 4010616"/>
              <a:gd name="connsiteX947" fmla="*/ 3173588 w 4010616"/>
              <a:gd name="connsiteY947" fmla="*/ 3310844 h 4010616"/>
              <a:gd name="connsiteX948" fmla="*/ 3002181 w 4010616"/>
              <a:gd name="connsiteY948" fmla="*/ 3310124 h 4010616"/>
              <a:gd name="connsiteX949" fmla="*/ 2958037 w 4010616"/>
              <a:gd name="connsiteY949" fmla="*/ 3474870 h 4010616"/>
              <a:gd name="connsiteX950" fmla="*/ 2957863 w 4010616"/>
              <a:gd name="connsiteY950" fmla="*/ 3477373 h 4010616"/>
              <a:gd name="connsiteX951" fmla="*/ 2939850 w 4010616"/>
              <a:gd name="connsiteY951" fmla="*/ 3500848 h 4010616"/>
              <a:gd name="connsiteX952" fmla="*/ 2833628 w 4010616"/>
              <a:gd name="connsiteY952" fmla="*/ 3562175 h 4010616"/>
              <a:gd name="connsiteX953" fmla="*/ 2804293 w 4010616"/>
              <a:gd name="connsiteY953" fmla="*/ 3566037 h 4010616"/>
              <a:gd name="connsiteX954" fmla="*/ 2803066 w 4010616"/>
              <a:gd name="connsiteY954" fmla="*/ 3565438 h 4010616"/>
              <a:gd name="connsiteX955" fmla="*/ 2802440 w 4010616"/>
              <a:gd name="connsiteY955" fmla="*/ 3565399 h 4010616"/>
              <a:gd name="connsiteX956" fmla="*/ 2628492 w 4010616"/>
              <a:gd name="connsiteY956" fmla="*/ 3518790 h 4010616"/>
              <a:gd name="connsiteX957" fmla="*/ 2538225 w 4010616"/>
              <a:gd name="connsiteY957" fmla="*/ 3673632 h 4010616"/>
              <a:gd name="connsiteX958" fmla="*/ 2537399 w 4010616"/>
              <a:gd name="connsiteY958" fmla="*/ 3676002 h 4010616"/>
              <a:gd name="connsiteX959" fmla="*/ 2513848 w 4010616"/>
              <a:gd name="connsiteY959" fmla="*/ 3693915 h 4010616"/>
              <a:gd name="connsiteX960" fmla="*/ 2395241 w 4010616"/>
              <a:gd name="connsiteY960" fmla="*/ 3725163 h 4010616"/>
              <a:gd name="connsiteX961" fmla="*/ 2365922 w 4010616"/>
              <a:gd name="connsiteY961" fmla="*/ 3721178 h 4010616"/>
              <a:gd name="connsiteX962" fmla="*/ 2364896 w 4010616"/>
              <a:gd name="connsiteY962" fmla="*/ 3720278 h 4010616"/>
              <a:gd name="connsiteX963" fmla="*/ 2364302 w 4010616"/>
              <a:gd name="connsiteY963" fmla="*/ 3720075 h 4010616"/>
              <a:gd name="connsiteX964" fmla="*/ 2216219 w 4010616"/>
              <a:gd name="connsiteY964" fmla="*/ 3633748 h 4010616"/>
              <a:gd name="connsiteX965" fmla="*/ 2095617 w 4010616"/>
              <a:gd name="connsiteY965" fmla="*/ 3754350 h 4010616"/>
              <a:gd name="connsiteX966" fmla="*/ 2094214 w 4010616"/>
              <a:gd name="connsiteY966" fmla="*/ 3756431 h 4010616"/>
              <a:gd name="connsiteX967" fmla="*/ 2066877 w 4010616"/>
              <a:gd name="connsiteY967" fmla="*/ 3767754 h 4010616"/>
              <a:gd name="connsiteX968" fmla="*/ 1523442 w 4010616"/>
              <a:gd name="connsiteY968" fmla="*/ 3943034 h 4010616"/>
              <a:gd name="connsiteX969" fmla="*/ 1478401 w 4010616"/>
              <a:gd name="connsiteY969" fmla="*/ 3940154 h 4010616"/>
              <a:gd name="connsiteX970" fmla="*/ 1399117 w 4010616"/>
              <a:gd name="connsiteY970" fmla="*/ 3799041 h 4010616"/>
              <a:gd name="connsiteX971" fmla="*/ 1539024 w 4010616"/>
              <a:gd name="connsiteY971" fmla="*/ 3717647 h 4010616"/>
              <a:gd name="connsiteX972" fmla="*/ 1618308 w 4010616"/>
              <a:gd name="connsiteY972" fmla="*/ 3858761 h 4010616"/>
              <a:gd name="connsiteX973" fmla="*/ 1523442 w 4010616"/>
              <a:gd name="connsiteY973" fmla="*/ 3943034 h 4010616"/>
              <a:gd name="connsiteX974" fmla="*/ 2471352 w 4010616"/>
              <a:gd name="connsiteY974" fmla="*/ 3946889 h 4010616"/>
              <a:gd name="connsiteX975" fmla="*/ 2377198 w 4010616"/>
              <a:gd name="connsiteY975" fmla="*/ 3861821 h 4010616"/>
              <a:gd name="connsiteX976" fmla="*/ 2457664 w 4010616"/>
              <a:gd name="connsiteY976" fmla="*/ 3721378 h 4010616"/>
              <a:gd name="connsiteX977" fmla="*/ 2596883 w 4010616"/>
              <a:gd name="connsiteY977" fmla="*/ 3803944 h 4010616"/>
              <a:gd name="connsiteX978" fmla="*/ 2516416 w 4010616"/>
              <a:gd name="connsiteY978" fmla="*/ 3944387 h 4010616"/>
              <a:gd name="connsiteX979" fmla="*/ 2471352 w 4010616"/>
              <a:gd name="connsiteY979" fmla="*/ 3946889 h 4010616"/>
              <a:gd name="connsiteX980" fmla="*/ 2005550 w 4010616"/>
              <a:gd name="connsiteY980" fmla="*/ 4010616 h 4010616"/>
              <a:gd name="connsiteX981" fmla="*/ 1891960 w 4010616"/>
              <a:gd name="connsiteY981" fmla="*/ 3895306 h 4010616"/>
              <a:gd name="connsiteX982" fmla="*/ 2005550 w 4010616"/>
              <a:gd name="connsiteY982" fmla="*/ 3779998 h 4010616"/>
              <a:gd name="connsiteX983" fmla="*/ 2119141 w 4010616"/>
              <a:gd name="connsiteY983" fmla="*/ 3895306 h 4010616"/>
              <a:gd name="connsiteX984" fmla="*/ 2005550 w 4010616"/>
              <a:gd name="connsiteY984" fmla="*/ 4010616 h 401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</a:cxnLst>
            <a:rect l="l" t="t" r="r" b="b"/>
            <a:pathLst>
              <a:path w="4010616" h="4010616">
                <a:moveTo>
                  <a:pt x="2005066" y="230618"/>
                </a:moveTo>
                <a:cubicBezTo>
                  <a:pt x="1942332" y="230618"/>
                  <a:pt x="1891475" y="178993"/>
                  <a:pt x="1891475" y="115309"/>
                </a:cubicBezTo>
                <a:cubicBezTo>
                  <a:pt x="1891475" y="51626"/>
                  <a:pt x="1942332" y="0"/>
                  <a:pt x="2005066" y="0"/>
                </a:cubicBezTo>
                <a:cubicBezTo>
                  <a:pt x="2067800" y="0"/>
                  <a:pt x="2118656" y="51626"/>
                  <a:pt x="2118656" y="115309"/>
                </a:cubicBezTo>
                <a:cubicBezTo>
                  <a:pt x="2118656" y="178993"/>
                  <a:pt x="2067800" y="230618"/>
                  <a:pt x="2005066" y="230618"/>
                </a:cubicBezTo>
                <a:close/>
                <a:moveTo>
                  <a:pt x="1507887" y="291739"/>
                </a:moveTo>
                <a:cubicBezTo>
                  <a:pt x="1464004" y="285198"/>
                  <a:pt x="1425901" y="252858"/>
                  <a:pt x="1413733" y="206672"/>
                </a:cubicBezTo>
                <a:cubicBezTo>
                  <a:pt x="1397509" y="145090"/>
                  <a:pt x="1433535" y="82211"/>
                  <a:pt x="1494199" y="66229"/>
                </a:cubicBezTo>
                <a:cubicBezTo>
                  <a:pt x="1554863" y="50247"/>
                  <a:pt x="1617194" y="87213"/>
                  <a:pt x="1633418" y="148795"/>
                </a:cubicBezTo>
                <a:cubicBezTo>
                  <a:pt x="1649642" y="210377"/>
                  <a:pt x="1613616" y="273255"/>
                  <a:pt x="1552951" y="289238"/>
                </a:cubicBezTo>
                <a:cubicBezTo>
                  <a:pt x="1537785" y="293233"/>
                  <a:pt x="1522515" y="293919"/>
                  <a:pt x="1507887" y="291739"/>
                </a:cubicBezTo>
                <a:close/>
                <a:moveTo>
                  <a:pt x="2516632" y="295849"/>
                </a:moveTo>
                <a:cubicBezTo>
                  <a:pt x="2501987" y="297906"/>
                  <a:pt x="2486723" y="297092"/>
                  <a:pt x="2471591" y="292969"/>
                </a:cubicBezTo>
                <a:cubicBezTo>
                  <a:pt x="2411063" y="276478"/>
                  <a:pt x="2375566" y="213299"/>
                  <a:pt x="2392307" y="151856"/>
                </a:cubicBezTo>
                <a:cubicBezTo>
                  <a:pt x="2409048" y="90412"/>
                  <a:pt x="2471686" y="53971"/>
                  <a:pt x="2532214" y="70462"/>
                </a:cubicBezTo>
                <a:cubicBezTo>
                  <a:pt x="2592742" y="86953"/>
                  <a:pt x="2628239" y="150132"/>
                  <a:pt x="2611498" y="211575"/>
                </a:cubicBezTo>
                <a:cubicBezTo>
                  <a:pt x="2598942" y="257658"/>
                  <a:pt x="2560569" y="289677"/>
                  <a:pt x="2516632" y="295849"/>
                </a:cubicBezTo>
                <a:close/>
                <a:moveTo>
                  <a:pt x="2935264" y="482520"/>
                </a:moveTo>
                <a:cubicBezTo>
                  <a:pt x="2920578" y="480778"/>
                  <a:pt x="2906025" y="476102"/>
                  <a:pt x="2892443" y="468260"/>
                </a:cubicBezTo>
                <a:cubicBezTo>
                  <a:pt x="2838113" y="436893"/>
                  <a:pt x="2819883" y="366756"/>
                  <a:pt x="2851725" y="311605"/>
                </a:cubicBezTo>
                <a:cubicBezTo>
                  <a:pt x="2883567" y="256453"/>
                  <a:pt x="2953422" y="237172"/>
                  <a:pt x="3007752" y="268539"/>
                </a:cubicBezTo>
                <a:cubicBezTo>
                  <a:pt x="3062081" y="299907"/>
                  <a:pt x="3080311" y="370044"/>
                  <a:pt x="3048470" y="425195"/>
                </a:cubicBezTo>
                <a:cubicBezTo>
                  <a:pt x="3024588" y="466559"/>
                  <a:pt x="2979324" y="487745"/>
                  <a:pt x="2935264" y="482520"/>
                </a:cubicBezTo>
                <a:close/>
                <a:moveTo>
                  <a:pt x="1074930" y="482763"/>
                </a:moveTo>
                <a:cubicBezTo>
                  <a:pt x="1030870" y="487988"/>
                  <a:pt x="985607" y="466802"/>
                  <a:pt x="961725" y="425438"/>
                </a:cubicBezTo>
                <a:cubicBezTo>
                  <a:pt x="929883" y="370287"/>
                  <a:pt x="948113" y="300150"/>
                  <a:pt x="1002443" y="268783"/>
                </a:cubicBezTo>
                <a:cubicBezTo>
                  <a:pt x="1056772" y="237415"/>
                  <a:pt x="1126628" y="256697"/>
                  <a:pt x="1158469" y="311848"/>
                </a:cubicBezTo>
                <a:cubicBezTo>
                  <a:pt x="1190311" y="366999"/>
                  <a:pt x="1172081" y="437137"/>
                  <a:pt x="1117752" y="468504"/>
                </a:cubicBezTo>
                <a:cubicBezTo>
                  <a:pt x="1104169" y="476346"/>
                  <a:pt x="1089617" y="481022"/>
                  <a:pt x="1074930" y="482763"/>
                </a:cubicBezTo>
                <a:close/>
                <a:moveTo>
                  <a:pt x="674706" y="777901"/>
                </a:moveTo>
                <a:cubicBezTo>
                  <a:pt x="645417" y="777558"/>
                  <a:pt x="616091" y="766041"/>
                  <a:pt x="593670" y="743432"/>
                </a:cubicBezTo>
                <a:cubicBezTo>
                  <a:pt x="548829" y="698212"/>
                  <a:pt x="548589" y="625745"/>
                  <a:pt x="593135" y="581572"/>
                </a:cubicBezTo>
                <a:cubicBezTo>
                  <a:pt x="637680" y="537398"/>
                  <a:pt x="710143" y="538247"/>
                  <a:pt x="754984" y="583466"/>
                </a:cubicBezTo>
                <a:cubicBezTo>
                  <a:pt x="799826" y="628686"/>
                  <a:pt x="800066" y="701153"/>
                  <a:pt x="755520" y="745326"/>
                </a:cubicBezTo>
                <a:cubicBezTo>
                  <a:pt x="733247" y="767413"/>
                  <a:pt x="703995" y="778244"/>
                  <a:pt x="674706" y="777901"/>
                </a:cubicBezTo>
                <a:close/>
                <a:moveTo>
                  <a:pt x="3345828" y="788775"/>
                </a:moveTo>
                <a:cubicBezTo>
                  <a:pt x="3316537" y="788872"/>
                  <a:pt x="3287377" y="777795"/>
                  <a:pt x="3265290" y="755522"/>
                </a:cubicBezTo>
                <a:cubicBezTo>
                  <a:pt x="3221117" y="710977"/>
                  <a:pt x="3221965" y="638514"/>
                  <a:pt x="3267185" y="593672"/>
                </a:cubicBezTo>
                <a:cubicBezTo>
                  <a:pt x="3312405" y="548831"/>
                  <a:pt x="3384872" y="548591"/>
                  <a:pt x="3429045" y="593137"/>
                </a:cubicBezTo>
                <a:cubicBezTo>
                  <a:pt x="3473218" y="637683"/>
                  <a:pt x="3472370" y="710145"/>
                  <a:pt x="3427150" y="754987"/>
                </a:cubicBezTo>
                <a:cubicBezTo>
                  <a:pt x="3404540" y="777407"/>
                  <a:pt x="3375119" y="788678"/>
                  <a:pt x="3345828" y="788775"/>
                </a:cubicBezTo>
                <a:close/>
                <a:moveTo>
                  <a:pt x="3655435" y="1173183"/>
                </a:moveTo>
                <a:cubicBezTo>
                  <a:pt x="3610972" y="1178942"/>
                  <a:pt x="3565638" y="1158501"/>
                  <a:pt x="3542113" y="1117754"/>
                </a:cubicBezTo>
                <a:cubicBezTo>
                  <a:pt x="3510746" y="1063424"/>
                  <a:pt x="3530027" y="993569"/>
                  <a:pt x="3585178" y="961727"/>
                </a:cubicBezTo>
                <a:cubicBezTo>
                  <a:pt x="3640330" y="929885"/>
                  <a:pt x="3710467" y="948115"/>
                  <a:pt x="3741834" y="1002445"/>
                </a:cubicBezTo>
                <a:cubicBezTo>
                  <a:pt x="3773201" y="1056774"/>
                  <a:pt x="3753920" y="1126630"/>
                  <a:pt x="3698769" y="1158472"/>
                </a:cubicBezTo>
                <a:cubicBezTo>
                  <a:pt x="3684981" y="1166432"/>
                  <a:pt x="3670256" y="1171263"/>
                  <a:pt x="3655435" y="1173183"/>
                </a:cubicBezTo>
                <a:close/>
                <a:moveTo>
                  <a:pt x="354938" y="1173602"/>
                </a:moveTo>
                <a:cubicBezTo>
                  <a:pt x="340117" y="1171683"/>
                  <a:pt x="325392" y="1166852"/>
                  <a:pt x="311604" y="1158891"/>
                </a:cubicBezTo>
                <a:cubicBezTo>
                  <a:pt x="256453" y="1127050"/>
                  <a:pt x="237172" y="1057194"/>
                  <a:pt x="268539" y="1002865"/>
                </a:cubicBezTo>
                <a:cubicBezTo>
                  <a:pt x="299906" y="948535"/>
                  <a:pt x="370043" y="930305"/>
                  <a:pt x="425195" y="962147"/>
                </a:cubicBezTo>
                <a:cubicBezTo>
                  <a:pt x="480346" y="993989"/>
                  <a:pt x="499627" y="1063844"/>
                  <a:pt x="468260" y="1118174"/>
                </a:cubicBezTo>
                <a:cubicBezTo>
                  <a:pt x="444735" y="1158921"/>
                  <a:pt x="399401" y="1179362"/>
                  <a:pt x="354938" y="1173602"/>
                </a:cubicBezTo>
                <a:close/>
                <a:moveTo>
                  <a:pt x="197507" y="1621496"/>
                </a:moveTo>
                <a:cubicBezTo>
                  <a:pt x="182685" y="1623415"/>
                  <a:pt x="167216" y="1622495"/>
                  <a:pt x="151855" y="1618309"/>
                </a:cubicBezTo>
                <a:cubicBezTo>
                  <a:pt x="90412" y="1601569"/>
                  <a:pt x="53970" y="1538930"/>
                  <a:pt x="70462" y="1478402"/>
                </a:cubicBezTo>
                <a:cubicBezTo>
                  <a:pt x="86953" y="1417874"/>
                  <a:pt x="150131" y="1382378"/>
                  <a:pt x="211575" y="1399118"/>
                </a:cubicBezTo>
                <a:cubicBezTo>
                  <a:pt x="273019" y="1415859"/>
                  <a:pt x="309460" y="1478497"/>
                  <a:pt x="292969" y="1539025"/>
                </a:cubicBezTo>
                <a:cubicBezTo>
                  <a:pt x="280601" y="1584421"/>
                  <a:pt x="241971" y="1615737"/>
                  <a:pt x="197507" y="1621496"/>
                </a:cubicBezTo>
                <a:close/>
                <a:moveTo>
                  <a:pt x="3816144" y="1636221"/>
                </a:moveTo>
                <a:cubicBezTo>
                  <a:pt x="3771731" y="1630089"/>
                  <a:pt x="3733365" y="1598450"/>
                  <a:pt x="3721378" y="1552952"/>
                </a:cubicBezTo>
                <a:cubicBezTo>
                  <a:pt x="3705396" y="1492287"/>
                  <a:pt x="3742363" y="1429957"/>
                  <a:pt x="3803945" y="1413733"/>
                </a:cubicBezTo>
                <a:cubicBezTo>
                  <a:pt x="3865527" y="1397509"/>
                  <a:pt x="3928405" y="1433535"/>
                  <a:pt x="3944387" y="1494199"/>
                </a:cubicBezTo>
                <a:cubicBezTo>
                  <a:pt x="3960369" y="1554864"/>
                  <a:pt x="3923403" y="1617194"/>
                  <a:pt x="3861821" y="1633418"/>
                </a:cubicBezTo>
                <a:cubicBezTo>
                  <a:pt x="3846426" y="1637474"/>
                  <a:pt x="3830949" y="1638265"/>
                  <a:pt x="3816144" y="1636221"/>
                </a:cubicBezTo>
                <a:close/>
                <a:moveTo>
                  <a:pt x="3895307" y="2118656"/>
                </a:moveTo>
                <a:cubicBezTo>
                  <a:pt x="3831623" y="2118656"/>
                  <a:pt x="3779998" y="2067800"/>
                  <a:pt x="3779998" y="2005066"/>
                </a:cubicBezTo>
                <a:cubicBezTo>
                  <a:pt x="3779998" y="1942331"/>
                  <a:pt x="3831623" y="1891475"/>
                  <a:pt x="3895307" y="1891475"/>
                </a:cubicBezTo>
                <a:cubicBezTo>
                  <a:pt x="3958990" y="1891475"/>
                  <a:pt x="4010616" y="1942331"/>
                  <a:pt x="4010616" y="2005066"/>
                </a:cubicBezTo>
                <a:cubicBezTo>
                  <a:pt x="4010616" y="2067800"/>
                  <a:pt x="3958990" y="2118656"/>
                  <a:pt x="3895307" y="2118656"/>
                </a:cubicBezTo>
                <a:close/>
                <a:moveTo>
                  <a:pt x="115309" y="2119141"/>
                </a:moveTo>
                <a:cubicBezTo>
                  <a:pt x="51626" y="2119141"/>
                  <a:pt x="0" y="2068285"/>
                  <a:pt x="0" y="2005550"/>
                </a:cubicBezTo>
                <a:cubicBezTo>
                  <a:pt x="0" y="1942816"/>
                  <a:pt x="51626" y="1891960"/>
                  <a:pt x="115309" y="1891960"/>
                </a:cubicBezTo>
                <a:cubicBezTo>
                  <a:pt x="178992" y="1891960"/>
                  <a:pt x="230618" y="1942816"/>
                  <a:pt x="230618" y="2005550"/>
                </a:cubicBezTo>
                <a:cubicBezTo>
                  <a:pt x="230618" y="2068285"/>
                  <a:pt x="178992" y="2119141"/>
                  <a:pt x="115309" y="2119141"/>
                </a:cubicBezTo>
                <a:close/>
                <a:moveTo>
                  <a:pt x="160995" y="2599686"/>
                </a:moveTo>
                <a:cubicBezTo>
                  <a:pt x="116581" y="2593554"/>
                  <a:pt x="78215" y="2561915"/>
                  <a:pt x="66229" y="2516417"/>
                </a:cubicBezTo>
                <a:cubicBezTo>
                  <a:pt x="50247" y="2455752"/>
                  <a:pt x="87213" y="2393422"/>
                  <a:pt x="148795" y="2377198"/>
                </a:cubicBezTo>
                <a:cubicBezTo>
                  <a:pt x="210377" y="2360974"/>
                  <a:pt x="273255" y="2397000"/>
                  <a:pt x="289237" y="2457664"/>
                </a:cubicBezTo>
                <a:cubicBezTo>
                  <a:pt x="305220" y="2518329"/>
                  <a:pt x="268254" y="2580659"/>
                  <a:pt x="206671" y="2596883"/>
                </a:cubicBezTo>
                <a:cubicBezTo>
                  <a:pt x="191276" y="2600939"/>
                  <a:pt x="175799" y="2601729"/>
                  <a:pt x="160995" y="2599686"/>
                </a:cubicBezTo>
                <a:close/>
                <a:moveTo>
                  <a:pt x="3844692" y="2614684"/>
                </a:moveTo>
                <a:cubicBezTo>
                  <a:pt x="3829871" y="2616603"/>
                  <a:pt x="3814402" y="2615683"/>
                  <a:pt x="3799041" y="2611498"/>
                </a:cubicBezTo>
                <a:cubicBezTo>
                  <a:pt x="3737597" y="2594757"/>
                  <a:pt x="3701156" y="2532119"/>
                  <a:pt x="3717647" y="2471591"/>
                </a:cubicBezTo>
                <a:cubicBezTo>
                  <a:pt x="3734138" y="2411063"/>
                  <a:pt x="3797317" y="2375566"/>
                  <a:pt x="3858760" y="2392307"/>
                </a:cubicBezTo>
                <a:cubicBezTo>
                  <a:pt x="3920204" y="2409047"/>
                  <a:pt x="3956645" y="2471686"/>
                  <a:pt x="3940154" y="2532214"/>
                </a:cubicBezTo>
                <a:cubicBezTo>
                  <a:pt x="3927786" y="2577610"/>
                  <a:pt x="3889156" y="2608926"/>
                  <a:pt x="3844692" y="2614684"/>
                </a:cubicBezTo>
                <a:close/>
                <a:moveTo>
                  <a:pt x="3628754" y="3063181"/>
                </a:moveTo>
                <a:cubicBezTo>
                  <a:pt x="3613933" y="3061261"/>
                  <a:pt x="3599209" y="3056430"/>
                  <a:pt x="3585421" y="3048470"/>
                </a:cubicBezTo>
                <a:cubicBezTo>
                  <a:pt x="3530269" y="3016628"/>
                  <a:pt x="3510988" y="2946772"/>
                  <a:pt x="3542356" y="2892443"/>
                </a:cubicBezTo>
                <a:cubicBezTo>
                  <a:pt x="3573723" y="2838113"/>
                  <a:pt x="3643860" y="2819883"/>
                  <a:pt x="3699011" y="2851725"/>
                </a:cubicBezTo>
                <a:cubicBezTo>
                  <a:pt x="3754163" y="2883567"/>
                  <a:pt x="3773444" y="2953422"/>
                  <a:pt x="3742077" y="3007752"/>
                </a:cubicBezTo>
                <a:cubicBezTo>
                  <a:pt x="3718551" y="3048499"/>
                  <a:pt x="3673218" y="3068940"/>
                  <a:pt x="3628754" y="3063181"/>
                </a:cubicBezTo>
                <a:close/>
                <a:moveTo>
                  <a:pt x="382103" y="3063601"/>
                </a:moveTo>
                <a:cubicBezTo>
                  <a:pt x="337640" y="3069361"/>
                  <a:pt x="292306" y="3048920"/>
                  <a:pt x="268780" y="3008173"/>
                </a:cubicBezTo>
                <a:cubicBezTo>
                  <a:pt x="237413" y="2953843"/>
                  <a:pt x="256694" y="2883987"/>
                  <a:pt x="311846" y="2852146"/>
                </a:cubicBezTo>
                <a:cubicBezTo>
                  <a:pt x="366997" y="2820304"/>
                  <a:pt x="437134" y="2838534"/>
                  <a:pt x="468501" y="2892863"/>
                </a:cubicBezTo>
                <a:cubicBezTo>
                  <a:pt x="499869" y="2947193"/>
                  <a:pt x="480588" y="3017049"/>
                  <a:pt x="425436" y="3048890"/>
                </a:cubicBezTo>
                <a:cubicBezTo>
                  <a:pt x="411648" y="3056850"/>
                  <a:pt x="396924" y="3061681"/>
                  <a:pt x="382103" y="3063601"/>
                </a:cubicBezTo>
                <a:close/>
                <a:moveTo>
                  <a:pt x="662107" y="3450734"/>
                </a:moveTo>
                <a:cubicBezTo>
                  <a:pt x="632816" y="3450831"/>
                  <a:pt x="603656" y="3439754"/>
                  <a:pt x="581569" y="3417481"/>
                </a:cubicBezTo>
                <a:cubicBezTo>
                  <a:pt x="537396" y="3372936"/>
                  <a:pt x="538244" y="3300473"/>
                  <a:pt x="583464" y="3255631"/>
                </a:cubicBezTo>
                <a:cubicBezTo>
                  <a:pt x="628684" y="3210790"/>
                  <a:pt x="701151" y="3210550"/>
                  <a:pt x="745324" y="3255096"/>
                </a:cubicBezTo>
                <a:cubicBezTo>
                  <a:pt x="789497" y="3299642"/>
                  <a:pt x="788649" y="3372104"/>
                  <a:pt x="743429" y="3416946"/>
                </a:cubicBezTo>
                <a:cubicBezTo>
                  <a:pt x="720820" y="3439367"/>
                  <a:pt x="691398" y="3450637"/>
                  <a:pt x="662107" y="3450734"/>
                </a:cubicBezTo>
                <a:close/>
                <a:moveTo>
                  <a:pt x="3336665" y="3461622"/>
                </a:moveTo>
                <a:cubicBezTo>
                  <a:pt x="3307376" y="3461279"/>
                  <a:pt x="3278050" y="3449762"/>
                  <a:pt x="3255629" y="3427152"/>
                </a:cubicBezTo>
                <a:cubicBezTo>
                  <a:pt x="3210788" y="3381932"/>
                  <a:pt x="3210548" y="3309465"/>
                  <a:pt x="3255094" y="3265292"/>
                </a:cubicBezTo>
                <a:cubicBezTo>
                  <a:pt x="3299639" y="3221119"/>
                  <a:pt x="3372102" y="3221967"/>
                  <a:pt x="3416944" y="3267187"/>
                </a:cubicBezTo>
                <a:cubicBezTo>
                  <a:pt x="3461785" y="3312406"/>
                  <a:pt x="3462025" y="3384874"/>
                  <a:pt x="3417479" y="3429047"/>
                </a:cubicBezTo>
                <a:cubicBezTo>
                  <a:pt x="3395206" y="3451133"/>
                  <a:pt x="3365954" y="3461965"/>
                  <a:pt x="3336665" y="3461622"/>
                </a:cubicBezTo>
                <a:close/>
                <a:moveTo>
                  <a:pt x="1911739" y="3689247"/>
                </a:moveTo>
                <a:lnTo>
                  <a:pt x="1936575" y="3529014"/>
                </a:lnTo>
                <a:lnTo>
                  <a:pt x="1897819" y="3347247"/>
                </a:lnTo>
                <a:lnTo>
                  <a:pt x="1896807" y="3342689"/>
                </a:lnTo>
                <a:cubicBezTo>
                  <a:pt x="1896807" y="3329311"/>
                  <a:pt x="1908737" y="3318466"/>
                  <a:pt x="1923453" y="3318466"/>
                </a:cubicBezTo>
                <a:cubicBezTo>
                  <a:pt x="1938170" y="3318466"/>
                  <a:pt x="1950100" y="3329311"/>
                  <a:pt x="1950100" y="3342689"/>
                </a:cubicBezTo>
                <a:lnTo>
                  <a:pt x="1949761" y="3344216"/>
                </a:lnTo>
                <a:lnTo>
                  <a:pt x="1950337" y="3344216"/>
                </a:lnTo>
                <a:lnTo>
                  <a:pt x="2003856" y="3509285"/>
                </a:lnTo>
                <a:lnTo>
                  <a:pt x="2007244" y="3509285"/>
                </a:lnTo>
                <a:lnTo>
                  <a:pt x="2060763" y="3344216"/>
                </a:lnTo>
                <a:lnTo>
                  <a:pt x="2061467" y="3344216"/>
                </a:lnTo>
                <a:lnTo>
                  <a:pt x="2061128" y="3342689"/>
                </a:lnTo>
                <a:cubicBezTo>
                  <a:pt x="2061128" y="3329311"/>
                  <a:pt x="2073059" y="3318466"/>
                  <a:pt x="2087775" y="3318466"/>
                </a:cubicBezTo>
                <a:cubicBezTo>
                  <a:pt x="2102492" y="3318466"/>
                  <a:pt x="2114422" y="3329311"/>
                  <a:pt x="2114422" y="3342689"/>
                </a:cubicBezTo>
                <a:cubicBezTo>
                  <a:pt x="2114422" y="3346034"/>
                  <a:pt x="2113676" y="3349220"/>
                  <a:pt x="2112328" y="3352118"/>
                </a:cubicBezTo>
                <a:lnTo>
                  <a:pt x="2112209" y="3352279"/>
                </a:lnTo>
                <a:lnTo>
                  <a:pt x="2074525" y="3529014"/>
                </a:lnTo>
                <a:lnTo>
                  <a:pt x="2099296" y="3688827"/>
                </a:lnTo>
                <a:lnTo>
                  <a:pt x="2180716" y="3607406"/>
                </a:lnTo>
                <a:lnTo>
                  <a:pt x="2178300" y="3604230"/>
                </a:lnTo>
                <a:cubicBezTo>
                  <a:pt x="2176874" y="3598818"/>
                  <a:pt x="2177513" y="3592864"/>
                  <a:pt x="2180554" y="3587647"/>
                </a:cubicBezTo>
                <a:cubicBezTo>
                  <a:pt x="2183595" y="3582430"/>
                  <a:pt x="2188462" y="3578941"/>
                  <a:pt x="2193873" y="3577515"/>
                </a:cubicBezTo>
                <a:lnTo>
                  <a:pt x="2209205" y="3579600"/>
                </a:lnTo>
                <a:lnTo>
                  <a:pt x="2223501" y="3573678"/>
                </a:lnTo>
                <a:cubicBezTo>
                  <a:pt x="2229097" y="3573678"/>
                  <a:pt x="2234693" y="3575812"/>
                  <a:pt x="2238963" y="3580082"/>
                </a:cubicBezTo>
                <a:cubicBezTo>
                  <a:pt x="2243232" y="3584352"/>
                  <a:pt x="2245367" y="3589948"/>
                  <a:pt x="2245367" y="3595543"/>
                </a:cubicBezTo>
                <a:lnTo>
                  <a:pt x="2243839" y="3599231"/>
                </a:lnTo>
                <a:lnTo>
                  <a:pt x="2343829" y="3657521"/>
                </a:lnTo>
                <a:lnTo>
                  <a:pt x="2327024" y="3496248"/>
                </a:lnTo>
                <a:lnTo>
                  <a:pt x="2243240" y="3330352"/>
                </a:lnTo>
                <a:lnTo>
                  <a:pt x="2241100" y="3326202"/>
                </a:lnTo>
                <a:cubicBezTo>
                  <a:pt x="2237691" y="3313266"/>
                  <a:pt x="2246465" y="3299740"/>
                  <a:pt x="2260696" y="3295990"/>
                </a:cubicBezTo>
                <a:cubicBezTo>
                  <a:pt x="2274927" y="3292241"/>
                  <a:pt x="2289226" y="3299689"/>
                  <a:pt x="2292634" y="3312626"/>
                </a:cubicBezTo>
                <a:lnTo>
                  <a:pt x="2292696" y="3314188"/>
                </a:lnTo>
                <a:lnTo>
                  <a:pt x="2293253" y="3314042"/>
                </a:lnTo>
                <a:lnTo>
                  <a:pt x="2387059" y="3460030"/>
                </a:lnTo>
                <a:lnTo>
                  <a:pt x="2390335" y="3459167"/>
                </a:lnTo>
                <a:lnTo>
                  <a:pt x="2400035" y="3285909"/>
                </a:lnTo>
                <a:lnTo>
                  <a:pt x="2400716" y="3285730"/>
                </a:lnTo>
                <a:lnTo>
                  <a:pt x="2399999" y="3284340"/>
                </a:lnTo>
                <a:cubicBezTo>
                  <a:pt x="2396591" y="3271404"/>
                  <a:pt x="2405365" y="3257877"/>
                  <a:pt x="2419596" y="3254128"/>
                </a:cubicBezTo>
                <a:cubicBezTo>
                  <a:pt x="2433826" y="3250379"/>
                  <a:pt x="2448126" y="3257827"/>
                  <a:pt x="2451534" y="3270763"/>
                </a:cubicBezTo>
                <a:cubicBezTo>
                  <a:pt x="2452386" y="3273997"/>
                  <a:pt x="2452477" y="3277268"/>
                  <a:pt x="2451911" y="3280414"/>
                </a:cubicBezTo>
                <a:lnTo>
                  <a:pt x="2451837" y="3280600"/>
                </a:lnTo>
                <a:lnTo>
                  <a:pt x="2460423" y="3461104"/>
                </a:lnTo>
                <a:lnTo>
                  <a:pt x="2525090" y="3609333"/>
                </a:lnTo>
                <a:lnTo>
                  <a:pt x="2591574" y="3495287"/>
                </a:lnTo>
                <a:lnTo>
                  <a:pt x="2590343" y="3485931"/>
                </a:lnTo>
                <a:cubicBezTo>
                  <a:pt x="2591905" y="3480099"/>
                  <a:pt x="2595684" y="3475452"/>
                  <a:pt x="2600530" y="3472654"/>
                </a:cubicBezTo>
                <a:lnTo>
                  <a:pt x="2609034" y="3471535"/>
                </a:lnTo>
                <a:lnTo>
                  <a:pt x="2615862" y="3466341"/>
                </a:lnTo>
                <a:cubicBezTo>
                  <a:pt x="2621273" y="3464915"/>
                  <a:pt x="2627228" y="3465554"/>
                  <a:pt x="2632444" y="3468595"/>
                </a:cubicBezTo>
                <a:lnTo>
                  <a:pt x="2638158" y="3476107"/>
                </a:lnTo>
                <a:lnTo>
                  <a:pt x="2766243" y="3510427"/>
                </a:lnTo>
                <a:lnTo>
                  <a:pt x="2707635" y="3359244"/>
                </a:lnTo>
                <a:lnTo>
                  <a:pt x="2583188" y="3221207"/>
                </a:lnTo>
                <a:lnTo>
                  <a:pt x="2580032" y="3217766"/>
                </a:lnTo>
                <a:cubicBezTo>
                  <a:pt x="2573343" y="3206180"/>
                  <a:pt x="2578252" y="3190823"/>
                  <a:pt x="2590997" y="3183464"/>
                </a:cubicBezTo>
                <a:cubicBezTo>
                  <a:pt x="2603742" y="3176106"/>
                  <a:pt x="2619497" y="3179533"/>
                  <a:pt x="2626186" y="3191119"/>
                </a:cubicBezTo>
                <a:lnTo>
                  <a:pt x="2626655" y="3192611"/>
                </a:lnTo>
                <a:lnTo>
                  <a:pt x="2627155" y="3192323"/>
                </a:lnTo>
                <a:lnTo>
                  <a:pt x="2756038" y="3308517"/>
                </a:lnTo>
                <a:lnTo>
                  <a:pt x="2758972" y="3306823"/>
                </a:lnTo>
                <a:lnTo>
                  <a:pt x="2722786" y="3137110"/>
                </a:lnTo>
                <a:lnTo>
                  <a:pt x="2723396" y="3136758"/>
                </a:lnTo>
                <a:lnTo>
                  <a:pt x="2722339" y="3135605"/>
                </a:lnTo>
                <a:cubicBezTo>
                  <a:pt x="2715650" y="3124019"/>
                  <a:pt x="2720559" y="3108662"/>
                  <a:pt x="2733304" y="3101304"/>
                </a:cubicBezTo>
                <a:cubicBezTo>
                  <a:pt x="2746049" y="3093946"/>
                  <a:pt x="2761803" y="3097373"/>
                  <a:pt x="2768492" y="3108958"/>
                </a:cubicBezTo>
                <a:cubicBezTo>
                  <a:pt x="2770165" y="3111855"/>
                  <a:pt x="2771112" y="3114987"/>
                  <a:pt x="2771393" y="3118171"/>
                </a:cubicBezTo>
                <a:lnTo>
                  <a:pt x="2771370" y="3118370"/>
                </a:lnTo>
                <a:lnTo>
                  <a:pt x="2827104" y="3290268"/>
                </a:lnTo>
                <a:lnTo>
                  <a:pt x="2928462" y="3416286"/>
                </a:lnTo>
                <a:lnTo>
                  <a:pt x="2958264" y="3305063"/>
                </a:lnTo>
                <a:lnTo>
                  <a:pt x="2954583" y="3303520"/>
                </a:lnTo>
                <a:cubicBezTo>
                  <a:pt x="2950643" y="3299547"/>
                  <a:pt x="2948218" y="3294070"/>
                  <a:pt x="2948244" y="3288032"/>
                </a:cubicBezTo>
                <a:cubicBezTo>
                  <a:pt x="2948269" y="3281994"/>
                  <a:pt x="2950739" y="3276538"/>
                  <a:pt x="2954713" y="3272598"/>
                </a:cubicBezTo>
                <a:lnTo>
                  <a:pt x="2969033" y="3266737"/>
                </a:lnTo>
                <a:lnTo>
                  <a:pt x="2978453" y="3254461"/>
                </a:lnTo>
                <a:cubicBezTo>
                  <a:pt x="2983299" y="3251663"/>
                  <a:pt x="2989212" y="3250713"/>
                  <a:pt x="2995045" y="3252276"/>
                </a:cubicBezTo>
                <a:cubicBezTo>
                  <a:pt x="3000877" y="3253839"/>
                  <a:pt x="3005524" y="3257618"/>
                  <a:pt x="3008321" y="3262464"/>
                </a:cubicBezTo>
                <a:lnTo>
                  <a:pt x="3008842" y="3266421"/>
                </a:lnTo>
                <a:lnTo>
                  <a:pt x="3124581" y="3266907"/>
                </a:lnTo>
                <a:lnTo>
                  <a:pt x="3029391" y="3135643"/>
                </a:lnTo>
                <a:lnTo>
                  <a:pt x="2873884" y="3033866"/>
                </a:lnTo>
                <a:lnTo>
                  <a:pt x="2869956" y="3031342"/>
                </a:lnTo>
                <a:cubicBezTo>
                  <a:pt x="2860536" y="3021843"/>
                  <a:pt x="2861370" y="3005741"/>
                  <a:pt x="2871820" y="2995379"/>
                </a:cubicBezTo>
                <a:cubicBezTo>
                  <a:pt x="2882270" y="2985017"/>
                  <a:pt x="2898378" y="2984317"/>
                  <a:pt x="2907798" y="2993816"/>
                </a:cubicBezTo>
                <a:lnTo>
                  <a:pt x="2908632" y="2995139"/>
                </a:lnTo>
                <a:lnTo>
                  <a:pt x="2909041" y="2994734"/>
                </a:lnTo>
                <a:lnTo>
                  <a:pt x="3063274" y="3074260"/>
                </a:lnTo>
                <a:lnTo>
                  <a:pt x="3065679" y="3071874"/>
                </a:lnTo>
                <a:lnTo>
                  <a:pt x="2987451" y="2916979"/>
                </a:lnTo>
                <a:lnTo>
                  <a:pt x="2987951" y="2916483"/>
                </a:lnTo>
                <a:lnTo>
                  <a:pt x="2986635" y="2915638"/>
                </a:lnTo>
                <a:cubicBezTo>
                  <a:pt x="2977215" y="2906139"/>
                  <a:pt x="2978050" y="2890037"/>
                  <a:pt x="2988500" y="2879675"/>
                </a:cubicBezTo>
                <a:cubicBezTo>
                  <a:pt x="2998950" y="2869313"/>
                  <a:pt x="3015057" y="2868613"/>
                  <a:pt x="3024477" y="2878112"/>
                </a:cubicBezTo>
                <a:cubicBezTo>
                  <a:pt x="3026832" y="2880487"/>
                  <a:pt x="3028546" y="2883275"/>
                  <a:pt x="3029629" y="2886282"/>
                </a:cubicBezTo>
                <a:lnTo>
                  <a:pt x="3029658" y="2886480"/>
                </a:lnTo>
                <a:lnTo>
                  <a:pt x="3127345" y="3038508"/>
                </a:lnTo>
                <a:lnTo>
                  <a:pt x="3257464" y="3134545"/>
                </a:lnTo>
                <a:lnTo>
                  <a:pt x="3258018" y="3002530"/>
                </a:lnTo>
                <a:lnTo>
                  <a:pt x="3252275" y="2995046"/>
                </a:lnTo>
                <a:cubicBezTo>
                  <a:pt x="3250712" y="2989214"/>
                  <a:pt x="3251662" y="2983300"/>
                  <a:pt x="3254459" y="2978454"/>
                </a:cubicBezTo>
                <a:lnTo>
                  <a:pt x="3261263" y="2973234"/>
                </a:lnTo>
                <a:lnTo>
                  <a:pt x="3264578" y="2965324"/>
                </a:lnTo>
                <a:cubicBezTo>
                  <a:pt x="3268552" y="2961384"/>
                  <a:pt x="3274028" y="2958960"/>
                  <a:pt x="3280066" y="2958985"/>
                </a:cubicBezTo>
                <a:lnTo>
                  <a:pt x="3288766" y="2962632"/>
                </a:lnTo>
                <a:lnTo>
                  <a:pt x="3416858" y="2928310"/>
                </a:lnTo>
                <a:lnTo>
                  <a:pt x="3290509" y="2826685"/>
                </a:lnTo>
                <a:lnTo>
                  <a:pt x="3113717" y="2769365"/>
                </a:lnTo>
                <a:lnTo>
                  <a:pt x="3109264" y="2767963"/>
                </a:lnTo>
                <a:cubicBezTo>
                  <a:pt x="3097678" y="2761274"/>
                  <a:pt x="3094251" y="2745519"/>
                  <a:pt x="3101609" y="2732775"/>
                </a:cubicBezTo>
                <a:cubicBezTo>
                  <a:pt x="3108967" y="2720030"/>
                  <a:pt x="3124324" y="2715120"/>
                  <a:pt x="3135910" y="2721810"/>
                </a:cubicBezTo>
                <a:lnTo>
                  <a:pt x="3137063" y="2722867"/>
                </a:lnTo>
                <a:lnTo>
                  <a:pt x="3137351" y="2722367"/>
                </a:lnTo>
                <a:lnTo>
                  <a:pt x="3307065" y="2758553"/>
                </a:lnTo>
                <a:lnTo>
                  <a:pt x="3308759" y="2755619"/>
                </a:lnTo>
                <a:lnTo>
                  <a:pt x="3192564" y="2626736"/>
                </a:lnTo>
                <a:lnTo>
                  <a:pt x="3192916" y="2626126"/>
                </a:lnTo>
                <a:lnTo>
                  <a:pt x="3191424" y="2625656"/>
                </a:lnTo>
                <a:cubicBezTo>
                  <a:pt x="3179839" y="2618967"/>
                  <a:pt x="3176411" y="2603213"/>
                  <a:pt x="3183770" y="2590468"/>
                </a:cubicBezTo>
                <a:cubicBezTo>
                  <a:pt x="3191128" y="2577723"/>
                  <a:pt x="3206485" y="2572814"/>
                  <a:pt x="3218071" y="2579503"/>
                </a:cubicBezTo>
                <a:cubicBezTo>
                  <a:pt x="3220967" y="2581175"/>
                  <a:pt x="3223354" y="2583414"/>
                  <a:pt x="3225189" y="2586031"/>
                </a:cubicBezTo>
                <a:lnTo>
                  <a:pt x="3225269" y="2586214"/>
                </a:lnTo>
                <a:lnTo>
                  <a:pt x="3359485" y="2707216"/>
                </a:lnTo>
                <a:lnTo>
                  <a:pt x="3510272" y="2765671"/>
                </a:lnTo>
                <a:lnTo>
                  <a:pt x="3480470" y="2654449"/>
                </a:lnTo>
                <a:lnTo>
                  <a:pt x="3476511" y="2654953"/>
                </a:lnTo>
                <a:cubicBezTo>
                  <a:pt x="3471112" y="2653482"/>
                  <a:pt x="3466274" y="2649951"/>
                  <a:pt x="3463277" y="2644710"/>
                </a:cubicBezTo>
                <a:cubicBezTo>
                  <a:pt x="3460280" y="2639468"/>
                  <a:pt x="3459691" y="2633508"/>
                  <a:pt x="3461162" y="2628109"/>
                </a:cubicBezTo>
                <a:lnTo>
                  <a:pt x="3470633" y="2615873"/>
                </a:lnTo>
                <a:lnTo>
                  <a:pt x="3472653" y="2600531"/>
                </a:lnTo>
                <a:cubicBezTo>
                  <a:pt x="3475451" y="2595685"/>
                  <a:pt x="3480098" y="2591906"/>
                  <a:pt x="3485930" y="2590344"/>
                </a:cubicBezTo>
                <a:cubicBezTo>
                  <a:pt x="3491762" y="2588781"/>
                  <a:pt x="3497676" y="2589730"/>
                  <a:pt x="3502522" y="2592528"/>
                </a:cubicBezTo>
                <a:lnTo>
                  <a:pt x="3504951" y="2595695"/>
                </a:lnTo>
                <a:lnTo>
                  <a:pt x="3605427" y="2538246"/>
                </a:lnTo>
                <a:lnTo>
                  <a:pt x="3457358" y="2472163"/>
                </a:lnTo>
                <a:lnTo>
                  <a:pt x="3271796" y="2461775"/>
                </a:lnTo>
                <a:lnTo>
                  <a:pt x="3267132" y="2461553"/>
                </a:lnTo>
                <a:cubicBezTo>
                  <a:pt x="3254225" y="2458036"/>
                  <a:pt x="3246897" y="2443675"/>
                  <a:pt x="3250766" y="2429476"/>
                </a:cubicBezTo>
                <a:cubicBezTo>
                  <a:pt x="3254634" y="2415277"/>
                  <a:pt x="3268234" y="2406617"/>
                  <a:pt x="3281142" y="2410134"/>
                </a:cubicBezTo>
                <a:lnTo>
                  <a:pt x="3282526" y="2410863"/>
                </a:lnTo>
                <a:lnTo>
                  <a:pt x="3282677" y="2410307"/>
                </a:lnTo>
                <a:lnTo>
                  <a:pt x="3456010" y="2402062"/>
                </a:lnTo>
                <a:lnTo>
                  <a:pt x="3456900" y="2398793"/>
                </a:lnTo>
                <a:lnTo>
                  <a:pt x="3311705" y="2303765"/>
                </a:lnTo>
                <a:lnTo>
                  <a:pt x="3311890" y="2303085"/>
                </a:lnTo>
                <a:lnTo>
                  <a:pt x="3310328" y="2303011"/>
                </a:lnTo>
                <a:cubicBezTo>
                  <a:pt x="3297420" y="2299494"/>
                  <a:pt x="3290093" y="2285132"/>
                  <a:pt x="3293961" y="2270934"/>
                </a:cubicBezTo>
                <a:cubicBezTo>
                  <a:pt x="3297830" y="2256735"/>
                  <a:pt x="3311430" y="2248075"/>
                  <a:pt x="3324337" y="2251592"/>
                </a:cubicBezTo>
                <a:cubicBezTo>
                  <a:pt x="3327564" y="2252471"/>
                  <a:pt x="3330443" y="2254028"/>
                  <a:pt x="3332884" y="2256091"/>
                </a:cubicBezTo>
                <a:lnTo>
                  <a:pt x="3333008" y="2256248"/>
                </a:lnTo>
                <a:lnTo>
                  <a:pt x="3493622" y="2339065"/>
                </a:lnTo>
                <a:lnTo>
                  <a:pt x="3654326" y="2357176"/>
                </a:lnTo>
                <a:lnTo>
                  <a:pt x="3588801" y="2242574"/>
                </a:lnTo>
                <a:lnTo>
                  <a:pt x="3580082" y="2238963"/>
                </a:lnTo>
                <a:cubicBezTo>
                  <a:pt x="3575813" y="2234693"/>
                  <a:pt x="3573678" y="2229098"/>
                  <a:pt x="3573678" y="2223502"/>
                </a:cubicBezTo>
                <a:lnTo>
                  <a:pt x="3576961" y="2215577"/>
                </a:lnTo>
                <a:lnTo>
                  <a:pt x="3575877" y="2207069"/>
                </a:lnTo>
                <a:cubicBezTo>
                  <a:pt x="3577348" y="2201670"/>
                  <a:pt x="3580878" y="2196832"/>
                  <a:pt x="3586120" y="2193835"/>
                </a:cubicBezTo>
                <a:lnTo>
                  <a:pt x="3595481" y="2192642"/>
                </a:lnTo>
                <a:lnTo>
                  <a:pt x="3689247" y="2098876"/>
                </a:lnTo>
                <a:lnTo>
                  <a:pt x="3529014" y="2074041"/>
                </a:lnTo>
                <a:lnTo>
                  <a:pt x="3347247" y="2112797"/>
                </a:lnTo>
                <a:lnTo>
                  <a:pt x="3342689" y="2113809"/>
                </a:lnTo>
                <a:cubicBezTo>
                  <a:pt x="3329311" y="2113809"/>
                  <a:pt x="3318466" y="2101879"/>
                  <a:pt x="3318466" y="2087162"/>
                </a:cubicBezTo>
                <a:cubicBezTo>
                  <a:pt x="3318466" y="2072446"/>
                  <a:pt x="3329311" y="2060516"/>
                  <a:pt x="3342689" y="2060516"/>
                </a:cubicBezTo>
                <a:lnTo>
                  <a:pt x="3344216" y="2060855"/>
                </a:lnTo>
                <a:lnTo>
                  <a:pt x="3344216" y="2060278"/>
                </a:lnTo>
                <a:lnTo>
                  <a:pt x="3509285" y="2006760"/>
                </a:lnTo>
                <a:lnTo>
                  <a:pt x="3509285" y="2003372"/>
                </a:lnTo>
                <a:lnTo>
                  <a:pt x="3344216" y="1949853"/>
                </a:lnTo>
                <a:lnTo>
                  <a:pt x="3344216" y="1949148"/>
                </a:lnTo>
                <a:lnTo>
                  <a:pt x="3342689" y="1949488"/>
                </a:lnTo>
                <a:cubicBezTo>
                  <a:pt x="3329311" y="1949488"/>
                  <a:pt x="3318466" y="1937557"/>
                  <a:pt x="3318466" y="1922841"/>
                </a:cubicBezTo>
                <a:cubicBezTo>
                  <a:pt x="3318466" y="1908124"/>
                  <a:pt x="3329311" y="1896194"/>
                  <a:pt x="3342689" y="1896194"/>
                </a:cubicBezTo>
                <a:cubicBezTo>
                  <a:pt x="3346034" y="1896194"/>
                  <a:pt x="3349220" y="1896940"/>
                  <a:pt x="3352118" y="1898288"/>
                </a:cubicBezTo>
                <a:lnTo>
                  <a:pt x="3352278" y="1898407"/>
                </a:lnTo>
                <a:lnTo>
                  <a:pt x="3529014" y="1936091"/>
                </a:lnTo>
                <a:lnTo>
                  <a:pt x="3688827" y="1911320"/>
                </a:lnTo>
                <a:lnTo>
                  <a:pt x="3607406" y="1829900"/>
                </a:lnTo>
                <a:lnTo>
                  <a:pt x="3604230" y="1832316"/>
                </a:lnTo>
                <a:cubicBezTo>
                  <a:pt x="3598818" y="1833742"/>
                  <a:pt x="3592863" y="1833103"/>
                  <a:pt x="3587647" y="1830062"/>
                </a:cubicBezTo>
                <a:cubicBezTo>
                  <a:pt x="3582431" y="1827021"/>
                  <a:pt x="3578941" y="1822154"/>
                  <a:pt x="3577515" y="1816743"/>
                </a:cubicBezTo>
                <a:lnTo>
                  <a:pt x="3579599" y="1801410"/>
                </a:lnTo>
                <a:lnTo>
                  <a:pt x="3573678" y="1787114"/>
                </a:lnTo>
                <a:cubicBezTo>
                  <a:pt x="3573678" y="1781519"/>
                  <a:pt x="3575813" y="1775923"/>
                  <a:pt x="3580082" y="1771653"/>
                </a:cubicBezTo>
                <a:cubicBezTo>
                  <a:pt x="3584352" y="1767384"/>
                  <a:pt x="3589947" y="1765249"/>
                  <a:pt x="3595543" y="1765249"/>
                </a:cubicBezTo>
                <a:lnTo>
                  <a:pt x="3599231" y="1766776"/>
                </a:lnTo>
                <a:lnTo>
                  <a:pt x="3657521" y="1666787"/>
                </a:lnTo>
                <a:lnTo>
                  <a:pt x="3496248" y="1683592"/>
                </a:lnTo>
                <a:lnTo>
                  <a:pt x="3330352" y="1767376"/>
                </a:lnTo>
                <a:lnTo>
                  <a:pt x="3326203" y="1769516"/>
                </a:lnTo>
                <a:cubicBezTo>
                  <a:pt x="3313266" y="1772924"/>
                  <a:pt x="3299739" y="1764151"/>
                  <a:pt x="3295990" y="1749920"/>
                </a:cubicBezTo>
                <a:cubicBezTo>
                  <a:pt x="3292241" y="1735689"/>
                  <a:pt x="3299689" y="1721390"/>
                  <a:pt x="3312626" y="1717981"/>
                </a:cubicBezTo>
                <a:lnTo>
                  <a:pt x="3314189" y="1717920"/>
                </a:lnTo>
                <a:lnTo>
                  <a:pt x="3314042" y="1717363"/>
                </a:lnTo>
                <a:lnTo>
                  <a:pt x="3460030" y="1623557"/>
                </a:lnTo>
                <a:lnTo>
                  <a:pt x="3459167" y="1620281"/>
                </a:lnTo>
                <a:lnTo>
                  <a:pt x="3285910" y="1610581"/>
                </a:lnTo>
                <a:lnTo>
                  <a:pt x="3285730" y="1609900"/>
                </a:lnTo>
                <a:lnTo>
                  <a:pt x="3284340" y="1610617"/>
                </a:lnTo>
                <a:cubicBezTo>
                  <a:pt x="3271403" y="1614025"/>
                  <a:pt x="3257877" y="1605251"/>
                  <a:pt x="3254127" y="1591020"/>
                </a:cubicBezTo>
                <a:cubicBezTo>
                  <a:pt x="3250378" y="1576789"/>
                  <a:pt x="3257826" y="1562490"/>
                  <a:pt x="3270763" y="1559082"/>
                </a:cubicBezTo>
                <a:cubicBezTo>
                  <a:pt x="3273997" y="1558230"/>
                  <a:pt x="3277268" y="1558139"/>
                  <a:pt x="3280414" y="1558705"/>
                </a:cubicBezTo>
                <a:lnTo>
                  <a:pt x="3280600" y="1558779"/>
                </a:lnTo>
                <a:lnTo>
                  <a:pt x="3461104" y="1550193"/>
                </a:lnTo>
                <a:lnTo>
                  <a:pt x="3609333" y="1485526"/>
                </a:lnTo>
                <a:lnTo>
                  <a:pt x="3495286" y="1419041"/>
                </a:lnTo>
                <a:lnTo>
                  <a:pt x="3485930" y="1420272"/>
                </a:lnTo>
                <a:cubicBezTo>
                  <a:pt x="3480097" y="1418710"/>
                  <a:pt x="3475451" y="1414931"/>
                  <a:pt x="3472653" y="1410085"/>
                </a:cubicBezTo>
                <a:lnTo>
                  <a:pt x="3471533" y="1401579"/>
                </a:lnTo>
                <a:lnTo>
                  <a:pt x="3466341" y="1394754"/>
                </a:lnTo>
                <a:cubicBezTo>
                  <a:pt x="3464916" y="1389343"/>
                  <a:pt x="3465554" y="1383388"/>
                  <a:pt x="3468595" y="1378172"/>
                </a:cubicBezTo>
                <a:lnTo>
                  <a:pt x="3476105" y="1372459"/>
                </a:lnTo>
                <a:lnTo>
                  <a:pt x="3510425" y="1244372"/>
                </a:lnTo>
                <a:lnTo>
                  <a:pt x="3359242" y="1302980"/>
                </a:lnTo>
                <a:lnTo>
                  <a:pt x="3221205" y="1427427"/>
                </a:lnTo>
                <a:lnTo>
                  <a:pt x="3217764" y="1430583"/>
                </a:lnTo>
                <a:cubicBezTo>
                  <a:pt x="3211971" y="1433927"/>
                  <a:pt x="3205235" y="1434372"/>
                  <a:pt x="3199028" y="1432388"/>
                </a:cubicBezTo>
                <a:cubicBezTo>
                  <a:pt x="3192821" y="1430404"/>
                  <a:pt x="3187142" y="1425990"/>
                  <a:pt x="3183463" y="1419618"/>
                </a:cubicBezTo>
                <a:cubicBezTo>
                  <a:pt x="3176104" y="1406873"/>
                  <a:pt x="3179532" y="1391118"/>
                  <a:pt x="3191117" y="1384429"/>
                </a:cubicBezTo>
                <a:lnTo>
                  <a:pt x="3192609" y="1383959"/>
                </a:lnTo>
                <a:lnTo>
                  <a:pt x="3192321" y="1383460"/>
                </a:lnTo>
                <a:lnTo>
                  <a:pt x="3308516" y="1254577"/>
                </a:lnTo>
                <a:lnTo>
                  <a:pt x="3306822" y="1251643"/>
                </a:lnTo>
                <a:lnTo>
                  <a:pt x="3137108" y="1287829"/>
                </a:lnTo>
                <a:lnTo>
                  <a:pt x="3136756" y="1287219"/>
                </a:lnTo>
                <a:lnTo>
                  <a:pt x="3135603" y="1288276"/>
                </a:lnTo>
                <a:cubicBezTo>
                  <a:pt x="3124017" y="1294965"/>
                  <a:pt x="3108660" y="1290056"/>
                  <a:pt x="3101302" y="1277311"/>
                </a:cubicBezTo>
                <a:cubicBezTo>
                  <a:pt x="3093944" y="1264566"/>
                  <a:pt x="3097371" y="1248812"/>
                  <a:pt x="3108957" y="1242123"/>
                </a:cubicBezTo>
                <a:cubicBezTo>
                  <a:pt x="3111853" y="1240450"/>
                  <a:pt x="3114985" y="1239503"/>
                  <a:pt x="3118169" y="1239222"/>
                </a:cubicBezTo>
                <a:lnTo>
                  <a:pt x="3118368" y="1239245"/>
                </a:lnTo>
                <a:lnTo>
                  <a:pt x="3290267" y="1183511"/>
                </a:lnTo>
                <a:lnTo>
                  <a:pt x="3416284" y="1082153"/>
                </a:lnTo>
                <a:lnTo>
                  <a:pt x="3305062" y="1052351"/>
                </a:lnTo>
                <a:lnTo>
                  <a:pt x="3303518" y="1056033"/>
                </a:lnTo>
                <a:cubicBezTo>
                  <a:pt x="3299545" y="1059973"/>
                  <a:pt x="3294068" y="1062398"/>
                  <a:pt x="3288031" y="1062372"/>
                </a:cubicBezTo>
                <a:cubicBezTo>
                  <a:pt x="3281993" y="1062347"/>
                  <a:pt x="3276537" y="1059877"/>
                  <a:pt x="3272597" y="1055903"/>
                </a:cubicBezTo>
                <a:lnTo>
                  <a:pt x="3266734" y="1041581"/>
                </a:lnTo>
                <a:lnTo>
                  <a:pt x="3254459" y="1032162"/>
                </a:lnTo>
                <a:cubicBezTo>
                  <a:pt x="3251661" y="1027316"/>
                  <a:pt x="3250712" y="1021403"/>
                  <a:pt x="3252275" y="1015570"/>
                </a:cubicBezTo>
                <a:cubicBezTo>
                  <a:pt x="3253837" y="1009738"/>
                  <a:pt x="3257616" y="1005091"/>
                  <a:pt x="3262462" y="1002293"/>
                </a:cubicBezTo>
                <a:lnTo>
                  <a:pt x="3266420" y="1001773"/>
                </a:lnTo>
                <a:lnTo>
                  <a:pt x="3266906" y="886035"/>
                </a:lnTo>
                <a:lnTo>
                  <a:pt x="3135641" y="981225"/>
                </a:lnTo>
                <a:lnTo>
                  <a:pt x="3033864" y="1136732"/>
                </a:lnTo>
                <a:lnTo>
                  <a:pt x="3031340" y="1140660"/>
                </a:lnTo>
                <a:cubicBezTo>
                  <a:pt x="3021841" y="1150080"/>
                  <a:pt x="3005739" y="1149245"/>
                  <a:pt x="2995377" y="1138796"/>
                </a:cubicBezTo>
                <a:cubicBezTo>
                  <a:pt x="2985015" y="1128346"/>
                  <a:pt x="2984315" y="1112238"/>
                  <a:pt x="2993815" y="1102818"/>
                </a:cubicBezTo>
                <a:lnTo>
                  <a:pt x="2995138" y="1101984"/>
                </a:lnTo>
                <a:lnTo>
                  <a:pt x="2994732" y="1101575"/>
                </a:lnTo>
                <a:lnTo>
                  <a:pt x="3074258" y="947342"/>
                </a:lnTo>
                <a:lnTo>
                  <a:pt x="3071872" y="944937"/>
                </a:lnTo>
                <a:lnTo>
                  <a:pt x="2916978" y="1023165"/>
                </a:lnTo>
                <a:lnTo>
                  <a:pt x="2916481" y="1022665"/>
                </a:lnTo>
                <a:lnTo>
                  <a:pt x="2915636" y="1023981"/>
                </a:lnTo>
                <a:cubicBezTo>
                  <a:pt x="2906137" y="1033401"/>
                  <a:pt x="2890035" y="1032566"/>
                  <a:pt x="2879673" y="1022116"/>
                </a:cubicBezTo>
                <a:cubicBezTo>
                  <a:pt x="2869311" y="1011666"/>
                  <a:pt x="2868611" y="995559"/>
                  <a:pt x="2878111" y="986139"/>
                </a:cubicBezTo>
                <a:cubicBezTo>
                  <a:pt x="2880485" y="983784"/>
                  <a:pt x="2883273" y="982070"/>
                  <a:pt x="2886280" y="980987"/>
                </a:cubicBezTo>
                <a:lnTo>
                  <a:pt x="2886478" y="980958"/>
                </a:lnTo>
                <a:lnTo>
                  <a:pt x="3038506" y="883271"/>
                </a:lnTo>
                <a:lnTo>
                  <a:pt x="3134543" y="753152"/>
                </a:lnTo>
                <a:lnTo>
                  <a:pt x="3002530" y="752598"/>
                </a:lnTo>
                <a:lnTo>
                  <a:pt x="2995046" y="758341"/>
                </a:lnTo>
                <a:cubicBezTo>
                  <a:pt x="2989214" y="759903"/>
                  <a:pt x="2983300" y="758954"/>
                  <a:pt x="2978454" y="756156"/>
                </a:cubicBezTo>
                <a:lnTo>
                  <a:pt x="2973235" y="749354"/>
                </a:lnTo>
                <a:lnTo>
                  <a:pt x="2965322" y="746038"/>
                </a:lnTo>
                <a:cubicBezTo>
                  <a:pt x="2961382" y="742064"/>
                  <a:pt x="2958958" y="736588"/>
                  <a:pt x="2958983" y="730550"/>
                </a:cubicBezTo>
                <a:lnTo>
                  <a:pt x="2962631" y="721847"/>
                </a:lnTo>
                <a:lnTo>
                  <a:pt x="2928310" y="593758"/>
                </a:lnTo>
                <a:lnTo>
                  <a:pt x="2826685" y="720107"/>
                </a:lnTo>
                <a:lnTo>
                  <a:pt x="2769365" y="896899"/>
                </a:lnTo>
                <a:lnTo>
                  <a:pt x="2767963" y="901352"/>
                </a:lnTo>
                <a:cubicBezTo>
                  <a:pt x="2764618" y="907145"/>
                  <a:pt x="2759008" y="910899"/>
                  <a:pt x="2752640" y="912284"/>
                </a:cubicBezTo>
                <a:cubicBezTo>
                  <a:pt x="2746272" y="913669"/>
                  <a:pt x="2739147" y="912686"/>
                  <a:pt x="2732775" y="909007"/>
                </a:cubicBezTo>
                <a:cubicBezTo>
                  <a:pt x="2720030" y="901649"/>
                  <a:pt x="2715121" y="886292"/>
                  <a:pt x="2721810" y="874706"/>
                </a:cubicBezTo>
                <a:lnTo>
                  <a:pt x="2722867" y="873553"/>
                </a:lnTo>
                <a:lnTo>
                  <a:pt x="2722368" y="873265"/>
                </a:lnTo>
                <a:lnTo>
                  <a:pt x="2758554" y="703551"/>
                </a:lnTo>
                <a:lnTo>
                  <a:pt x="2755619" y="701857"/>
                </a:lnTo>
                <a:lnTo>
                  <a:pt x="2626736" y="818052"/>
                </a:lnTo>
                <a:lnTo>
                  <a:pt x="2626126" y="817700"/>
                </a:lnTo>
                <a:lnTo>
                  <a:pt x="2625656" y="819192"/>
                </a:lnTo>
                <a:cubicBezTo>
                  <a:pt x="2618967" y="830777"/>
                  <a:pt x="2603213" y="834205"/>
                  <a:pt x="2590468" y="826846"/>
                </a:cubicBezTo>
                <a:cubicBezTo>
                  <a:pt x="2577723" y="819488"/>
                  <a:pt x="2572814" y="804131"/>
                  <a:pt x="2579503" y="792545"/>
                </a:cubicBezTo>
                <a:cubicBezTo>
                  <a:pt x="2581175" y="789649"/>
                  <a:pt x="2583414" y="787262"/>
                  <a:pt x="2586031" y="785427"/>
                </a:cubicBezTo>
                <a:lnTo>
                  <a:pt x="2586214" y="785347"/>
                </a:lnTo>
                <a:lnTo>
                  <a:pt x="2707217" y="651131"/>
                </a:lnTo>
                <a:lnTo>
                  <a:pt x="2765671" y="500344"/>
                </a:lnTo>
                <a:lnTo>
                  <a:pt x="2654449" y="530146"/>
                </a:lnTo>
                <a:lnTo>
                  <a:pt x="2654953" y="534105"/>
                </a:lnTo>
                <a:cubicBezTo>
                  <a:pt x="2653482" y="539504"/>
                  <a:pt x="2649951" y="544342"/>
                  <a:pt x="2644710" y="547339"/>
                </a:cubicBezTo>
                <a:cubicBezTo>
                  <a:pt x="2639468" y="550336"/>
                  <a:pt x="2633508" y="550924"/>
                  <a:pt x="2628109" y="549454"/>
                </a:cubicBezTo>
                <a:lnTo>
                  <a:pt x="2615873" y="539983"/>
                </a:lnTo>
                <a:lnTo>
                  <a:pt x="2600531" y="537963"/>
                </a:lnTo>
                <a:cubicBezTo>
                  <a:pt x="2595685" y="535165"/>
                  <a:pt x="2591907" y="530518"/>
                  <a:pt x="2590344" y="524686"/>
                </a:cubicBezTo>
                <a:cubicBezTo>
                  <a:pt x="2588781" y="518854"/>
                  <a:pt x="2589730" y="512940"/>
                  <a:pt x="2592528" y="508094"/>
                </a:cubicBezTo>
                <a:lnTo>
                  <a:pt x="2595695" y="505664"/>
                </a:lnTo>
                <a:lnTo>
                  <a:pt x="2538246" y="405189"/>
                </a:lnTo>
                <a:lnTo>
                  <a:pt x="2472163" y="553258"/>
                </a:lnTo>
                <a:lnTo>
                  <a:pt x="2461775" y="738820"/>
                </a:lnTo>
                <a:lnTo>
                  <a:pt x="2461553" y="743484"/>
                </a:lnTo>
                <a:cubicBezTo>
                  <a:pt x="2458037" y="756391"/>
                  <a:pt x="2443675" y="763719"/>
                  <a:pt x="2429476" y="759850"/>
                </a:cubicBezTo>
                <a:cubicBezTo>
                  <a:pt x="2415277" y="755982"/>
                  <a:pt x="2406618" y="742382"/>
                  <a:pt x="2410134" y="729474"/>
                </a:cubicBezTo>
                <a:lnTo>
                  <a:pt x="2410863" y="728090"/>
                </a:lnTo>
                <a:lnTo>
                  <a:pt x="2410307" y="727939"/>
                </a:lnTo>
                <a:lnTo>
                  <a:pt x="2402062" y="554606"/>
                </a:lnTo>
                <a:lnTo>
                  <a:pt x="2398793" y="553716"/>
                </a:lnTo>
                <a:lnTo>
                  <a:pt x="2303765" y="698911"/>
                </a:lnTo>
                <a:lnTo>
                  <a:pt x="2303085" y="698726"/>
                </a:lnTo>
                <a:lnTo>
                  <a:pt x="2303011" y="700288"/>
                </a:lnTo>
                <a:cubicBezTo>
                  <a:pt x="2299494" y="713196"/>
                  <a:pt x="2285133" y="720523"/>
                  <a:pt x="2270934" y="716655"/>
                </a:cubicBezTo>
                <a:cubicBezTo>
                  <a:pt x="2256735" y="712786"/>
                  <a:pt x="2248075" y="699186"/>
                  <a:pt x="2251592" y="686279"/>
                </a:cubicBezTo>
                <a:cubicBezTo>
                  <a:pt x="2252471" y="683052"/>
                  <a:pt x="2254028" y="680173"/>
                  <a:pt x="2256091" y="677732"/>
                </a:cubicBezTo>
                <a:lnTo>
                  <a:pt x="2256248" y="677608"/>
                </a:lnTo>
                <a:lnTo>
                  <a:pt x="2339065" y="516994"/>
                </a:lnTo>
                <a:lnTo>
                  <a:pt x="2357176" y="356290"/>
                </a:lnTo>
                <a:lnTo>
                  <a:pt x="2242575" y="421815"/>
                </a:lnTo>
                <a:lnTo>
                  <a:pt x="2238963" y="430534"/>
                </a:lnTo>
                <a:cubicBezTo>
                  <a:pt x="2234694" y="434803"/>
                  <a:pt x="2229098" y="436938"/>
                  <a:pt x="2223502" y="436938"/>
                </a:cubicBezTo>
                <a:lnTo>
                  <a:pt x="2215577" y="433655"/>
                </a:lnTo>
                <a:lnTo>
                  <a:pt x="2207069" y="434739"/>
                </a:lnTo>
                <a:cubicBezTo>
                  <a:pt x="2201670" y="433268"/>
                  <a:pt x="2196832" y="429738"/>
                  <a:pt x="2193835" y="424496"/>
                </a:cubicBezTo>
                <a:lnTo>
                  <a:pt x="2192643" y="415135"/>
                </a:lnTo>
                <a:lnTo>
                  <a:pt x="2098877" y="321369"/>
                </a:lnTo>
                <a:lnTo>
                  <a:pt x="2074041" y="481602"/>
                </a:lnTo>
                <a:lnTo>
                  <a:pt x="2112797" y="663369"/>
                </a:lnTo>
                <a:lnTo>
                  <a:pt x="2113809" y="667927"/>
                </a:lnTo>
                <a:cubicBezTo>
                  <a:pt x="2113809" y="681305"/>
                  <a:pt x="2101879" y="692150"/>
                  <a:pt x="2087163" y="692150"/>
                </a:cubicBezTo>
                <a:cubicBezTo>
                  <a:pt x="2072446" y="692150"/>
                  <a:pt x="2060516" y="681305"/>
                  <a:pt x="2060516" y="667927"/>
                </a:cubicBezTo>
                <a:lnTo>
                  <a:pt x="2060855" y="666400"/>
                </a:lnTo>
                <a:lnTo>
                  <a:pt x="2060279" y="666400"/>
                </a:lnTo>
                <a:lnTo>
                  <a:pt x="2006760" y="501331"/>
                </a:lnTo>
                <a:lnTo>
                  <a:pt x="2003372" y="501331"/>
                </a:lnTo>
                <a:lnTo>
                  <a:pt x="1949853" y="666400"/>
                </a:lnTo>
                <a:lnTo>
                  <a:pt x="1949149" y="666400"/>
                </a:lnTo>
                <a:lnTo>
                  <a:pt x="1949488" y="667927"/>
                </a:lnTo>
                <a:cubicBezTo>
                  <a:pt x="1949488" y="681305"/>
                  <a:pt x="1937557" y="692150"/>
                  <a:pt x="1922841" y="692150"/>
                </a:cubicBezTo>
                <a:cubicBezTo>
                  <a:pt x="1908124" y="692150"/>
                  <a:pt x="1896194" y="681305"/>
                  <a:pt x="1896194" y="667927"/>
                </a:cubicBezTo>
                <a:cubicBezTo>
                  <a:pt x="1896194" y="664582"/>
                  <a:pt x="1896940" y="661396"/>
                  <a:pt x="1898288" y="658498"/>
                </a:cubicBezTo>
                <a:lnTo>
                  <a:pt x="1898407" y="658338"/>
                </a:lnTo>
                <a:lnTo>
                  <a:pt x="1936091" y="481602"/>
                </a:lnTo>
                <a:lnTo>
                  <a:pt x="1911320" y="321789"/>
                </a:lnTo>
                <a:lnTo>
                  <a:pt x="1829900" y="403210"/>
                </a:lnTo>
                <a:lnTo>
                  <a:pt x="1832316" y="406386"/>
                </a:lnTo>
                <a:cubicBezTo>
                  <a:pt x="1833742" y="411798"/>
                  <a:pt x="1833103" y="417753"/>
                  <a:pt x="1830062" y="422969"/>
                </a:cubicBezTo>
                <a:cubicBezTo>
                  <a:pt x="1827021" y="428185"/>
                  <a:pt x="1822154" y="431675"/>
                  <a:pt x="1816743" y="433100"/>
                </a:cubicBezTo>
                <a:lnTo>
                  <a:pt x="1801410" y="431017"/>
                </a:lnTo>
                <a:lnTo>
                  <a:pt x="1787115" y="436938"/>
                </a:lnTo>
                <a:cubicBezTo>
                  <a:pt x="1781519" y="436938"/>
                  <a:pt x="1775923" y="434803"/>
                  <a:pt x="1771653" y="430534"/>
                </a:cubicBezTo>
                <a:cubicBezTo>
                  <a:pt x="1767384" y="426264"/>
                  <a:pt x="1765248" y="420669"/>
                  <a:pt x="1765248" y="415073"/>
                </a:cubicBezTo>
                <a:lnTo>
                  <a:pt x="1766776" y="411385"/>
                </a:lnTo>
                <a:lnTo>
                  <a:pt x="1666787" y="353095"/>
                </a:lnTo>
                <a:lnTo>
                  <a:pt x="1683592" y="514368"/>
                </a:lnTo>
                <a:lnTo>
                  <a:pt x="1767376" y="680264"/>
                </a:lnTo>
                <a:lnTo>
                  <a:pt x="1769516" y="684413"/>
                </a:lnTo>
                <a:cubicBezTo>
                  <a:pt x="1772925" y="697350"/>
                  <a:pt x="1764150" y="710877"/>
                  <a:pt x="1749920" y="714626"/>
                </a:cubicBezTo>
                <a:cubicBezTo>
                  <a:pt x="1735689" y="718375"/>
                  <a:pt x="1721389" y="710927"/>
                  <a:pt x="1717981" y="697990"/>
                </a:cubicBezTo>
                <a:lnTo>
                  <a:pt x="1717920" y="696427"/>
                </a:lnTo>
                <a:lnTo>
                  <a:pt x="1717363" y="696574"/>
                </a:lnTo>
                <a:lnTo>
                  <a:pt x="1623557" y="550586"/>
                </a:lnTo>
                <a:lnTo>
                  <a:pt x="1620280" y="551449"/>
                </a:lnTo>
                <a:lnTo>
                  <a:pt x="1610581" y="724706"/>
                </a:lnTo>
                <a:lnTo>
                  <a:pt x="1609899" y="724886"/>
                </a:lnTo>
                <a:lnTo>
                  <a:pt x="1610616" y="726276"/>
                </a:lnTo>
                <a:cubicBezTo>
                  <a:pt x="1614024" y="739213"/>
                  <a:pt x="1605251" y="752739"/>
                  <a:pt x="1591020" y="756489"/>
                </a:cubicBezTo>
                <a:cubicBezTo>
                  <a:pt x="1576789" y="760238"/>
                  <a:pt x="1562490" y="752790"/>
                  <a:pt x="1559081" y="739853"/>
                </a:cubicBezTo>
                <a:cubicBezTo>
                  <a:pt x="1558229" y="736619"/>
                  <a:pt x="1558139" y="733348"/>
                  <a:pt x="1558704" y="730202"/>
                </a:cubicBezTo>
                <a:lnTo>
                  <a:pt x="1558778" y="730016"/>
                </a:lnTo>
                <a:lnTo>
                  <a:pt x="1550193" y="549512"/>
                </a:lnTo>
                <a:lnTo>
                  <a:pt x="1485526" y="401283"/>
                </a:lnTo>
                <a:lnTo>
                  <a:pt x="1419039" y="515334"/>
                </a:lnTo>
                <a:lnTo>
                  <a:pt x="1420270" y="524687"/>
                </a:lnTo>
                <a:cubicBezTo>
                  <a:pt x="1418707" y="530519"/>
                  <a:pt x="1414929" y="535166"/>
                  <a:pt x="1410083" y="537964"/>
                </a:cubicBezTo>
                <a:lnTo>
                  <a:pt x="1401579" y="539083"/>
                </a:lnTo>
                <a:lnTo>
                  <a:pt x="1394754" y="544275"/>
                </a:lnTo>
                <a:cubicBezTo>
                  <a:pt x="1389343" y="545701"/>
                  <a:pt x="1383388" y="545062"/>
                  <a:pt x="1378171" y="542021"/>
                </a:cubicBezTo>
                <a:lnTo>
                  <a:pt x="1372460" y="534513"/>
                </a:lnTo>
                <a:lnTo>
                  <a:pt x="1244369" y="500191"/>
                </a:lnTo>
                <a:lnTo>
                  <a:pt x="1302978" y="651375"/>
                </a:lnTo>
                <a:lnTo>
                  <a:pt x="1427424" y="789411"/>
                </a:lnTo>
                <a:lnTo>
                  <a:pt x="1430580" y="792852"/>
                </a:lnTo>
                <a:cubicBezTo>
                  <a:pt x="1437269" y="804438"/>
                  <a:pt x="1432360" y="819796"/>
                  <a:pt x="1419615" y="827154"/>
                </a:cubicBezTo>
                <a:cubicBezTo>
                  <a:pt x="1406870" y="834512"/>
                  <a:pt x="1391116" y="831085"/>
                  <a:pt x="1384427" y="819499"/>
                </a:cubicBezTo>
                <a:lnTo>
                  <a:pt x="1383957" y="818007"/>
                </a:lnTo>
                <a:lnTo>
                  <a:pt x="1383458" y="818296"/>
                </a:lnTo>
                <a:lnTo>
                  <a:pt x="1254575" y="702101"/>
                </a:lnTo>
                <a:lnTo>
                  <a:pt x="1251640" y="703795"/>
                </a:lnTo>
                <a:lnTo>
                  <a:pt x="1287827" y="873508"/>
                </a:lnTo>
                <a:lnTo>
                  <a:pt x="1287216" y="873861"/>
                </a:lnTo>
                <a:lnTo>
                  <a:pt x="1288274" y="875013"/>
                </a:lnTo>
                <a:cubicBezTo>
                  <a:pt x="1294963" y="886599"/>
                  <a:pt x="1290053" y="901956"/>
                  <a:pt x="1277309" y="909315"/>
                </a:cubicBezTo>
                <a:cubicBezTo>
                  <a:pt x="1270936" y="912994"/>
                  <a:pt x="1263811" y="913977"/>
                  <a:pt x="1257443" y="912591"/>
                </a:cubicBezTo>
                <a:cubicBezTo>
                  <a:pt x="1251076" y="911206"/>
                  <a:pt x="1245465" y="907453"/>
                  <a:pt x="1242120" y="901660"/>
                </a:cubicBezTo>
                <a:cubicBezTo>
                  <a:pt x="1240448" y="898764"/>
                  <a:pt x="1239501" y="895631"/>
                  <a:pt x="1239219" y="892448"/>
                </a:cubicBezTo>
                <a:lnTo>
                  <a:pt x="1239242" y="892249"/>
                </a:lnTo>
                <a:lnTo>
                  <a:pt x="1183509" y="720350"/>
                </a:lnTo>
                <a:lnTo>
                  <a:pt x="1082151" y="594333"/>
                </a:lnTo>
                <a:lnTo>
                  <a:pt x="1052349" y="705555"/>
                </a:lnTo>
                <a:lnTo>
                  <a:pt x="1056031" y="707098"/>
                </a:lnTo>
                <a:cubicBezTo>
                  <a:pt x="1059971" y="711071"/>
                  <a:pt x="1062395" y="716548"/>
                  <a:pt x="1062370" y="722586"/>
                </a:cubicBezTo>
                <a:cubicBezTo>
                  <a:pt x="1062345" y="728624"/>
                  <a:pt x="1059875" y="734080"/>
                  <a:pt x="1055901" y="738020"/>
                </a:cubicBezTo>
                <a:lnTo>
                  <a:pt x="1041580" y="743882"/>
                </a:lnTo>
                <a:lnTo>
                  <a:pt x="1032160" y="756158"/>
                </a:lnTo>
                <a:cubicBezTo>
                  <a:pt x="1027314" y="758955"/>
                  <a:pt x="1021400" y="759905"/>
                  <a:pt x="1015568" y="758342"/>
                </a:cubicBezTo>
                <a:cubicBezTo>
                  <a:pt x="1009736" y="756779"/>
                  <a:pt x="1005090" y="753000"/>
                  <a:pt x="1002292" y="748154"/>
                </a:cubicBezTo>
                <a:lnTo>
                  <a:pt x="1001771" y="744197"/>
                </a:lnTo>
                <a:lnTo>
                  <a:pt x="886033" y="743711"/>
                </a:lnTo>
                <a:lnTo>
                  <a:pt x="981223" y="874975"/>
                </a:lnTo>
                <a:lnTo>
                  <a:pt x="1136730" y="976753"/>
                </a:lnTo>
                <a:lnTo>
                  <a:pt x="1140658" y="979276"/>
                </a:lnTo>
                <a:cubicBezTo>
                  <a:pt x="1150078" y="988776"/>
                  <a:pt x="1149243" y="1004877"/>
                  <a:pt x="1138794" y="1015239"/>
                </a:cubicBezTo>
                <a:cubicBezTo>
                  <a:pt x="1128344" y="1025602"/>
                  <a:pt x="1112236" y="1026301"/>
                  <a:pt x="1102816" y="1016802"/>
                </a:cubicBezTo>
                <a:lnTo>
                  <a:pt x="1101982" y="1015479"/>
                </a:lnTo>
                <a:lnTo>
                  <a:pt x="1101573" y="1015885"/>
                </a:lnTo>
                <a:lnTo>
                  <a:pt x="947340" y="936358"/>
                </a:lnTo>
                <a:lnTo>
                  <a:pt x="944934" y="938744"/>
                </a:lnTo>
                <a:lnTo>
                  <a:pt x="1023163" y="1093639"/>
                </a:lnTo>
                <a:lnTo>
                  <a:pt x="1022662" y="1094135"/>
                </a:lnTo>
                <a:lnTo>
                  <a:pt x="1023978" y="1094980"/>
                </a:lnTo>
                <a:cubicBezTo>
                  <a:pt x="1033398" y="1104480"/>
                  <a:pt x="1032564" y="1120581"/>
                  <a:pt x="1022114" y="1130943"/>
                </a:cubicBezTo>
                <a:cubicBezTo>
                  <a:pt x="1011664" y="1141306"/>
                  <a:pt x="995556" y="1142005"/>
                  <a:pt x="986136" y="1132506"/>
                </a:cubicBezTo>
                <a:cubicBezTo>
                  <a:pt x="983781" y="1130131"/>
                  <a:pt x="982067" y="1127343"/>
                  <a:pt x="980984" y="1124336"/>
                </a:cubicBezTo>
                <a:lnTo>
                  <a:pt x="980956" y="1124138"/>
                </a:lnTo>
                <a:lnTo>
                  <a:pt x="883268" y="972110"/>
                </a:lnTo>
                <a:lnTo>
                  <a:pt x="753150" y="876073"/>
                </a:lnTo>
                <a:lnTo>
                  <a:pt x="752596" y="1008084"/>
                </a:lnTo>
                <a:lnTo>
                  <a:pt x="758341" y="1015570"/>
                </a:lnTo>
                <a:cubicBezTo>
                  <a:pt x="759903" y="1021403"/>
                  <a:pt x="758954" y="1027316"/>
                  <a:pt x="756156" y="1032162"/>
                </a:cubicBezTo>
                <a:lnTo>
                  <a:pt x="749351" y="1037384"/>
                </a:lnTo>
                <a:lnTo>
                  <a:pt x="746036" y="1045294"/>
                </a:lnTo>
                <a:cubicBezTo>
                  <a:pt x="742062" y="1049234"/>
                  <a:pt x="736585" y="1051659"/>
                  <a:pt x="730548" y="1051633"/>
                </a:cubicBezTo>
                <a:lnTo>
                  <a:pt x="721846" y="1047986"/>
                </a:lnTo>
                <a:lnTo>
                  <a:pt x="593758" y="1082307"/>
                </a:lnTo>
                <a:lnTo>
                  <a:pt x="720106" y="1183931"/>
                </a:lnTo>
                <a:lnTo>
                  <a:pt x="896899" y="1241251"/>
                </a:lnTo>
                <a:lnTo>
                  <a:pt x="901352" y="1242653"/>
                </a:lnTo>
                <a:cubicBezTo>
                  <a:pt x="912938" y="1249342"/>
                  <a:pt x="916365" y="1265097"/>
                  <a:pt x="909007" y="1277842"/>
                </a:cubicBezTo>
                <a:cubicBezTo>
                  <a:pt x="901649" y="1290587"/>
                  <a:pt x="886291" y="1295496"/>
                  <a:pt x="874706" y="1288807"/>
                </a:cubicBezTo>
                <a:lnTo>
                  <a:pt x="873553" y="1287750"/>
                </a:lnTo>
                <a:lnTo>
                  <a:pt x="873265" y="1288249"/>
                </a:lnTo>
                <a:lnTo>
                  <a:pt x="703551" y="1252063"/>
                </a:lnTo>
                <a:lnTo>
                  <a:pt x="701857" y="1254997"/>
                </a:lnTo>
                <a:lnTo>
                  <a:pt x="818052" y="1383880"/>
                </a:lnTo>
                <a:lnTo>
                  <a:pt x="817700" y="1384490"/>
                </a:lnTo>
                <a:lnTo>
                  <a:pt x="819191" y="1384960"/>
                </a:lnTo>
                <a:cubicBezTo>
                  <a:pt x="830777" y="1391649"/>
                  <a:pt x="834204" y="1407404"/>
                  <a:pt x="826846" y="1420148"/>
                </a:cubicBezTo>
                <a:cubicBezTo>
                  <a:pt x="823167" y="1426521"/>
                  <a:pt x="817488" y="1430934"/>
                  <a:pt x="811281" y="1432918"/>
                </a:cubicBezTo>
                <a:cubicBezTo>
                  <a:pt x="805074" y="1434903"/>
                  <a:pt x="798338" y="1434458"/>
                  <a:pt x="792545" y="1431113"/>
                </a:cubicBezTo>
                <a:cubicBezTo>
                  <a:pt x="789648" y="1429441"/>
                  <a:pt x="787262" y="1427202"/>
                  <a:pt x="785426" y="1424586"/>
                </a:cubicBezTo>
                <a:lnTo>
                  <a:pt x="785347" y="1424402"/>
                </a:lnTo>
                <a:lnTo>
                  <a:pt x="651131" y="1303400"/>
                </a:lnTo>
                <a:lnTo>
                  <a:pt x="500343" y="1244945"/>
                </a:lnTo>
                <a:lnTo>
                  <a:pt x="530146" y="1356168"/>
                </a:lnTo>
                <a:lnTo>
                  <a:pt x="534105" y="1355663"/>
                </a:lnTo>
                <a:cubicBezTo>
                  <a:pt x="539504" y="1357134"/>
                  <a:pt x="544342" y="1360665"/>
                  <a:pt x="547339" y="1365907"/>
                </a:cubicBezTo>
                <a:cubicBezTo>
                  <a:pt x="550336" y="1371148"/>
                  <a:pt x="550925" y="1377108"/>
                  <a:pt x="549453" y="1382507"/>
                </a:cubicBezTo>
                <a:lnTo>
                  <a:pt x="539982" y="1394743"/>
                </a:lnTo>
                <a:lnTo>
                  <a:pt x="537962" y="1410085"/>
                </a:lnTo>
                <a:cubicBezTo>
                  <a:pt x="535164" y="1414931"/>
                  <a:pt x="530518" y="1418710"/>
                  <a:pt x="524686" y="1420272"/>
                </a:cubicBezTo>
                <a:cubicBezTo>
                  <a:pt x="518853" y="1421835"/>
                  <a:pt x="512940" y="1420886"/>
                  <a:pt x="508094" y="1418088"/>
                </a:cubicBezTo>
                <a:lnTo>
                  <a:pt x="505664" y="1414922"/>
                </a:lnTo>
                <a:lnTo>
                  <a:pt x="405189" y="1472370"/>
                </a:lnTo>
                <a:lnTo>
                  <a:pt x="553258" y="1538453"/>
                </a:lnTo>
                <a:lnTo>
                  <a:pt x="738819" y="1548842"/>
                </a:lnTo>
                <a:lnTo>
                  <a:pt x="743483" y="1549063"/>
                </a:lnTo>
                <a:cubicBezTo>
                  <a:pt x="756391" y="1552580"/>
                  <a:pt x="763719" y="1566941"/>
                  <a:pt x="759850" y="1581140"/>
                </a:cubicBezTo>
                <a:cubicBezTo>
                  <a:pt x="755981" y="1595339"/>
                  <a:pt x="742382" y="1603999"/>
                  <a:pt x="729474" y="1600482"/>
                </a:cubicBezTo>
                <a:lnTo>
                  <a:pt x="728090" y="1599753"/>
                </a:lnTo>
                <a:lnTo>
                  <a:pt x="727938" y="1600310"/>
                </a:lnTo>
                <a:lnTo>
                  <a:pt x="554606" y="1608554"/>
                </a:lnTo>
                <a:lnTo>
                  <a:pt x="553715" y="1611823"/>
                </a:lnTo>
                <a:lnTo>
                  <a:pt x="698911" y="1706852"/>
                </a:lnTo>
                <a:lnTo>
                  <a:pt x="698725" y="1707531"/>
                </a:lnTo>
                <a:lnTo>
                  <a:pt x="700288" y="1707606"/>
                </a:lnTo>
                <a:cubicBezTo>
                  <a:pt x="713195" y="1711122"/>
                  <a:pt x="720523" y="1725484"/>
                  <a:pt x="716654" y="1739683"/>
                </a:cubicBezTo>
                <a:cubicBezTo>
                  <a:pt x="712786" y="1753882"/>
                  <a:pt x="699186" y="1762541"/>
                  <a:pt x="686278" y="1759025"/>
                </a:cubicBezTo>
                <a:cubicBezTo>
                  <a:pt x="683051" y="1758145"/>
                  <a:pt x="680173" y="1756588"/>
                  <a:pt x="677732" y="1754526"/>
                </a:cubicBezTo>
                <a:lnTo>
                  <a:pt x="677608" y="1754369"/>
                </a:lnTo>
                <a:lnTo>
                  <a:pt x="516994" y="1671552"/>
                </a:lnTo>
                <a:lnTo>
                  <a:pt x="356290" y="1653441"/>
                </a:lnTo>
                <a:lnTo>
                  <a:pt x="421815" y="1768042"/>
                </a:lnTo>
                <a:lnTo>
                  <a:pt x="430533" y="1771653"/>
                </a:lnTo>
                <a:cubicBezTo>
                  <a:pt x="434803" y="1775923"/>
                  <a:pt x="436938" y="1781519"/>
                  <a:pt x="436938" y="1787114"/>
                </a:cubicBezTo>
                <a:lnTo>
                  <a:pt x="433655" y="1795039"/>
                </a:lnTo>
                <a:lnTo>
                  <a:pt x="434739" y="1803548"/>
                </a:lnTo>
                <a:cubicBezTo>
                  <a:pt x="433268" y="1808947"/>
                  <a:pt x="429737" y="1813784"/>
                  <a:pt x="424496" y="1816781"/>
                </a:cubicBezTo>
                <a:lnTo>
                  <a:pt x="415135" y="1817974"/>
                </a:lnTo>
                <a:lnTo>
                  <a:pt x="321369" y="1911740"/>
                </a:lnTo>
                <a:lnTo>
                  <a:pt x="481602" y="1936575"/>
                </a:lnTo>
                <a:lnTo>
                  <a:pt x="663369" y="1897819"/>
                </a:lnTo>
                <a:lnTo>
                  <a:pt x="667927" y="1896807"/>
                </a:lnTo>
                <a:cubicBezTo>
                  <a:pt x="681305" y="1896807"/>
                  <a:pt x="692150" y="1908737"/>
                  <a:pt x="692150" y="1923454"/>
                </a:cubicBezTo>
                <a:cubicBezTo>
                  <a:pt x="692150" y="1938170"/>
                  <a:pt x="681305" y="1950100"/>
                  <a:pt x="667927" y="1950100"/>
                </a:cubicBezTo>
                <a:lnTo>
                  <a:pt x="666400" y="1949761"/>
                </a:lnTo>
                <a:lnTo>
                  <a:pt x="666400" y="1950338"/>
                </a:lnTo>
                <a:lnTo>
                  <a:pt x="501331" y="2003856"/>
                </a:lnTo>
                <a:lnTo>
                  <a:pt x="501331" y="2007245"/>
                </a:lnTo>
                <a:lnTo>
                  <a:pt x="666400" y="2060763"/>
                </a:lnTo>
                <a:lnTo>
                  <a:pt x="666400" y="2061468"/>
                </a:lnTo>
                <a:lnTo>
                  <a:pt x="667927" y="2061129"/>
                </a:lnTo>
                <a:cubicBezTo>
                  <a:pt x="681305" y="2061129"/>
                  <a:pt x="692150" y="2073059"/>
                  <a:pt x="692150" y="2087775"/>
                </a:cubicBezTo>
                <a:cubicBezTo>
                  <a:pt x="692150" y="2102492"/>
                  <a:pt x="681305" y="2114422"/>
                  <a:pt x="667927" y="2114422"/>
                </a:cubicBezTo>
                <a:cubicBezTo>
                  <a:pt x="664582" y="2114422"/>
                  <a:pt x="661396" y="2113676"/>
                  <a:pt x="658498" y="2112328"/>
                </a:cubicBezTo>
                <a:lnTo>
                  <a:pt x="658337" y="2112209"/>
                </a:lnTo>
                <a:lnTo>
                  <a:pt x="481602" y="2074526"/>
                </a:lnTo>
                <a:lnTo>
                  <a:pt x="321789" y="2099296"/>
                </a:lnTo>
                <a:lnTo>
                  <a:pt x="403209" y="2180717"/>
                </a:lnTo>
                <a:lnTo>
                  <a:pt x="406386" y="2178300"/>
                </a:lnTo>
                <a:cubicBezTo>
                  <a:pt x="411797" y="2176874"/>
                  <a:pt x="417752" y="2177513"/>
                  <a:pt x="422969" y="2180554"/>
                </a:cubicBezTo>
                <a:cubicBezTo>
                  <a:pt x="428185" y="2183595"/>
                  <a:pt x="431675" y="2188462"/>
                  <a:pt x="433100" y="2193873"/>
                </a:cubicBezTo>
                <a:lnTo>
                  <a:pt x="431016" y="2209206"/>
                </a:lnTo>
                <a:lnTo>
                  <a:pt x="436938" y="2223502"/>
                </a:lnTo>
                <a:cubicBezTo>
                  <a:pt x="436938" y="2229098"/>
                  <a:pt x="434803" y="2234693"/>
                  <a:pt x="430533" y="2238963"/>
                </a:cubicBezTo>
                <a:cubicBezTo>
                  <a:pt x="426264" y="2243232"/>
                  <a:pt x="420668" y="2245367"/>
                  <a:pt x="415072" y="2245367"/>
                </a:cubicBezTo>
                <a:lnTo>
                  <a:pt x="411385" y="2243840"/>
                </a:lnTo>
                <a:lnTo>
                  <a:pt x="353095" y="2343829"/>
                </a:lnTo>
                <a:lnTo>
                  <a:pt x="514368" y="2327024"/>
                </a:lnTo>
                <a:lnTo>
                  <a:pt x="680263" y="2243240"/>
                </a:lnTo>
                <a:lnTo>
                  <a:pt x="684413" y="2241100"/>
                </a:lnTo>
                <a:cubicBezTo>
                  <a:pt x="697350" y="2237692"/>
                  <a:pt x="710876" y="2246465"/>
                  <a:pt x="714626" y="2260696"/>
                </a:cubicBezTo>
                <a:cubicBezTo>
                  <a:pt x="718375" y="2274927"/>
                  <a:pt x="710927" y="2289227"/>
                  <a:pt x="697990" y="2292635"/>
                </a:cubicBezTo>
                <a:lnTo>
                  <a:pt x="696427" y="2292696"/>
                </a:lnTo>
                <a:lnTo>
                  <a:pt x="696574" y="2293253"/>
                </a:lnTo>
                <a:lnTo>
                  <a:pt x="550586" y="2387059"/>
                </a:lnTo>
                <a:lnTo>
                  <a:pt x="551449" y="2390336"/>
                </a:lnTo>
                <a:lnTo>
                  <a:pt x="724706" y="2400035"/>
                </a:lnTo>
                <a:lnTo>
                  <a:pt x="724886" y="2400717"/>
                </a:lnTo>
                <a:lnTo>
                  <a:pt x="726276" y="2400000"/>
                </a:lnTo>
                <a:cubicBezTo>
                  <a:pt x="739213" y="2396591"/>
                  <a:pt x="752739" y="2405365"/>
                  <a:pt x="756488" y="2419596"/>
                </a:cubicBezTo>
                <a:cubicBezTo>
                  <a:pt x="760238" y="2433827"/>
                  <a:pt x="752790" y="2448126"/>
                  <a:pt x="739853" y="2451535"/>
                </a:cubicBezTo>
                <a:cubicBezTo>
                  <a:pt x="736619" y="2452387"/>
                  <a:pt x="733348" y="2452477"/>
                  <a:pt x="730202" y="2451912"/>
                </a:cubicBezTo>
                <a:lnTo>
                  <a:pt x="730016" y="2451837"/>
                </a:lnTo>
                <a:lnTo>
                  <a:pt x="549512" y="2460423"/>
                </a:lnTo>
                <a:lnTo>
                  <a:pt x="401283" y="2525090"/>
                </a:lnTo>
                <a:lnTo>
                  <a:pt x="515332" y="2591576"/>
                </a:lnTo>
                <a:lnTo>
                  <a:pt x="524685" y="2590345"/>
                </a:lnTo>
                <a:cubicBezTo>
                  <a:pt x="530517" y="2591907"/>
                  <a:pt x="535164" y="2595686"/>
                  <a:pt x="537961" y="2600532"/>
                </a:cubicBezTo>
                <a:lnTo>
                  <a:pt x="539081" y="2609034"/>
                </a:lnTo>
                <a:lnTo>
                  <a:pt x="544275" y="2615862"/>
                </a:lnTo>
                <a:cubicBezTo>
                  <a:pt x="545701" y="2621273"/>
                  <a:pt x="545062" y="2627228"/>
                  <a:pt x="542021" y="2632445"/>
                </a:cubicBezTo>
                <a:lnTo>
                  <a:pt x="534510" y="2638158"/>
                </a:lnTo>
                <a:lnTo>
                  <a:pt x="500189" y="2766246"/>
                </a:lnTo>
                <a:lnTo>
                  <a:pt x="651373" y="2707637"/>
                </a:lnTo>
                <a:lnTo>
                  <a:pt x="789409" y="2583190"/>
                </a:lnTo>
                <a:lnTo>
                  <a:pt x="792850" y="2580035"/>
                </a:lnTo>
                <a:cubicBezTo>
                  <a:pt x="804436" y="2573346"/>
                  <a:pt x="819793" y="2578255"/>
                  <a:pt x="827152" y="2591000"/>
                </a:cubicBezTo>
                <a:cubicBezTo>
                  <a:pt x="834510" y="2603745"/>
                  <a:pt x="831083" y="2619499"/>
                  <a:pt x="819497" y="2626188"/>
                </a:cubicBezTo>
                <a:lnTo>
                  <a:pt x="818005" y="2626658"/>
                </a:lnTo>
                <a:lnTo>
                  <a:pt x="818293" y="2627157"/>
                </a:lnTo>
                <a:lnTo>
                  <a:pt x="702098" y="2756040"/>
                </a:lnTo>
                <a:lnTo>
                  <a:pt x="703793" y="2758974"/>
                </a:lnTo>
                <a:lnTo>
                  <a:pt x="873506" y="2722788"/>
                </a:lnTo>
                <a:lnTo>
                  <a:pt x="873858" y="2723398"/>
                </a:lnTo>
                <a:lnTo>
                  <a:pt x="875011" y="2722341"/>
                </a:lnTo>
                <a:cubicBezTo>
                  <a:pt x="886597" y="2715652"/>
                  <a:pt x="901954" y="2720562"/>
                  <a:pt x="909312" y="2733306"/>
                </a:cubicBezTo>
                <a:cubicBezTo>
                  <a:pt x="916671" y="2746051"/>
                  <a:pt x="913243" y="2761806"/>
                  <a:pt x="901658" y="2768495"/>
                </a:cubicBezTo>
                <a:cubicBezTo>
                  <a:pt x="898761" y="2770167"/>
                  <a:pt x="895629" y="2771114"/>
                  <a:pt x="892445" y="2771396"/>
                </a:cubicBezTo>
                <a:lnTo>
                  <a:pt x="892247" y="2771373"/>
                </a:lnTo>
                <a:lnTo>
                  <a:pt x="720348" y="2827106"/>
                </a:lnTo>
                <a:lnTo>
                  <a:pt x="594331" y="2928464"/>
                </a:lnTo>
                <a:lnTo>
                  <a:pt x="705553" y="2958266"/>
                </a:lnTo>
                <a:lnTo>
                  <a:pt x="707096" y="2954585"/>
                </a:lnTo>
                <a:cubicBezTo>
                  <a:pt x="711069" y="2950645"/>
                  <a:pt x="716546" y="2948221"/>
                  <a:pt x="722584" y="2948246"/>
                </a:cubicBezTo>
                <a:cubicBezTo>
                  <a:pt x="728621" y="2948271"/>
                  <a:pt x="734077" y="2950742"/>
                  <a:pt x="738018" y="2954715"/>
                </a:cubicBezTo>
                <a:lnTo>
                  <a:pt x="743879" y="2969036"/>
                </a:lnTo>
                <a:lnTo>
                  <a:pt x="756155" y="2978455"/>
                </a:lnTo>
                <a:cubicBezTo>
                  <a:pt x="758953" y="2983301"/>
                  <a:pt x="759903" y="2989215"/>
                  <a:pt x="758340" y="2995047"/>
                </a:cubicBezTo>
                <a:cubicBezTo>
                  <a:pt x="756777" y="3000879"/>
                  <a:pt x="752998" y="3005526"/>
                  <a:pt x="748152" y="3008324"/>
                </a:cubicBezTo>
                <a:lnTo>
                  <a:pt x="744195" y="3008845"/>
                </a:lnTo>
                <a:lnTo>
                  <a:pt x="743709" y="3124583"/>
                </a:lnTo>
                <a:lnTo>
                  <a:pt x="874973" y="3029393"/>
                </a:lnTo>
                <a:lnTo>
                  <a:pt x="976750" y="2873886"/>
                </a:lnTo>
                <a:lnTo>
                  <a:pt x="979274" y="2869958"/>
                </a:lnTo>
                <a:cubicBezTo>
                  <a:pt x="988774" y="2860538"/>
                  <a:pt x="1004875" y="2861373"/>
                  <a:pt x="1015237" y="2871823"/>
                </a:cubicBezTo>
                <a:cubicBezTo>
                  <a:pt x="1025599" y="2882272"/>
                  <a:pt x="1026299" y="2898380"/>
                  <a:pt x="1016800" y="2907800"/>
                </a:cubicBezTo>
                <a:lnTo>
                  <a:pt x="1015477" y="2908634"/>
                </a:lnTo>
                <a:lnTo>
                  <a:pt x="1015883" y="2909044"/>
                </a:lnTo>
                <a:lnTo>
                  <a:pt x="936356" y="3063276"/>
                </a:lnTo>
                <a:lnTo>
                  <a:pt x="938742" y="3065682"/>
                </a:lnTo>
                <a:lnTo>
                  <a:pt x="1093637" y="2987453"/>
                </a:lnTo>
                <a:lnTo>
                  <a:pt x="1094133" y="2987954"/>
                </a:lnTo>
                <a:lnTo>
                  <a:pt x="1094978" y="2986638"/>
                </a:lnTo>
                <a:cubicBezTo>
                  <a:pt x="1104478" y="2977218"/>
                  <a:pt x="1120579" y="2978053"/>
                  <a:pt x="1130941" y="2988502"/>
                </a:cubicBezTo>
                <a:cubicBezTo>
                  <a:pt x="1141303" y="2998952"/>
                  <a:pt x="1142003" y="3015060"/>
                  <a:pt x="1132504" y="3024480"/>
                </a:cubicBezTo>
                <a:cubicBezTo>
                  <a:pt x="1130129" y="3026835"/>
                  <a:pt x="1127341" y="3028549"/>
                  <a:pt x="1124334" y="3029632"/>
                </a:cubicBezTo>
                <a:lnTo>
                  <a:pt x="1124136" y="3029660"/>
                </a:lnTo>
                <a:lnTo>
                  <a:pt x="972108" y="3127348"/>
                </a:lnTo>
                <a:lnTo>
                  <a:pt x="876071" y="3257465"/>
                </a:lnTo>
                <a:lnTo>
                  <a:pt x="1008083" y="3258020"/>
                </a:lnTo>
                <a:lnTo>
                  <a:pt x="1015569" y="3252275"/>
                </a:lnTo>
                <a:cubicBezTo>
                  <a:pt x="1021402" y="3250712"/>
                  <a:pt x="1027315" y="3251662"/>
                  <a:pt x="1032161" y="3254459"/>
                </a:cubicBezTo>
                <a:lnTo>
                  <a:pt x="1037383" y="3261266"/>
                </a:lnTo>
                <a:lnTo>
                  <a:pt x="1045292" y="3264581"/>
                </a:lnTo>
                <a:cubicBezTo>
                  <a:pt x="1049232" y="3268554"/>
                  <a:pt x="1051656" y="3274030"/>
                  <a:pt x="1051631" y="3280068"/>
                </a:cubicBezTo>
                <a:lnTo>
                  <a:pt x="1047984" y="3288770"/>
                </a:lnTo>
                <a:lnTo>
                  <a:pt x="1082305" y="3416858"/>
                </a:lnTo>
                <a:lnTo>
                  <a:pt x="1183930" y="3290510"/>
                </a:lnTo>
                <a:lnTo>
                  <a:pt x="1241250" y="3113717"/>
                </a:lnTo>
                <a:lnTo>
                  <a:pt x="1242652" y="3109264"/>
                </a:lnTo>
                <a:cubicBezTo>
                  <a:pt x="1249341" y="3097678"/>
                  <a:pt x="1265095" y="3094251"/>
                  <a:pt x="1277840" y="3101609"/>
                </a:cubicBezTo>
                <a:cubicBezTo>
                  <a:pt x="1290585" y="3108967"/>
                  <a:pt x="1295494" y="3124325"/>
                  <a:pt x="1288805" y="3135911"/>
                </a:cubicBezTo>
                <a:lnTo>
                  <a:pt x="1287748" y="3137063"/>
                </a:lnTo>
                <a:lnTo>
                  <a:pt x="1288247" y="3137352"/>
                </a:lnTo>
                <a:lnTo>
                  <a:pt x="1252061" y="3307065"/>
                </a:lnTo>
                <a:lnTo>
                  <a:pt x="1254996" y="3308759"/>
                </a:lnTo>
                <a:lnTo>
                  <a:pt x="1383879" y="3192564"/>
                </a:lnTo>
                <a:lnTo>
                  <a:pt x="1384489" y="3192916"/>
                </a:lnTo>
                <a:lnTo>
                  <a:pt x="1384959" y="3191425"/>
                </a:lnTo>
                <a:cubicBezTo>
                  <a:pt x="1391648" y="3179839"/>
                  <a:pt x="1407402" y="3176411"/>
                  <a:pt x="1420147" y="3183769"/>
                </a:cubicBezTo>
                <a:cubicBezTo>
                  <a:pt x="1432892" y="3191128"/>
                  <a:pt x="1437801" y="3206485"/>
                  <a:pt x="1431112" y="3218071"/>
                </a:cubicBezTo>
                <a:cubicBezTo>
                  <a:pt x="1429440" y="3220967"/>
                  <a:pt x="1427201" y="3223354"/>
                  <a:pt x="1424584" y="3225190"/>
                </a:cubicBezTo>
                <a:lnTo>
                  <a:pt x="1424401" y="3225269"/>
                </a:lnTo>
                <a:lnTo>
                  <a:pt x="1303398" y="3359485"/>
                </a:lnTo>
                <a:lnTo>
                  <a:pt x="1244944" y="3510272"/>
                </a:lnTo>
                <a:lnTo>
                  <a:pt x="1356166" y="3480470"/>
                </a:lnTo>
                <a:lnTo>
                  <a:pt x="1355662" y="3476511"/>
                </a:lnTo>
                <a:cubicBezTo>
                  <a:pt x="1357133" y="3471112"/>
                  <a:pt x="1360664" y="3466274"/>
                  <a:pt x="1365905" y="3463278"/>
                </a:cubicBezTo>
                <a:cubicBezTo>
                  <a:pt x="1371147" y="3460280"/>
                  <a:pt x="1377107" y="3459692"/>
                  <a:pt x="1382506" y="3461163"/>
                </a:cubicBezTo>
                <a:lnTo>
                  <a:pt x="1394742" y="3470633"/>
                </a:lnTo>
                <a:lnTo>
                  <a:pt x="1410084" y="3472653"/>
                </a:lnTo>
                <a:cubicBezTo>
                  <a:pt x="1414930" y="3475451"/>
                  <a:pt x="1418708" y="3480098"/>
                  <a:pt x="1420271" y="3485930"/>
                </a:cubicBezTo>
                <a:cubicBezTo>
                  <a:pt x="1421834" y="3491763"/>
                  <a:pt x="1420885" y="3497676"/>
                  <a:pt x="1418087" y="3502522"/>
                </a:cubicBezTo>
                <a:lnTo>
                  <a:pt x="1414920" y="3504952"/>
                </a:lnTo>
                <a:lnTo>
                  <a:pt x="1472369" y="3605427"/>
                </a:lnTo>
                <a:lnTo>
                  <a:pt x="1538452" y="3457358"/>
                </a:lnTo>
                <a:lnTo>
                  <a:pt x="1548840" y="3271797"/>
                </a:lnTo>
                <a:lnTo>
                  <a:pt x="1549062" y="3267132"/>
                </a:lnTo>
                <a:cubicBezTo>
                  <a:pt x="1552578" y="3254225"/>
                  <a:pt x="1566940" y="3246898"/>
                  <a:pt x="1581139" y="3250766"/>
                </a:cubicBezTo>
                <a:cubicBezTo>
                  <a:pt x="1595338" y="3254635"/>
                  <a:pt x="1603997" y="3268235"/>
                  <a:pt x="1600481" y="3281142"/>
                </a:cubicBezTo>
                <a:lnTo>
                  <a:pt x="1599752" y="3282526"/>
                </a:lnTo>
                <a:lnTo>
                  <a:pt x="1600308" y="3282678"/>
                </a:lnTo>
                <a:lnTo>
                  <a:pt x="1608553" y="3456010"/>
                </a:lnTo>
                <a:lnTo>
                  <a:pt x="1611822" y="3456901"/>
                </a:lnTo>
                <a:lnTo>
                  <a:pt x="1706850" y="3311706"/>
                </a:lnTo>
                <a:lnTo>
                  <a:pt x="1707530" y="3311890"/>
                </a:lnTo>
                <a:lnTo>
                  <a:pt x="1707604" y="3310328"/>
                </a:lnTo>
                <a:cubicBezTo>
                  <a:pt x="1711121" y="3297421"/>
                  <a:pt x="1725482" y="3290093"/>
                  <a:pt x="1739681" y="3293962"/>
                </a:cubicBezTo>
                <a:cubicBezTo>
                  <a:pt x="1753880" y="3297830"/>
                  <a:pt x="1762540" y="3311430"/>
                  <a:pt x="1759023" y="3324338"/>
                </a:cubicBezTo>
                <a:cubicBezTo>
                  <a:pt x="1758144" y="3327564"/>
                  <a:pt x="1756587" y="3330442"/>
                  <a:pt x="1754524" y="3332884"/>
                </a:cubicBezTo>
                <a:lnTo>
                  <a:pt x="1754367" y="3333008"/>
                </a:lnTo>
                <a:lnTo>
                  <a:pt x="1671550" y="3493622"/>
                </a:lnTo>
                <a:lnTo>
                  <a:pt x="1653439" y="3654326"/>
                </a:lnTo>
                <a:lnTo>
                  <a:pt x="1768042" y="3588800"/>
                </a:lnTo>
                <a:lnTo>
                  <a:pt x="1771653" y="3580082"/>
                </a:lnTo>
                <a:cubicBezTo>
                  <a:pt x="1775922" y="3575812"/>
                  <a:pt x="1781518" y="3573678"/>
                  <a:pt x="1787114" y="3573678"/>
                </a:cubicBezTo>
                <a:lnTo>
                  <a:pt x="1795039" y="3576961"/>
                </a:lnTo>
                <a:lnTo>
                  <a:pt x="1803546" y="3575877"/>
                </a:lnTo>
                <a:cubicBezTo>
                  <a:pt x="1808945" y="3577348"/>
                  <a:pt x="1813783" y="3580879"/>
                  <a:pt x="1816780" y="3586120"/>
                </a:cubicBezTo>
                <a:lnTo>
                  <a:pt x="1817972" y="3595479"/>
                </a:lnTo>
                <a:close/>
                <a:moveTo>
                  <a:pt x="2965348" y="3756095"/>
                </a:moveTo>
                <a:cubicBezTo>
                  <a:pt x="2921289" y="3761320"/>
                  <a:pt x="2876025" y="3740133"/>
                  <a:pt x="2852143" y="3698770"/>
                </a:cubicBezTo>
                <a:cubicBezTo>
                  <a:pt x="2820302" y="3643618"/>
                  <a:pt x="2838532" y="3573481"/>
                  <a:pt x="2892861" y="3542114"/>
                </a:cubicBezTo>
                <a:cubicBezTo>
                  <a:pt x="2947191" y="3510747"/>
                  <a:pt x="3017046" y="3530028"/>
                  <a:pt x="3048888" y="3585180"/>
                </a:cubicBezTo>
                <a:cubicBezTo>
                  <a:pt x="3080730" y="3640331"/>
                  <a:pt x="3062500" y="3710468"/>
                  <a:pt x="3008170" y="3741835"/>
                </a:cubicBezTo>
                <a:cubicBezTo>
                  <a:pt x="2994588" y="3749677"/>
                  <a:pt x="2980035" y="3754354"/>
                  <a:pt x="2965348" y="3756095"/>
                </a:cubicBezTo>
                <a:close/>
                <a:moveTo>
                  <a:pt x="1045685" y="3756337"/>
                </a:moveTo>
                <a:cubicBezTo>
                  <a:pt x="1030998" y="3754595"/>
                  <a:pt x="1016446" y="3749919"/>
                  <a:pt x="1002863" y="3742077"/>
                </a:cubicBezTo>
                <a:cubicBezTo>
                  <a:pt x="948534" y="3710710"/>
                  <a:pt x="930304" y="3640573"/>
                  <a:pt x="962146" y="3585421"/>
                </a:cubicBezTo>
                <a:cubicBezTo>
                  <a:pt x="993987" y="3530269"/>
                  <a:pt x="1063843" y="3510989"/>
                  <a:pt x="1118172" y="3542356"/>
                </a:cubicBezTo>
                <a:cubicBezTo>
                  <a:pt x="1172502" y="3573723"/>
                  <a:pt x="1190732" y="3643860"/>
                  <a:pt x="1158890" y="3699012"/>
                </a:cubicBezTo>
                <a:cubicBezTo>
                  <a:pt x="1135009" y="3740375"/>
                  <a:pt x="1089745" y="3761562"/>
                  <a:pt x="1045685" y="3756337"/>
                </a:cubicBezTo>
                <a:close/>
                <a:moveTo>
                  <a:pt x="2066877" y="3767754"/>
                </a:moveTo>
                <a:lnTo>
                  <a:pt x="1944223" y="3767754"/>
                </a:lnTo>
                <a:cubicBezTo>
                  <a:pt x="1933547" y="3767754"/>
                  <a:pt x="1923882" y="3763427"/>
                  <a:pt x="1916886" y="3756431"/>
                </a:cubicBezTo>
                <a:lnTo>
                  <a:pt x="1916123" y="3755300"/>
                </a:lnTo>
                <a:lnTo>
                  <a:pt x="1915601" y="3754953"/>
                </a:lnTo>
                <a:lnTo>
                  <a:pt x="1788262" y="3627613"/>
                </a:lnTo>
                <a:lnTo>
                  <a:pt x="1632665" y="3716577"/>
                </a:lnTo>
                <a:lnTo>
                  <a:pt x="1630765" y="3718216"/>
                </a:lnTo>
                <a:cubicBezTo>
                  <a:pt x="1622176" y="3723127"/>
                  <a:pt x="1611713" y="3724762"/>
                  <a:pt x="1601413" y="3721955"/>
                </a:cubicBezTo>
                <a:lnTo>
                  <a:pt x="1483072" y="3689713"/>
                </a:lnTo>
                <a:cubicBezTo>
                  <a:pt x="1472772" y="3686907"/>
                  <a:pt x="1464585" y="3680191"/>
                  <a:pt x="1459674" y="3671602"/>
                </a:cubicBezTo>
                <a:lnTo>
                  <a:pt x="1459235" y="3670310"/>
                </a:lnTo>
                <a:lnTo>
                  <a:pt x="1458822" y="3669838"/>
                </a:lnTo>
                <a:lnTo>
                  <a:pt x="1373742" y="3521034"/>
                </a:lnTo>
                <a:lnTo>
                  <a:pt x="1208996" y="3565178"/>
                </a:lnTo>
                <a:lnTo>
                  <a:pt x="1206741" y="3566279"/>
                </a:lnTo>
                <a:cubicBezTo>
                  <a:pt x="1197184" y="3568839"/>
                  <a:pt x="1186650" y="3567754"/>
                  <a:pt x="1177405" y="3562416"/>
                </a:cubicBezTo>
                <a:lnTo>
                  <a:pt x="1071183" y="3501089"/>
                </a:lnTo>
                <a:cubicBezTo>
                  <a:pt x="1061938" y="3495751"/>
                  <a:pt x="1055731" y="3487171"/>
                  <a:pt x="1053171" y="3477614"/>
                </a:cubicBezTo>
                <a:lnTo>
                  <a:pt x="1053076" y="3476253"/>
                </a:lnTo>
                <a:lnTo>
                  <a:pt x="1052797" y="3475691"/>
                </a:lnTo>
                <a:lnTo>
                  <a:pt x="1006187" y="3301743"/>
                </a:lnTo>
                <a:lnTo>
                  <a:pt x="826954" y="3300991"/>
                </a:lnTo>
                <a:lnTo>
                  <a:pt x="824489" y="3301459"/>
                </a:lnTo>
                <a:cubicBezTo>
                  <a:pt x="814595" y="3301418"/>
                  <a:pt x="804717" y="3297602"/>
                  <a:pt x="797200" y="3290021"/>
                </a:cubicBezTo>
                <a:lnTo>
                  <a:pt x="710835" y="3202928"/>
                </a:lnTo>
                <a:cubicBezTo>
                  <a:pt x="703318" y="3195348"/>
                  <a:pt x="699586" y="3185438"/>
                  <a:pt x="699627" y="3175545"/>
                </a:cubicBezTo>
                <a:lnTo>
                  <a:pt x="699893" y="3174206"/>
                </a:lnTo>
                <a:lnTo>
                  <a:pt x="699772" y="3173591"/>
                </a:lnTo>
                <a:lnTo>
                  <a:pt x="700492" y="3002183"/>
                </a:lnTo>
                <a:lnTo>
                  <a:pt x="535746" y="2958040"/>
                </a:lnTo>
                <a:lnTo>
                  <a:pt x="533243" y="2957865"/>
                </a:lnTo>
                <a:cubicBezTo>
                  <a:pt x="523686" y="2955305"/>
                  <a:pt x="515106" y="2949098"/>
                  <a:pt x="509768" y="2939853"/>
                </a:cubicBezTo>
                <a:lnTo>
                  <a:pt x="448441" y="2833631"/>
                </a:lnTo>
                <a:cubicBezTo>
                  <a:pt x="443103" y="2824386"/>
                  <a:pt x="442018" y="2813852"/>
                  <a:pt x="444579" y="2804295"/>
                </a:cubicBezTo>
                <a:lnTo>
                  <a:pt x="445177" y="2803069"/>
                </a:lnTo>
                <a:lnTo>
                  <a:pt x="445217" y="2802442"/>
                </a:lnTo>
                <a:lnTo>
                  <a:pt x="491826" y="2628492"/>
                </a:lnTo>
                <a:lnTo>
                  <a:pt x="336984" y="2538225"/>
                </a:lnTo>
                <a:lnTo>
                  <a:pt x="334614" y="2537399"/>
                </a:lnTo>
                <a:cubicBezTo>
                  <a:pt x="326067" y="2532416"/>
                  <a:pt x="319420" y="2524172"/>
                  <a:pt x="316701" y="2513849"/>
                </a:cubicBezTo>
                <a:lnTo>
                  <a:pt x="285453" y="2395242"/>
                </a:lnTo>
                <a:cubicBezTo>
                  <a:pt x="282733" y="2384918"/>
                  <a:pt x="284456" y="2374470"/>
                  <a:pt x="289438" y="2365922"/>
                </a:cubicBezTo>
                <a:lnTo>
                  <a:pt x="290338" y="2364896"/>
                </a:lnTo>
                <a:lnTo>
                  <a:pt x="290541" y="2364302"/>
                </a:lnTo>
                <a:lnTo>
                  <a:pt x="376868" y="2216220"/>
                </a:lnTo>
                <a:lnTo>
                  <a:pt x="256265" y="2095617"/>
                </a:lnTo>
                <a:lnTo>
                  <a:pt x="254185" y="2094214"/>
                </a:lnTo>
                <a:cubicBezTo>
                  <a:pt x="247189" y="2087218"/>
                  <a:pt x="242861" y="2077553"/>
                  <a:pt x="242861" y="2066878"/>
                </a:cubicBezTo>
                <a:lnTo>
                  <a:pt x="242861" y="1944223"/>
                </a:lnTo>
                <a:cubicBezTo>
                  <a:pt x="242861" y="1933548"/>
                  <a:pt x="247189" y="1923883"/>
                  <a:pt x="254185" y="1916887"/>
                </a:cubicBezTo>
                <a:lnTo>
                  <a:pt x="255316" y="1916124"/>
                </a:lnTo>
                <a:lnTo>
                  <a:pt x="255663" y="1915601"/>
                </a:lnTo>
                <a:lnTo>
                  <a:pt x="383002" y="1788262"/>
                </a:lnTo>
                <a:lnTo>
                  <a:pt x="294038" y="1632666"/>
                </a:lnTo>
                <a:lnTo>
                  <a:pt x="292399" y="1630766"/>
                </a:lnTo>
                <a:cubicBezTo>
                  <a:pt x="287489" y="1622177"/>
                  <a:pt x="285854" y="1611714"/>
                  <a:pt x="288660" y="1601414"/>
                </a:cubicBezTo>
                <a:lnTo>
                  <a:pt x="320903" y="1483074"/>
                </a:lnTo>
                <a:cubicBezTo>
                  <a:pt x="323709" y="1472773"/>
                  <a:pt x="330425" y="1464586"/>
                  <a:pt x="339014" y="1459675"/>
                </a:cubicBezTo>
                <a:lnTo>
                  <a:pt x="340306" y="1459236"/>
                </a:lnTo>
                <a:lnTo>
                  <a:pt x="340779" y="1458823"/>
                </a:lnTo>
                <a:lnTo>
                  <a:pt x="489581" y="1373743"/>
                </a:lnTo>
                <a:lnTo>
                  <a:pt x="445438" y="1208997"/>
                </a:lnTo>
                <a:lnTo>
                  <a:pt x="444337" y="1206742"/>
                </a:lnTo>
                <a:cubicBezTo>
                  <a:pt x="441777" y="1197185"/>
                  <a:pt x="442862" y="1186651"/>
                  <a:pt x="448200" y="1177406"/>
                </a:cubicBezTo>
                <a:lnTo>
                  <a:pt x="509527" y="1071184"/>
                </a:lnTo>
                <a:cubicBezTo>
                  <a:pt x="514865" y="1061939"/>
                  <a:pt x="523445" y="1055732"/>
                  <a:pt x="533001" y="1053172"/>
                </a:cubicBezTo>
                <a:lnTo>
                  <a:pt x="534363" y="1053077"/>
                </a:lnTo>
                <a:lnTo>
                  <a:pt x="534925" y="1052798"/>
                </a:lnTo>
                <a:lnTo>
                  <a:pt x="708873" y="1006189"/>
                </a:lnTo>
                <a:lnTo>
                  <a:pt x="709625" y="826956"/>
                </a:lnTo>
                <a:lnTo>
                  <a:pt x="709156" y="824491"/>
                </a:lnTo>
                <a:cubicBezTo>
                  <a:pt x="709198" y="814598"/>
                  <a:pt x="713014" y="804720"/>
                  <a:pt x="720594" y="797202"/>
                </a:cubicBezTo>
                <a:lnTo>
                  <a:pt x="807688" y="710838"/>
                </a:lnTo>
                <a:cubicBezTo>
                  <a:pt x="815268" y="703321"/>
                  <a:pt x="825178" y="699588"/>
                  <a:pt x="835071" y="699629"/>
                </a:cubicBezTo>
                <a:lnTo>
                  <a:pt x="836410" y="699896"/>
                </a:lnTo>
                <a:lnTo>
                  <a:pt x="837026" y="699774"/>
                </a:lnTo>
                <a:lnTo>
                  <a:pt x="1008432" y="700494"/>
                </a:lnTo>
                <a:lnTo>
                  <a:pt x="1052575" y="535748"/>
                </a:lnTo>
                <a:lnTo>
                  <a:pt x="1052750" y="533245"/>
                </a:lnTo>
                <a:cubicBezTo>
                  <a:pt x="1055311" y="523688"/>
                  <a:pt x="1061517" y="515108"/>
                  <a:pt x="1070762" y="509770"/>
                </a:cubicBezTo>
                <a:lnTo>
                  <a:pt x="1176984" y="448443"/>
                </a:lnTo>
                <a:cubicBezTo>
                  <a:pt x="1186229" y="443105"/>
                  <a:pt x="1196763" y="442020"/>
                  <a:pt x="1206320" y="444581"/>
                </a:cubicBezTo>
                <a:lnTo>
                  <a:pt x="1207546" y="445180"/>
                </a:lnTo>
                <a:lnTo>
                  <a:pt x="1208172" y="445219"/>
                </a:lnTo>
                <a:lnTo>
                  <a:pt x="1382122" y="491829"/>
                </a:lnTo>
                <a:lnTo>
                  <a:pt x="1472391" y="336984"/>
                </a:lnTo>
                <a:lnTo>
                  <a:pt x="1473217" y="334615"/>
                </a:lnTo>
                <a:cubicBezTo>
                  <a:pt x="1478200" y="326067"/>
                  <a:pt x="1486444" y="319421"/>
                  <a:pt x="1496767" y="316701"/>
                </a:cubicBezTo>
                <a:lnTo>
                  <a:pt x="1615374" y="285453"/>
                </a:lnTo>
                <a:cubicBezTo>
                  <a:pt x="1625698" y="282734"/>
                  <a:pt x="1636146" y="284456"/>
                  <a:pt x="1644693" y="289439"/>
                </a:cubicBezTo>
                <a:lnTo>
                  <a:pt x="1645720" y="290338"/>
                </a:lnTo>
                <a:lnTo>
                  <a:pt x="1646313" y="290541"/>
                </a:lnTo>
                <a:lnTo>
                  <a:pt x="1794397" y="376868"/>
                </a:lnTo>
                <a:lnTo>
                  <a:pt x="1914999" y="256265"/>
                </a:lnTo>
                <a:lnTo>
                  <a:pt x="1916402" y="254185"/>
                </a:lnTo>
                <a:cubicBezTo>
                  <a:pt x="1923398" y="247189"/>
                  <a:pt x="1933063" y="242862"/>
                  <a:pt x="1943739" y="242862"/>
                </a:cubicBezTo>
                <a:lnTo>
                  <a:pt x="2066393" y="242862"/>
                </a:lnTo>
                <a:cubicBezTo>
                  <a:pt x="2077069" y="242862"/>
                  <a:pt x="2086734" y="247189"/>
                  <a:pt x="2093730" y="254185"/>
                </a:cubicBezTo>
                <a:lnTo>
                  <a:pt x="2094493" y="255316"/>
                </a:lnTo>
                <a:lnTo>
                  <a:pt x="2095015" y="255664"/>
                </a:lnTo>
                <a:lnTo>
                  <a:pt x="2222354" y="383003"/>
                </a:lnTo>
                <a:lnTo>
                  <a:pt x="2377950" y="294038"/>
                </a:lnTo>
                <a:lnTo>
                  <a:pt x="2379850" y="292400"/>
                </a:lnTo>
                <a:cubicBezTo>
                  <a:pt x="2388439" y="287489"/>
                  <a:pt x="2398902" y="285854"/>
                  <a:pt x="2409202" y="288661"/>
                </a:cubicBezTo>
                <a:lnTo>
                  <a:pt x="2527543" y="320903"/>
                </a:lnTo>
                <a:cubicBezTo>
                  <a:pt x="2537843" y="323710"/>
                  <a:pt x="2546030" y="330425"/>
                  <a:pt x="2550941" y="339014"/>
                </a:cubicBezTo>
                <a:lnTo>
                  <a:pt x="2551380" y="340307"/>
                </a:lnTo>
                <a:lnTo>
                  <a:pt x="2551793" y="340779"/>
                </a:lnTo>
                <a:lnTo>
                  <a:pt x="2636873" y="489582"/>
                </a:lnTo>
                <a:lnTo>
                  <a:pt x="2801619" y="445438"/>
                </a:lnTo>
                <a:lnTo>
                  <a:pt x="2803874" y="444338"/>
                </a:lnTo>
                <a:cubicBezTo>
                  <a:pt x="2813431" y="441777"/>
                  <a:pt x="2823965" y="442862"/>
                  <a:pt x="2833210" y="448200"/>
                </a:cubicBezTo>
                <a:lnTo>
                  <a:pt x="2939432" y="509527"/>
                </a:lnTo>
                <a:cubicBezTo>
                  <a:pt x="2948677" y="514865"/>
                  <a:pt x="2954884" y="523445"/>
                  <a:pt x="2957445" y="533002"/>
                </a:cubicBezTo>
                <a:lnTo>
                  <a:pt x="2957539" y="534363"/>
                </a:lnTo>
                <a:lnTo>
                  <a:pt x="2957819" y="534925"/>
                </a:lnTo>
                <a:lnTo>
                  <a:pt x="3004429" y="708875"/>
                </a:lnTo>
                <a:lnTo>
                  <a:pt x="3183660" y="709628"/>
                </a:lnTo>
                <a:lnTo>
                  <a:pt x="3186125" y="709159"/>
                </a:lnTo>
                <a:cubicBezTo>
                  <a:pt x="3196019" y="709200"/>
                  <a:pt x="3205897" y="713016"/>
                  <a:pt x="3213414" y="720597"/>
                </a:cubicBezTo>
                <a:lnTo>
                  <a:pt x="3299779" y="807690"/>
                </a:lnTo>
                <a:cubicBezTo>
                  <a:pt x="3307296" y="815270"/>
                  <a:pt x="3311029" y="825180"/>
                  <a:pt x="3310987" y="835074"/>
                </a:cubicBezTo>
                <a:lnTo>
                  <a:pt x="3310721" y="836412"/>
                </a:lnTo>
                <a:lnTo>
                  <a:pt x="3310842" y="837028"/>
                </a:lnTo>
                <a:lnTo>
                  <a:pt x="3310123" y="1008434"/>
                </a:lnTo>
                <a:lnTo>
                  <a:pt x="3474868" y="1052577"/>
                </a:lnTo>
                <a:lnTo>
                  <a:pt x="3477372" y="1052752"/>
                </a:lnTo>
                <a:cubicBezTo>
                  <a:pt x="3486928" y="1055313"/>
                  <a:pt x="3495508" y="1061519"/>
                  <a:pt x="3500846" y="1070765"/>
                </a:cubicBezTo>
                <a:lnTo>
                  <a:pt x="3562173" y="1176986"/>
                </a:lnTo>
                <a:cubicBezTo>
                  <a:pt x="3567511" y="1186232"/>
                  <a:pt x="3568596" y="1196765"/>
                  <a:pt x="3566035" y="1206322"/>
                </a:cubicBezTo>
                <a:lnTo>
                  <a:pt x="3565437" y="1207549"/>
                </a:lnTo>
                <a:lnTo>
                  <a:pt x="3565398" y="1208175"/>
                </a:lnTo>
                <a:lnTo>
                  <a:pt x="3518788" y="1382123"/>
                </a:lnTo>
                <a:lnTo>
                  <a:pt x="3673632" y="1472391"/>
                </a:lnTo>
                <a:lnTo>
                  <a:pt x="3676001" y="1473217"/>
                </a:lnTo>
                <a:cubicBezTo>
                  <a:pt x="3684549" y="1478200"/>
                  <a:pt x="3691195" y="1486444"/>
                  <a:pt x="3693915" y="1496767"/>
                </a:cubicBezTo>
                <a:lnTo>
                  <a:pt x="3725163" y="1615375"/>
                </a:lnTo>
                <a:cubicBezTo>
                  <a:pt x="3727882" y="1625698"/>
                  <a:pt x="3726160" y="1636146"/>
                  <a:pt x="3721177" y="1644694"/>
                </a:cubicBezTo>
                <a:lnTo>
                  <a:pt x="3720278" y="1645720"/>
                </a:lnTo>
                <a:lnTo>
                  <a:pt x="3720075" y="1646314"/>
                </a:lnTo>
                <a:lnTo>
                  <a:pt x="3633748" y="1794397"/>
                </a:lnTo>
                <a:lnTo>
                  <a:pt x="3754351" y="1914999"/>
                </a:lnTo>
                <a:lnTo>
                  <a:pt x="3756431" y="1916402"/>
                </a:lnTo>
                <a:cubicBezTo>
                  <a:pt x="3763427" y="1923398"/>
                  <a:pt x="3767754" y="1933063"/>
                  <a:pt x="3767754" y="1943739"/>
                </a:cubicBezTo>
                <a:lnTo>
                  <a:pt x="3767754" y="2066393"/>
                </a:lnTo>
                <a:cubicBezTo>
                  <a:pt x="3767754" y="2077069"/>
                  <a:pt x="3763427" y="2086734"/>
                  <a:pt x="3756431" y="2093729"/>
                </a:cubicBezTo>
                <a:lnTo>
                  <a:pt x="3755300" y="2094492"/>
                </a:lnTo>
                <a:lnTo>
                  <a:pt x="3754952" y="2095015"/>
                </a:lnTo>
                <a:lnTo>
                  <a:pt x="3627613" y="2222354"/>
                </a:lnTo>
                <a:lnTo>
                  <a:pt x="3716578" y="2377950"/>
                </a:lnTo>
                <a:lnTo>
                  <a:pt x="3718216" y="2379850"/>
                </a:lnTo>
                <a:cubicBezTo>
                  <a:pt x="3723127" y="2388439"/>
                  <a:pt x="3724762" y="2398902"/>
                  <a:pt x="3721955" y="2409202"/>
                </a:cubicBezTo>
                <a:lnTo>
                  <a:pt x="3689713" y="2527543"/>
                </a:lnTo>
                <a:cubicBezTo>
                  <a:pt x="3686906" y="2537843"/>
                  <a:pt x="3680191" y="2546030"/>
                  <a:pt x="3671602" y="2550941"/>
                </a:cubicBezTo>
                <a:lnTo>
                  <a:pt x="3670309" y="2551380"/>
                </a:lnTo>
                <a:lnTo>
                  <a:pt x="3669837" y="2551793"/>
                </a:lnTo>
                <a:lnTo>
                  <a:pt x="3521034" y="2636873"/>
                </a:lnTo>
                <a:lnTo>
                  <a:pt x="3565178" y="2801619"/>
                </a:lnTo>
                <a:lnTo>
                  <a:pt x="3566278" y="2803874"/>
                </a:lnTo>
                <a:cubicBezTo>
                  <a:pt x="3568839" y="2813431"/>
                  <a:pt x="3567754" y="2823965"/>
                  <a:pt x="3562416" y="2833210"/>
                </a:cubicBezTo>
                <a:lnTo>
                  <a:pt x="3501089" y="2939432"/>
                </a:lnTo>
                <a:cubicBezTo>
                  <a:pt x="3495751" y="2948677"/>
                  <a:pt x="3487171" y="2954884"/>
                  <a:pt x="3477614" y="2957444"/>
                </a:cubicBezTo>
                <a:lnTo>
                  <a:pt x="3476253" y="2957539"/>
                </a:lnTo>
                <a:lnTo>
                  <a:pt x="3475691" y="2957819"/>
                </a:lnTo>
                <a:lnTo>
                  <a:pt x="3301741" y="3004428"/>
                </a:lnTo>
                <a:lnTo>
                  <a:pt x="3300988" y="3183662"/>
                </a:lnTo>
                <a:lnTo>
                  <a:pt x="3301457" y="3186127"/>
                </a:lnTo>
                <a:cubicBezTo>
                  <a:pt x="3301416" y="3196021"/>
                  <a:pt x="3297600" y="3205899"/>
                  <a:pt x="3290019" y="3213416"/>
                </a:cubicBezTo>
                <a:lnTo>
                  <a:pt x="3202926" y="3299781"/>
                </a:lnTo>
                <a:cubicBezTo>
                  <a:pt x="3195346" y="3307297"/>
                  <a:pt x="3185436" y="3311030"/>
                  <a:pt x="3175542" y="3310989"/>
                </a:cubicBezTo>
                <a:lnTo>
                  <a:pt x="3174204" y="3310722"/>
                </a:lnTo>
                <a:lnTo>
                  <a:pt x="3173588" y="3310844"/>
                </a:lnTo>
                <a:lnTo>
                  <a:pt x="3002181" y="3310124"/>
                </a:lnTo>
                <a:lnTo>
                  <a:pt x="2958037" y="3474870"/>
                </a:lnTo>
                <a:lnTo>
                  <a:pt x="2957863" y="3477373"/>
                </a:lnTo>
                <a:cubicBezTo>
                  <a:pt x="2955302" y="3486930"/>
                  <a:pt x="2949096" y="3495510"/>
                  <a:pt x="2939850" y="3500848"/>
                </a:cubicBezTo>
                <a:lnTo>
                  <a:pt x="2833628" y="3562175"/>
                </a:lnTo>
                <a:cubicBezTo>
                  <a:pt x="2824383" y="3567512"/>
                  <a:pt x="2813849" y="3568597"/>
                  <a:pt x="2804293" y="3566037"/>
                </a:cubicBezTo>
                <a:lnTo>
                  <a:pt x="2803066" y="3565438"/>
                </a:lnTo>
                <a:lnTo>
                  <a:pt x="2802440" y="3565399"/>
                </a:lnTo>
                <a:lnTo>
                  <a:pt x="2628492" y="3518790"/>
                </a:lnTo>
                <a:lnTo>
                  <a:pt x="2538225" y="3673632"/>
                </a:lnTo>
                <a:lnTo>
                  <a:pt x="2537399" y="3676002"/>
                </a:lnTo>
                <a:cubicBezTo>
                  <a:pt x="2532416" y="3684549"/>
                  <a:pt x="2524172" y="3691196"/>
                  <a:pt x="2513848" y="3693915"/>
                </a:cubicBezTo>
                <a:lnTo>
                  <a:pt x="2395241" y="3725163"/>
                </a:lnTo>
                <a:cubicBezTo>
                  <a:pt x="2384918" y="3727883"/>
                  <a:pt x="2374469" y="3726161"/>
                  <a:pt x="2365922" y="3721178"/>
                </a:cubicBezTo>
                <a:lnTo>
                  <a:pt x="2364896" y="3720278"/>
                </a:lnTo>
                <a:lnTo>
                  <a:pt x="2364302" y="3720075"/>
                </a:lnTo>
                <a:lnTo>
                  <a:pt x="2216219" y="3633748"/>
                </a:lnTo>
                <a:lnTo>
                  <a:pt x="2095617" y="3754350"/>
                </a:lnTo>
                <a:lnTo>
                  <a:pt x="2094214" y="3756431"/>
                </a:lnTo>
                <a:cubicBezTo>
                  <a:pt x="2087218" y="3763427"/>
                  <a:pt x="2077553" y="3767754"/>
                  <a:pt x="2066877" y="3767754"/>
                </a:cubicBezTo>
                <a:close/>
                <a:moveTo>
                  <a:pt x="1523442" y="3943034"/>
                </a:moveTo>
                <a:cubicBezTo>
                  <a:pt x="1508797" y="3945091"/>
                  <a:pt x="1493533" y="3944277"/>
                  <a:pt x="1478401" y="3940154"/>
                </a:cubicBezTo>
                <a:cubicBezTo>
                  <a:pt x="1417873" y="3923663"/>
                  <a:pt x="1382376" y="3860484"/>
                  <a:pt x="1399117" y="3799041"/>
                </a:cubicBezTo>
                <a:cubicBezTo>
                  <a:pt x="1415858" y="3737597"/>
                  <a:pt x="1478496" y="3701156"/>
                  <a:pt x="1539024" y="3717647"/>
                </a:cubicBezTo>
                <a:cubicBezTo>
                  <a:pt x="1599552" y="3734138"/>
                  <a:pt x="1635049" y="3797317"/>
                  <a:pt x="1618308" y="3858761"/>
                </a:cubicBezTo>
                <a:cubicBezTo>
                  <a:pt x="1605753" y="3904843"/>
                  <a:pt x="1567379" y="3936862"/>
                  <a:pt x="1523442" y="3943034"/>
                </a:cubicBezTo>
                <a:close/>
                <a:moveTo>
                  <a:pt x="2471352" y="3946889"/>
                </a:moveTo>
                <a:cubicBezTo>
                  <a:pt x="2427469" y="3940348"/>
                  <a:pt x="2389366" y="3908008"/>
                  <a:pt x="2377198" y="3861821"/>
                </a:cubicBezTo>
                <a:cubicBezTo>
                  <a:pt x="2360974" y="3800239"/>
                  <a:pt x="2397000" y="3737360"/>
                  <a:pt x="2457664" y="3721378"/>
                </a:cubicBezTo>
                <a:cubicBezTo>
                  <a:pt x="2518328" y="3705396"/>
                  <a:pt x="2580659" y="3742362"/>
                  <a:pt x="2596883" y="3803944"/>
                </a:cubicBezTo>
                <a:cubicBezTo>
                  <a:pt x="2613107" y="3865526"/>
                  <a:pt x="2577081" y="3928405"/>
                  <a:pt x="2516416" y="3944387"/>
                </a:cubicBezTo>
                <a:cubicBezTo>
                  <a:pt x="2501250" y="3948383"/>
                  <a:pt x="2485980" y="3949069"/>
                  <a:pt x="2471352" y="3946889"/>
                </a:cubicBezTo>
                <a:close/>
                <a:moveTo>
                  <a:pt x="2005550" y="4010616"/>
                </a:moveTo>
                <a:cubicBezTo>
                  <a:pt x="1942816" y="4010616"/>
                  <a:pt x="1891960" y="3958990"/>
                  <a:pt x="1891960" y="3895306"/>
                </a:cubicBezTo>
                <a:cubicBezTo>
                  <a:pt x="1891960" y="3831624"/>
                  <a:pt x="1942816" y="3779998"/>
                  <a:pt x="2005550" y="3779998"/>
                </a:cubicBezTo>
                <a:cubicBezTo>
                  <a:pt x="2068284" y="3779998"/>
                  <a:pt x="2119141" y="3831624"/>
                  <a:pt x="2119141" y="3895306"/>
                </a:cubicBezTo>
                <a:cubicBezTo>
                  <a:pt x="2119141" y="3958990"/>
                  <a:pt x="2068284" y="4010616"/>
                  <a:pt x="2005550" y="4010616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3" name="フリーフォーム: 図形 502">
            <a:extLst>
              <a:ext uri="{FF2B5EF4-FFF2-40B4-BE49-F238E27FC236}">
                <a16:creationId xmlns:a16="http://schemas.microsoft.com/office/drawing/2014/main" id="{9264D912-0856-DBA1-C7EA-25DE0B3B564F}"/>
              </a:ext>
            </a:extLst>
          </p:cNvPr>
          <p:cNvSpPr/>
          <p:nvPr/>
        </p:nvSpPr>
        <p:spPr>
          <a:xfrm>
            <a:off x="3611803" y="843961"/>
            <a:ext cx="2689937" cy="2689936"/>
          </a:xfrm>
          <a:custGeom>
            <a:avLst/>
            <a:gdLst>
              <a:gd name="connsiteX0" fmla="*/ 2330219 w 4659498"/>
              <a:gd name="connsiteY0" fmla="*/ 4212678 h 4659497"/>
              <a:gd name="connsiteX1" fmla="*/ 2550299 w 4659498"/>
              <a:gd name="connsiteY1" fmla="*/ 4436087 h 4659497"/>
              <a:gd name="connsiteX2" fmla="*/ 2330219 w 4659498"/>
              <a:gd name="connsiteY2" fmla="*/ 4659497 h 4659497"/>
              <a:gd name="connsiteX3" fmla="*/ 2110138 w 4659498"/>
              <a:gd name="connsiteY3" fmla="*/ 4436087 h 4659497"/>
              <a:gd name="connsiteX4" fmla="*/ 2330219 w 4659498"/>
              <a:gd name="connsiteY4" fmla="*/ 4212678 h 4659497"/>
              <a:gd name="connsiteX5" fmla="*/ 1263050 w 4659498"/>
              <a:gd name="connsiteY5" fmla="*/ 3932166 h 4659497"/>
              <a:gd name="connsiteX6" fmla="*/ 1388691 w 4659498"/>
              <a:gd name="connsiteY6" fmla="*/ 3960648 h 4659497"/>
              <a:gd name="connsiteX7" fmla="*/ 1467582 w 4659498"/>
              <a:gd name="connsiteY7" fmla="*/ 4264167 h 4659497"/>
              <a:gd name="connsiteX8" fmla="*/ 1165282 w 4659498"/>
              <a:gd name="connsiteY8" fmla="*/ 4347605 h 4659497"/>
              <a:gd name="connsiteX9" fmla="*/ 1086391 w 4659498"/>
              <a:gd name="connsiteY9" fmla="*/ 4044086 h 4659497"/>
              <a:gd name="connsiteX10" fmla="*/ 1263050 w 4659498"/>
              <a:gd name="connsiteY10" fmla="*/ 3932166 h 4659497"/>
              <a:gd name="connsiteX11" fmla="*/ 3397263 w 4659498"/>
              <a:gd name="connsiteY11" fmla="*/ 3931696 h 4659497"/>
              <a:gd name="connsiteX12" fmla="*/ 3573922 w 4659498"/>
              <a:gd name="connsiteY12" fmla="*/ 4043616 h 4659497"/>
              <a:gd name="connsiteX13" fmla="*/ 3495032 w 4659498"/>
              <a:gd name="connsiteY13" fmla="*/ 4347134 h 4659497"/>
              <a:gd name="connsiteX14" fmla="*/ 3192732 w 4659498"/>
              <a:gd name="connsiteY14" fmla="*/ 4263696 h 4659497"/>
              <a:gd name="connsiteX15" fmla="*/ 3271622 w 4659498"/>
              <a:gd name="connsiteY15" fmla="*/ 3960177 h 4659497"/>
              <a:gd name="connsiteX16" fmla="*/ 3397263 w 4659498"/>
              <a:gd name="connsiteY16" fmla="*/ 3931696 h 4659497"/>
              <a:gd name="connsiteX17" fmla="*/ 522770 w 4659498"/>
              <a:gd name="connsiteY17" fmla="*/ 3162824 h 4659497"/>
              <a:gd name="connsiteX18" fmla="*/ 699320 w 4659498"/>
              <a:gd name="connsiteY18" fmla="*/ 3271619 h 4659497"/>
              <a:gd name="connsiteX19" fmla="*/ 615882 w 4659498"/>
              <a:gd name="connsiteY19" fmla="*/ 3573919 h 4659497"/>
              <a:gd name="connsiteX20" fmla="*/ 312363 w 4659498"/>
              <a:gd name="connsiteY20" fmla="*/ 3495029 h 4659497"/>
              <a:gd name="connsiteX21" fmla="*/ 395801 w 4659498"/>
              <a:gd name="connsiteY21" fmla="*/ 3192729 h 4659497"/>
              <a:gd name="connsiteX22" fmla="*/ 522770 w 4659498"/>
              <a:gd name="connsiteY22" fmla="*/ 3162824 h 4659497"/>
              <a:gd name="connsiteX23" fmla="*/ 4137199 w 4659498"/>
              <a:gd name="connsiteY23" fmla="*/ 3162011 h 4659497"/>
              <a:gd name="connsiteX24" fmla="*/ 4264168 w 4659498"/>
              <a:gd name="connsiteY24" fmla="*/ 3191915 h 4659497"/>
              <a:gd name="connsiteX25" fmla="*/ 4347606 w 4659498"/>
              <a:gd name="connsiteY25" fmla="*/ 3494216 h 4659497"/>
              <a:gd name="connsiteX26" fmla="*/ 4044087 w 4659498"/>
              <a:gd name="connsiteY26" fmla="*/ 3573106 h 4659497"/>
              <a:gd name="connsiteX27" fmla="*/ 3960649 w 4659498"/>
              <a:gd name="connsiteY27" fmla="*/ 3270806 h 4659497"/>
              <a:gd name="connsiteX28" fmla="*/ 4137199 w 4659498"/>
              <a:gd name="connsiteY28" fmla="*/ 3162011 h 4659497"/>
              <a:gd name="connsiteX29" fmla="*/ 223410 w 4659498"/>
              <a:gd name="connsiteY29" fmla="*/ 2110137 h 4659497"/>
              <a:gd name="connsiteX30" fmla="*/ 446820 w 4659498"/>
              <a:gd name="connsiteY30" fmla="*/ 2330218 h 4659497"/>
              <a:gd name="connsiteX31" fmla="*/ 223410 w 4659498"/>
              <a:gd name="connsiteY31" fmla="*/ 2550298 h 4659497"/>
              <a:gd name="connsiteX32" fmla="*/ 0 w 4659498"/>
              <a:gd name="connsiteY32" fmla="*/ 2330218 h 4659497"/>
              <a:gd name="connsiteX33" fmla="*/ 223410 w 4659498"/>
              <a:gd name="connsiteY33" fmla="*/ 2110137 h 4659497"/>
              <a:gd name="connsiteX34" fmla="*/ 4436088 w 4659498"/>
              <a:gd name="connsiteY34" fmla="*/ 2109198 h 4659497"/>
              <a:gd name="connsiteX35" fmla="*/ 4659498 w 4659498"/>
              <a:gd name="connsiteY35" fmla="*/ 2329279 h 4659497"/>
              <a:gd name="connsiteX36" fmla="*/ 4436088 w 4659498"/>
              <a:gd name="connsiteY36" fmla="*/ 2549359 h 4659497"/>
              <a:gd name="connsiteX37" fmla="*/ 4212679 w 4659498"/>
              <a:gd name="connsiteY37" fmla="*/ 2329279 h 4659497"/>
              <a:gd name="connsiteX38" fmla="*/ 4436088 w 4659498"/>
              <a:gd name="connsiteY38" fmla="*/ 2109198 h 4659497"/>
              <a:gd name="connsiteX39" fmla="*/ 488442 w 4659498"/>
              <a:gd name="connsiteY39" fmla="*/ 1056486 h 4659497"/>
              <a:gd name="connsiteX40" fmla="*/ 615411 w 4659498"/>
              <a:gd name="connsiteY40" fmla="*/ 1086391 h 4659497"/>
              <a:gd name="connsiteX41" fmla="*/ 698849 w 4659498"/>
              <a:gd name="connsiteY41" fmla="*/ 1388691 h 4659497"/>
              <a:gd name="connsiteX42" fmla="*/ 395331 w 4659498"/>
              <a:gd name="connsiteY42" fmla="*/ 1467581 h 4659497"/>
              <a:gd name="connsiteX43" fmla="*/ 311893 w 4659498"/>
              <a:gd name="connsiteY43" fmla="*/ 1165281 h 4659497"/>
              <a:gd name="connsiteX44" fmla="*/ 488442 w 4659498"/>
              <a:gd name="connsiteY44" fmla="*/ 1056486 h 4659497"/>
              <a:gd name="connsiteX45" fmla="*/ 4170587 w 4659498"/>
              <a:gd name="connsiteY45" fmla="*/ 1055672 h 4659497"/>
              <a:gd name="connsiteX46" fmla="*/ 4347137 w 4659498"/>
              <a:gd name="connsiteY46" fmla="*/ 1164467 h 4659497"/>
              <a:gd name="connsiteX47" fmla="*/ 4263699 w 4659498"/>
              <a:gd name="connsiteY47" fmla="*/ 1466767 h 4659497"/>
              <a:gd name="connsiteX48" fmla="*/ 3960180 w 4659498"/>
              <a:gd name="connsiteY48" fmla="*/ 1387876 h 4659497"/>
              <a:gd name="connsiteX49" fmla="*/ 4043619 w 4659498"/>
              <a:gd name="connsiteY49" fmla="*/ 1085577 h 4659497"/>
              <a:gd name="connsiteX50" fmla="*/ 4170587 w 4659498"/>
              <a:gd name="connsiteY50" fmla="*/ 1055672 h 4659497"/>
              <a:gd name="connsiteX51" fmla="*/ 2511037 w 4659498"/>
              <a:gd name="connsiteY51" fmla="*/ 622648 h 4659497"/>
              <a:gd name="connsiteX52" fmla="*/ 2462918 w 4659498"/>
              <a:gd name="connsiteY52" fmla="*/ 933098 h 4659497"/>
              <a:gd name="connsiteX53" fmla="*/ 2538007 w 4659498"/>
              <a:gd name="connsiteY53" fmla="*/ 1285268 h 4659497"/>
              <a:gd name="connsiteX54" fmla="*/ 2539969 w 4659498"/>
              <a:gd name="connsiteY54" fmla="*/ 1294099 h 4659497"/>
              <a:gd name="connsiteX55" fmla="*/ 2488341 w 4659498"/>
              <a:gd name="connsiteY55" fmla="*/ 1341031 h 4659497"/>
              <a:gd name="connsiteX56" fmla="*/ 2436714 w 4659498"/>
              <a:gd name="connsiteY56" fmla="*/ 1294099 h 4659497"/>
              <a:gd name="connsiteX57" fmla="*/ 2437371 w 4659498"/>
              <a:gd name="connsiteY57" fmla="*/ 1291140 h 4659497"/>
              <a:gd name="connsiteX58" fmla="*/ 2436254 w 4659498"/>
              <a:gd name="connsiteY58" fmla="*/ 1291140 h 4659497"/>
              <a:gd name="connsiteX59" fmla="*/ 2332562 w 4659498"/>
              <a:gd name="connsiteY59" fmla="*/ 971322 h 4659497"/>
              <a:gd name="connsiteX60" fmla="*/ 2325997 w 4659498"/>
              <a:gd name="connsiteY60" fmla="*/ 971322 h 4659497"/>
              <a:gd name="connsiteX61" fmla="*/ 2222305 w 4659498"/>
              <a:gd name="connsiteY61" fmla="*/ 1291140 h 4659497"/>
              <a:gd name="connsiteX62" fmla="*/ 2220940 w 4659498"/>
              <a:gd name="connsiteY62" fmla="*/ 1291140 h 4659497"/>
              <a:gd name="connsiteX63" fmla="*/ 2221597 w 4659498"/>
              <a:gd name="connsiteY63" fmla="*/ 1294099 h 4659497"/>
              <a:gd name="connsiteX64" fmla="*/ 2169970 w 4659498"/>
              <a:gd name="connsiteY64" fmla="*/ 1341031 h 4659497"/>
              <a:gd name="connsiteX65" fmla="*/ 2118342 w 4659498"/>
              <a:gd name="connsiteY65" fmla="*/ 1294099 h 4659497"/>
              <a:gd name="connsiteX66" fmla="*/ 2122399 w 4659498"/>
              <a:gd name="connsiteY66" fmla="*/ 1275832 h 4659497"/>
              <a:gd name="connsiteX67" fmla="*/ 2122630 w 4659498"/>
              <a:gd name="connsiteY67" fmla="*/ 1275521 h 4659497"/>
              <a:gd name="connsiteX68" fmla="*/ 2195641 w 4659498"/>
              <a:gd name="connsiteY68" fmla="*/ 933098 h 4659497"/>
              <a:gd name="connsiteX69" fmla="*/ 2147648 w 4659498"/>
              <a:gd name="connsiteY69" fmla="*/ 623462 h 4659497"/>
              <a:gd name="connsiteX70" fmla="*/ 1972718 w 4659498"/>
              <a:gd name="connsiteY70" fmla="*/ 798391 h 4659497"/>
              <a:gd name="connsiteX71" fmla="*/ 1974006 w 4659498"/>
              <a:gd name="connsiteY71" fmla="*/ 808171 h 4659497"/>
              <a:gd name="connsiteX72" fmla="*/ 1954268 w 4659498"/>
              <a:gd name="connsiteY72" fmla="*/ 833895 h 4659497"/>
              <a:gd name="connsiteX73" fmla="*/ 1929806 w 4659498"/>
              <a:gd name="connsiteY73" fmla="*/ 837115 h 4659497"/>
              <a:gd name="connsiteX74" fmla="*/ 1907001 w 4659498"/>
              <a:gd name="connsiteY74" fmla="*/ 846561 h 4659497"/>
              <a:gd name="connsiteX75" fmla="*/ 1877045 w 4659498"/>
              <a:gd name="connsiteY75" fmla="*/ 834153 h 4659497"/>
              <a:gd name="connsiteX76" fmla="*/ 1873269 w 4659498"/>
              <a:gd name="connsiteY76" fmla="*/ 825037 h 4659497"/>
              <a:gd name="connsiteX77" fmla="*/ 1633200 w 4659498"/>
              <a:gd name="connsiteY77" fmla="*/ 760711 h 4659497"/>
              <a:gd name="connsiteX78" fmla="*/ 1746753 w 4659498"/>
              <a:gd name="connsiteY78" fmla="*/ 1053627 h 4659497"/>
              <a:gd name="connsiteX79" fmla="*/ 1987867 w 4659498"/>
              <a:gd name="connsiteY79" fmla="*/ 1321071 h 4659497"/>
              <a:gd name="connsiteX80" fmla="*/ 1993981 w 4659498"/>
              <a:gd name="connsiteY80" fmla="*/ 1327739 h 4659497"/>
              <a:gd name="connsiteX81" fmla="*/ 1972737 w 4659498"/>
              <a:gd name="connsiteY81" fmla="*/ 1394197 h 4659497"/>
              <a:gd name="connsiteX82" fmla="*/ 1904560 w 4659498"/>
              <a:gd name="connsiteY82" fmla="*/ 1379366 h 4659497"/>
              <a:gd name="connsiteX83" fmla="*/ 1903650 w 4659498"/>
              <a:gd name="connsiteY83" fmla="*/ 1376476 h 4659497"/>
              <a:gd name="connsiteX84" fmla="*/ 1902682 w 4659498"/>
              <a:gd name="connsiteY84" fmla="*/ 1377034 h 4659497"/>
              <a:gd name="connsiteX85" fmla="*/ 1652973 w 4659498"/>
              <a:gd name="connsiteY85" fmla="*/ 1151908 h 4659497"/>
              <a:gd name="connsiteX86" fmla="*/ 1647287 w 4659498"/>
              <a:gd name="connsiteY86" fmla="*/ 1155191 h 4659497"/>
              <a:gd name="connsiteX87" fmla="*/ 1717397 w 4659498"/>
              <a:gd name="connsiteY87" fmla="*/ 1484008 h 4659497"/>
              <a:gd name="connsiteX88" fmla="*/ 1716215 w 4659498"/>
              <a:gd name="connsiteY88" fmla="*/ 1484691 h 4659497"/>
              <a:gd name="connsiteX89" fmla="*/ 1718263 w 4659498"/>
              <a:gd name="connsiteY89" fmla="*/ 1486924 h 4659497"/>
              <a:gd name="connsiteX90" fmla="*/ 1697019 w 4659498"/>
              <a:gd name="connsiteY90" fmla="*/ 1553383 h 4659497"/>
              <a:gd name="connsiteX91" fmla="*/ 1628842 w 4659498"/>
              <a:gd name="connsiteY91" fmla="*/ 1538552 h 4659497"/>
              <a:gd name="connsiteX92" fmla="*/ 1623221 w 4659498"/>
              <a:gd name="connsiteY92" fmla="*/ 1520703 h 4659497"/>
              <a:gd name="connsiteX93" fmla="*/ 1623266 w 4659498"/>
              <a:gd name="connsiteY93" fmla="*/ 1520318 h 4659497"/>
              <a:gd name="connsiteX94" fmla="*/ 1515283 w 4659498"/>
              <a:gd name="connsiteY94" fmla="*/ 1187266 h 4659497"/>
              <a:gd name="connsiteX95" fmla="*/ 1318903 w 4659498"/>
              <a:gd name="connsiteY95" fmla="*/ 943109 h 4659497"/>
              <a:gd name="connsiteX96" fmla="*/ 1254873 w 4659498"/>
              <a:gd name="connsiteY96" fmla="*/ 1182073 h 4659497"/>
              <a:gd name="connsiteX97" fmla="*/ 1260877 w 4659498"/>
              <a:gd name="connsiteY97" fmla="*/ 1189898 h 4659497"/>
              <a:gd name="connsiteX98" fmla="*/ 1256645 w 4659498"/>
              <a:gd name="connsiteY98" fmla="*/ 1222044 h 4659497"/>
              <a:gd name="connsiteX99" fmla="*/ 1237067 w 4659498"/>
              <a:gd name="connsiteY99" fmla="*/ 1237067 h 4659497"/>
              <a:gd name="connsiteX100" fmla="*/ 1222046 w 4659498"/>
              <a:gd name="connsiteY100" fmla="*/ 1256643 h 4659497"/>
              <a:gd name="connsiteX101" fmla="*/ 1189899 w 4659498"/>
              <a:gd name="connsiteY101" fmla="*/ 1260875 h 4659497"/>
              <a:gd name="connsiteX102" fmla="*/ 1182075 w 4659498"/>
              <a:gd name="connsiteY102" fmla="*/ 1254871 h 4659497"/>
              <a:gd name="connsiteX103" fmla="*/ 942000 w 4659498"/>
              <a:gd name="connsiteY103" fmla="*/ 1319199 h 4659497"/>
              <a:gd name="connsiteX104" fmla="*/ 1186798 w 4659498"/>
              <a:gd name="connsiteY104" fmla="*/ 1516095 h 4659497"/>
              <a:gd name="connsiteX105" fmla="*/ 1529331 w 4659498"/>
              <a:gd name="connsiteY105" fmla="*/ 1627151 h 4659497"/>
              <a:gd name="connsiteX106" fmla="*/ 1537960 w 4659498"/>
              <a:gd name="connsiteY106" fmla="*/ 1629868 h 4659497"/>
              <a:gd name="connsiteX107" fmla="*/ 1552791 w 4659498"/>
              <a:gd name="connsiteY107" fmla="*/ 1698045 h 4659497"/>
              <a:gd name="connsiteX108" fmla="*/ 1486332 w 4659498"/>
              <a:gd name="connsiteY108" fmla="*/ 1719290 h 4659497"/>
              <a:gd name="connsiteX109" fmla="*/ 1484099 w 4659498"/>
              <a:gd name="connsiteY109" fmla="*/ 1717242 h 4659497"/>
              <a:gd name="connsiteX110" fmla="*/ 1483540 w 4659498"/>
              <a:gd name="connsiteY110" fmla="*/ 1718209 h 4659497"/>
              <a:gd name="connsiteX111" fmla="*/ 1154723 w 4659498"/>
              <a:gd name="connsiteY111" fmla="*/ 1648099 h 4659497"/>
              <a:gd name="connsiteX112" fmla="*/ 1151440 w 4659498"/>
              <a:gd name="connsiteY112" fmla="*/ 1653784 h 4659497"/>
              <a:gd name="connsiteX113" fmla="*/ 1376566 w 4659498"/>
              <a:gd name="connsiteY113" fmla="*/ 1903494 h 4659497"/>
              <a:gd name="connsiteX114" fmla="*/ 1375884 w 4659498"/>
              <a:gd name="connsiteY114" fmla="*/ 1904676 h 4659497"/>
              <a:gd name="connsiteX115" fmla="*/ 1378774 w 4659498"/>
              <a:gd name="connsiteY115" fmla="*/ 1905586 h 4659497"/>
              <a:gd name="connsiteX116" fmla="*/ 1393605 w 4659498"/>
              <a:gd name="connsiteY116" fmla="*/ 1973763 h 4659497"/>
              <a:gd name="connsiteX117" fmla="*/ 1327147 w 4659498"/>
              <a:gd name="connsiteY117" fmla="*/ 1995008 h 4659497"/>
              <a:gd name="connsiteX118" fmla="*/ 1313355 w 4659498"/>
              <a:gd name="connsiteY118" fmla="*/ 1982360 h 4659497"/>
              <a:gd name="connsiteX119" fmla="*/ 1313201 w 4659498"/>
              <a:gd name="connsiteY119" fmla="*/ 1982005 h 4659497"/>
              <a:gd name="connsiteX120" fmla="*/ 1053159 w 4659498"/>
              <a:gd name="connsiteY120" fmla="*/ 1747564 h 4659497"/>
              <a:gd name="connsiteX121" fmla="*/ 761010 w 4659498"/>
              <a:gd name="connsiteY121" fmla="*/ 1634309 h 4659497"/>
              <a:gd name="connsiteX122" fmla="*/ 825039 w 4659498"/>
              <a:gd name="connsiteY122" fmla="*/ 1873269 h 4659497"/>
              <a:gd name="connsiteX123" fmla="*/ 834153 w 4659498"/>
              <a:gd name="connsiteY123" fmla="*/ 1877044 h 4659497"/>
              <a:gd name="connsiteX124" fmla="*/ 846561 w 4659498"/>
              <a:gd name="connsiteY124" fmla="*/ 1907000 h 4659497"/>
              <a:gd name="connsiteX125" fmla="*/ 837118 w 4659498"/>
              <a:gd name="connsiteY125" fmla="*/ 1929797 h 4659497"/>
              <a:gd name="connsiteX126" fmla="*/ 833897 w 4659498"/>
              <a:gd name="connsiteY126" fmla="*/ 1954266 h 4659497"/>
              <a:gd name="connsiteX127" fmla="*/ 808173 w 4659498"/>
              <a:gd name="connsiteY127" fmla="*/ 1974004 h 4659497"/>
              <a:gd name="connsiteX128" fmla="*/ 798392 w 4659498"/>
              <a:gd name="connsiteY128" fmla="*/ 1972716 h 4659497"/>
              <a:gd name="connsiteX129" fmla="*/ 622648 w 4659498"/>
              <a:gd name="connsiteY129" fmla="*/ 2148460 h 4659497"/>
              <a:gd name="connsiteX130" fmla="*/ 933098 w 4659498"/>
              <a:gd name="connsiteY130" fmla="*/ 2196579 h 4659497"/>
              <a:gd name="connsiteX131" fmla="*/ 1285268 w 4659498"/>
              <a:gd name="connsiteY131" fmla="*/ 2121490 h 4659497"/>
              <a:gd name="connsiteX132" fmla="*/ 1294099 w 4659498"/>
              <a:gd name="connsiteY132" fmla="*/ 2119529 h 4659497"/>
              <a:gd name="connsiteX133" fmla="*/ 1341032 w 4659498"/>
              <a:gd name="connsiteY133" fmla="*/ 2171156 h 4659497"/>
              <a:gd name="connsiteX134" fmla="*/ 1294099 w 4659498"/>
              <a:gd name="connsiteY134" fmla="*/ 2222784 h 4659497"/>
              <a:gd name="connsiteX135" fmla="*/ 1291141 w 4659498"/>
              <a:gd name="connsiteY135" fmla="*/ 2222127 h 4659497"/>
              <a:gd name="connsiteX136" fmla="*/ 1291141 w 4659498"/>
              <a:gd name="connsiteY136" fmla="*/ 2223244 h 4659497"/>
              <a:gd name="connsiteX137" fmla="*/ 971322 w 4659498"/>
              <a:gd name="connsiteY137" fmla="*/ 2326936 h 4659497"/>
              <a:gd name="connsiteX138" fmla="*/ 971322 w 4659498"/>
              <a:gd name="connsiteY138" fmla="*/ 2333500 h 4659497"/>
              <a:gd name="connsiteX139" fmla="*/ 1291141 w 4659498"/>
              <a:gd name="connsiteY139" fmla="*/ 2437192 h 4659497"/>
              <a:gd name="connsiteX140" fmla="*/ 1291141 w 4659498"/>
              <a:gd name="connsiteY140" fmla="*/ 2438557 h 4659497"/>
              <a:gd name="connsiteX141" fmla="*/ 1294099 w 4659498"/>
              <a:gd name="connsiteY141" fmla="*/ 2437900 h 4659497"/>
              <a:gd name="connsiteX142" fmla="*/ 1341032 w 4659498"/>
              <a:gd name="connsiteY142" fmla="*/ 2489528 h 4659497"/>
              <a:gd name="connsiteX143" fmla="*/ 1294099 w 4659498"/>
              <a:gd name="connsiteY143" fmla="*/ 2541155 h 4659497"/>
              <a:gd name="connsiteX144" fmla="*/ 1275832 w 4659498"/>
              <a:gd name="connsiteY144" fmla="*/ 2537098 h 4659497"/>
              <a:gd name="connsiteX145" fmla="*/ 1275520 w 4659498"/>
              <a:gd name="connsiteY145" fmla="*/ 2536867 h 4659497"/>
              <a:gd name="connsiteX146" fmla="*/ 933097 w 4659498"/>
              <a:gd name="connsiteY146" fmla="*/ 2463857 h 4659497"/>
              <a:gd name="connsiteX147" fmla="*/ 623462 w 4659498"/>
              <a:gd name="connsiteY147" fmla="*/ 2511849 h 4659497"/>
              <a:gd name="connsiteX148" fmla="*/ 798392 w 4659498"/>
              <a:gd name="connsiteY148" fmla="*/ 2686780 h 4659497"/>
              <a:gd name="connsiteX149" fmla="*/ 808174 w 4659498"/>
              <a:gd name="connsiteY149" fmla="*/ 2685492 h 4659497"/>
              <a:gd name="connsiteX150" fmla="*/ 833897 w 4659498"/>
              <a:gd name="connsiteY150" fmla="*/ 2705230 h 4659497"/>
              <a:gd name="connsiteX151" fmla="*/ 837119 w 4659498"/>
              <a:gd name="connsiteY151" fmla="*/ 2729701 h 4659497"/>
              <a:gd name="connsiteX152" fmla="*/ 846561 w 4659498"/>
              <a:gd name="connsiteY152" fmla="*/ 2752497 h 4659497"/>
              <a:gd name="connsiteX153" fmla="*/ 834153 w 4659498"/>
              <a:gd name="connsiteY153" fmla="*/ 2782452 h 4659497"/>
              <a:gd name="connsiteX154" fmla="*/ 825040 w 4659498"/>
              <a:gd name="connsiteY154" fmla="*/ 2786227 h 4659497"/>
              <a:gd name="connsiteX155" fmla="*/ 760714 w 4659498"/>
              <a:gd name="connsiteY155" fmla="*/ 3026298 h 4659497"/>
              <a:gd name="connsiteX156" fmla="*/ 1053630 w 4659498"/>
              <a:gd name="connsiteY156" fmla="*/ 2912745 h 4659497"/>
              <a:gd name="connsiteX157" fmla="*/ 1321074 w 4659498"/>
              <a:gd name="connsiteY157" fmla="*/ 2671631 h 4659497"/>
              <a:gd name="connsiteX158" fmla="*/ 1327741 w 4659498"/>
              <a:gd name="connsiteY158" fmla="*/ 2665517 h 4659497"/>
              <a:gd name="connsiteX159" fmla="*/ 1394200 w 4659498"/>
              <a:gd name="connsiteY159" fmla="*/ 2686761 h 4659497"/>
              <a:gd name="connsiteX160" fmla="*/ 1379369 w 4659498"/>
              <a:gd name="connsiteY160" fmla="*/ 2754938 h 4659497"/>
              <a:gd name="connsiteX161" fmla="*/ 1376478 w 4659498"/>
              <a:gd name="connsiteY161" fmla="*/ 2755849 h 4659497"/>
              <a:gd name="connsiteX162" fmla="*/ 1377037 w 4659498"/>
              <a:gd name="connsiteY162" fmla="*/ 2756816 h 4659497"/>
              <a:gd name="connsiteX163" fmla="*/ 1151911 w 4659498"/>
              <a:gd name="connsiteY163" fmla="*/ 3006525 h 4659497"/>
              <a:gd name="connsiteX164" fmla="*/ 1155193 w 4659498"/>
              <a:gd name="connsiteY164" fmla="*/ 3012211 h 4659497"/>
              <a:gd name="connsiteX165" fmla="*/ 1484011 w 4659498"/>
              <a:gd name="connsiteY165" fmla="*/ 2942101 h 4659497"/>
              <a:gd name="connsiteX166" fmla="*/ 1484694 w 4659498"/>
              <a:gd name="connsiteY166" fmla="*/ 2943283 h 4659497"/>
              <a:gd name="connsiteX167" fmla="*/ 1486927 w 4659498"/>
              <a:gd name="connsiteY167" fmla="*/ 2941235 h 4659497"/>
              <a:gd name="connsiteX168" fmla="*/ 1553386 w 4659498"/>
              <a:gd name="connsiteY168" fmla="*/ 2962479 h 4659497"/>
              <a:gd name="connsiteX169" fmla="*/ 1538555 w 4659498"/>
              <a:gd name="connsiteY169" fmla="*/ 3030656 h 4659497"/>
              <a:gd name="connsiteX170" fmla="*/ 1520706 w 4659498"/>
              <a:gd name="connsiteY170" fmla="*/ 3036277 h 4659497"/>
              <a:gd name="connsiteX171" fmla="*/ 1520321 w 4659498"/>
              <a:gd name="connsiteY171" fmla="*/ 3036232 h 4659497"/>
              <a:gd name="connsiteX172" fmla="*/ 1187268 w 4659498"/>
              <a:gd name="connsiteY172" fmla="*/ 3144215 h 4659497"/>
              <a:gd name="connsiteX173" fmla="*/ 943112 w 4659498"/>
              <a:gd name="connsiteY173" fmla="*/ 3340595 h 4659497"/>
              <a:gd name="connsiteX174" fmla="*/ 1182073 w 4659498"/>
              <a:gd name="connsiteY174" fmla="*/ 3404625 h 4659497"/>
              <a:gd name="connsiteX175" fmla="*/ 1189898 w 4659498"/>
              <a:gd name="connsiteY175" fmla="*/ 3398620 h 4659497"/>
              <a:gd name="connsiteX176" fmla="*/ 1222045 w 4659498"/>
              <a:gd name="connsiteY176" fmla="*/ 3402852 h 4659497"/>
              <a:gd name="connsiteX177" fmla="*/ 1237065 w 4659498"/>
              <a:gd name="connsiteY177" fmla="*/ 3422428 h 4659497"/>
              <a:gd name="connsiteX178" fmla="*/ 1256646 w 4659498"/>
              <a:gd name="connsiteY178" fmla="*/ 3437452 h 4659497"/>
              <a:gd name="connsiteX179" fmla="*/ 1260878 w 4659498"/>
              <a:gd name="connsiteY179" fmla="*/ 3469599 h 4659497"/>
              <a:gd name="connsiteX180" fmla="*/ 1254872 w 4659498"/>
              <a:gd name="connsiteY180" fmla="*/ 3477426 h 4659497"/>
              <a:gd name="connsiteX181" fmla="*/ 1319199 w 4659498"/>
              <a:gd name="connsiteY181" fmla="*/ 3717497 h 4659497"/>
              <a:gd name="connsiteX182" fmla="*/ 1516096 w 4659498"/>
              <a:gd name="connsiteY182" fmla="*/ 3472699 h 4659497"/>
              <a:gd name="connsiteX183" fmla="*/ 1627152 w 4659498"/>
              <a:gd name="connsiteY183" fmla="*/ 3130166 h 4659497"/>
              <a:gd name="connsiteX184" fmla="*/ 1629869 w 4659498"/>
              <a:gd name="connsiteY184" fmla="*/ 3121537 h 4659497"/>
              <a:gd name="connsiteX185" fmla="*/ 1678799 w 4659498"/>
              <a:gd name="connsiteY185" fmla="*/ 3099852 h 4659497"/>
              <a:gd name="connsiteX186" fmla="*/ 1698046 w 4659498"/>
              <a:gd name="connsiteY186" fmla="*/ 3106706 h 4659497"/>
              <a:gd name="connsiteX187" fmla="*/ 1719291 w 4659498"/>
              <a:gd name="connsiteY187" fmla="*/ 3173165 h 4659497"/>
              <a:gd name="connsiteX188" fmla="*/ 1717243 w 4659498"/>
              <a:gd name="connsiteY188" fmla="*/ 3175398 h 4659497"/>
              <a:gd name="connsiteX189" fmla="*/ 1718210 w 4659498"/>
              <a:gd name="connsiteY189" fmla="*/ 3175957 h 4659497"/>
              <a:gd name="connsiteX190" fmla="*/ 1648100 w 4659498"/>
              <a:gd name="connsiteY190" fmla="*/ 3504774 h 4659497"/>
              <a:gd name="connsiteX191" fmla="*/ 1653785 w 4659498"/>
              <a:gd name="connsiteY191" fmla="*/ 3508057 h 4659497"/>
              <a:gd name="connsiteX192" fmla="*/ 1903495 w 4659498"/>
              <a:gd name="connsiteY192" fmla="*/ 3282931 h 4659497"/>
              <a:gd name="connsiteX193" fmla="*/ 1904677 w 4659498"/>
              <a:gd name="connsiteY193" fmla="*/ 3283613 h 4659497"/>
              <a:gd name="connsiteX194" fmla="*/ 1905587 w 4659498"/>
              <a:gd name="connsiteY194" fmla="*/ 3280723 h 4659497"/>
              <a:gd name="connsiteX195" fmla="*/ 1973764 w 4659498"/>
              <a:gd name="connsiteY195" fmla="*/ 3265892 h 4659497"/>
              <a:gd name="connsiteX196" fmla="*/ 1995009 w 4659498"/>
              <a:gd name="connsiteY196" fmla="*/ 3332350 h 4659497"/>
              <a:gd name="connsiteX197" fmla="*/ 1982361 w 4659498"/>
              <a:gd name="connsiteY197" fmla="*/ 3346142 h 4659497"/>
              <a:gd name="connsiteX198" fmla="*/ 1982006 w 4659498"/>
              <a:gd name="connsiteY198" fmla="*/ 3346296 h 4659497"/>
              <a:gd name="connsiteX199" fmla="*/ 1747565 w 4659498"/>
              <a:gd name="connsiteY199" fmla="*/ 3606338 h 4659497"/>
              <a:gd name="connsiteX200" fmla="*/ 1634310 w 4659498"/>
              <a:gd name="connsiteY200" fmla="*/ 3898487 h 4659497"/>
              <a:gd name="connsiteX201" fmla="*/ 1873270 w 4659498"/>
              <a:gd name="connsiteY201" fmla="*/ 3834458 h 4659497"/>
              <a:gd name="connsiteX202" fmla="*/ 1877045 w 4659498"/>
              <a:gd name="connsiteY202" fmla="*/ 3825344 h 4659497"/>
              <a:gd name="connsiteX203" fmla="*/ 1907001 w 4659498"/>
              <a:gd name="connsiteY203" fmla="*/ 3812936 h 4659497"/>
              <a:gd name="connsiteX204" fmla="*/ 1929799 w 4659498"/>
              <a:gd name="connsiteY204" fmla="*/ 3822380 h 4659497"/>
              <a:gd name="connsiteX205" fmla="*/ 1954267 w 4659498"/>
              <a:gd name="connsiteY205" fmla="*/ 3825600 h 4659497"/>
              <a:gd name="connsiteX206" fmla="*/ 1974005 w 4659498"/>
              <a:gd name="connsiteY206" fmla="*/ 3851324 h 4659497"/>
              <a:gd name="connsiteX207" fmla="*/ 1972717 w 4659498"/>
              <a:gd name="connsiteY207" fmla="*/ 3861105 h 4659497"/>
              <a:gd name="connsiteX208" fmla="*/ 2148461 w 4659498"/>
              <a:gd name="connsiteY208" fmla="*/ 4036849 h 4659497"/>
              <a:gd name="connsiteX209" fmla="*/ 2196580 w 4659498"/>
              <a:gd name="connsiteY209" fmla="*/ 3726399 h 4659497"/>
              <a:gd name="connsiteX210" fmla="*/ 2121491 w 4659498"/>
              <a:gd name="connsiteY210" fmla="*/ 3374229 h 4659497"/>
              <a:gd name="connsiteX211" fmla="*/ 2119530 w 4659498"/>
              <a:gd name="connsiteY211" fmla="*/ 3365398 h 4659497"/>
              <a:gd name="connsiteX212" fmla="*/ 2171157 w 4659498"/>
              <a:gd name="connsiteY212" fmla="*/ 3318465 h 4659497"/>
              <a:gd name="connsiteX213" fmla="*/ 2222785 w 4659498"/>
              <a:gd name="connsiteY213" fmla="*/ 3365398 h 4659497"/>
              <a:gd name="connsiteX214" fmla="*/ 2222128 w 4659498"/>
              <a:gd name="connsiteY214" fmla="*/ 3368356 h 4659497"/>
              <a:gd name="connsiteX215" fmla="*/ 2223245 w 4659498"/>
              <a:gd name="connsiteY215" fmla="*/ 3368356 h 4659497"/>
              <a:gd name="connsiteX216" fmla="*/ 2326937 w 4659498"/>
              <a:gd name="connsiteY216" fmla="*/ 3688175 h 4659497"/>
              <a:gd name="connsiteX217" fmla="*/ 2333501 w 4659498"/>
              <a:gd name="connsiteY217" fmla="*/ 3688175 h 4659497"/>
              <a:gd name="connsiteX218" fmla="*/ 2437193 w 4659498"/>
              <a:gd name="connsiteY218" fmla="*/ 3368356 h 4659497"/>
              <a:gd name="connsiteX219" fmla="*/ 2438558 w 4659498"/>
              <a:gd name="connsiteY219" fmla="*/ 3368356 h 4659497"/>
              <a:gd name="connsiteX220" fmla="*/ 2437901 w 4659498"/>
              <a:gd name="connsiteY220" fmla="*/ 3365398 h 4659497"/>
              <a:gd name="connsiteX221" fmla="*/ 2489529 w 4659498"/>
              <a:gd name="connsiteY221" fmla="*/ 3318465 h 4659497"/>
              <a:gd name="connsiteX222" fmla="*/ 2541156 w 4659498"/>
              <a:gd name="connsiteY222" fmla="*/ 3365398 h 4659497"/>
              <a:gd name="connsiteX223" fmla="*/ 2537099 w 4659498"/>
              <a:gd name="connsiteY223" fmla="*/ 3383665 h 4659497"/>
              <a:gd name="connsiteX224" fmla="*/ 2536868 w 4659498"/>
              <a:gd name="connsiteY224" fmla="*/ 3383977 h 4659497"/>
              <a:gd name="connsiteX225" fmla="*/ 2463858 w 4659498"/>
              <a:gd name="connsiteY225" fmla="*/ 3726400 h 4659497"/>
              <a:gd name="connsiteX226" fmla="*/ 2511850 w 4659498"/>
              <a:gd name="connsiteY226" fmla="*/ 4036035 h 4659497"/>
              <a:gd name="connsiteX227" fmla="*/ 2686783 w 4659498"/>
              <a:gd name="connsiteY227" fmla="*/ 3861103 h 4659497"/>
              <a:gd name="connsiteX228" fmla="*/ 2685495 w 4659498"/>
              <a:gd name="connsiteY228" fmla="*/ 3851323 h 4659497"/>
              <a:gd name="connsiteX229" fmla="*/ 2705234 w 4659498"/>
              <a:gd name="connsiteY229" fmla="*/ 3825599 h 4659497"/>
              <a:gd name="connsiteX230" fmla="*/ 2729701 w 4659498"/>
              <a:gd name="connsiteY230" fmla="*/ 3822379 h 4659497"/>
              <a:gd name="connsiteX231" fmla="*/ 2752498 w 4659498"/>
              <a:gd name="connsiteY231" fmla="*/ 3812936 h 4659497"/>
              <a:gd name="connsiteX232" fmla="*/ 2782453 w 4659498"/>
              <a:gd name="connsiteY232" fmla="*/ 3825344 h 4659497"/>
              <a:gd name="connsiteX233" fmla="*/ 2786228 w 4659498"/>
              <a:gd name="connsiteY233" fmla="*/ 3834456 h 4659497"/>
              <a:gd name="connsiteX234" fmla="*/ 3026301 w 4659498"/>
              <a:gd name="connsiteY234" fmla="*/ 3898784 h 4659497"/>
              <a:gd name="connsiteX235" fmla="*/ 2912748 w 4659498"/>
              <a:gd name="connsiteY235" fmla="*/ 3605867 h 4659497"/>
              <a:gd name="connsiteX236" fmla="*/ 2671634 w 4659498"/>
              <a:gd name="connsiteY236" fmla="*/ 3338423 h 4659497"/>
              <a:gd name="connsiteX237" fmla="*/ 2665520 w 4659498"/>
              <a:gd name="connsiteY237" fmla="*/ 3331756 h 4659497"/>
              <a:gd name="connsiteX238" fmla="*/ 2686764 w 4659498"/>
              <a:gd name="connsiteY238" fmla="*/ 3265297 h 4659497"/>
              <a:gd name="connsiteX239" fmla="*/ 2754942 w 4659498"/>
              <a:gd name="connsiteY239" fmla="*/ 3280128 h 4659497"/>
              <a:gd name="connsiteX240" fmla="*/ 2755852 w 4659498"/>
              <a:gd name="connsiteY240" fmla="*/ 3283019 h 4659497"/>
              <a:gd name="connsiteX241" fmla="*/ 2756819 w 4659498"/>
              <a:gd name="connsiteY241" fmla="*/ 3282460 h 4659497"/>
              <a:gd name="connsiteX242" fmla="*/ 3006529 w 4659498"/>
              <a:gd name="connsiteY242" fmla="*/ 3507586 h 4659497"/>
              <a:gd name="connsiteX243" fmla="*/ 3012214 w 4659498"/>
              <a:gd name="connsiteY243" fmla="*/ 3504304 h 4659497"/>
              <a:gd name="connsiteX244" fmla="*/ 2942104 w 4659498"/>
              <a:gd name="connsiteY244" fmla="*/ 3175486 h 4659497"/>
              <a:gd name="connsiteX245" fmla="*/ 2943286 w 4659498"/>
              <a:gd name="connsiteY245" fmla="*/ 3174803 h 4659497"/>
              <a:gd name="connsiteX246" fmla="*/ 2941238 w 4659498"/>
              <a:gd name="connsiteY246" fmla="*/ 3172570 h 4659497"/>
              <a:gd name="connsiteX247" fmla="*/ 2962482 w 4659498"/>
              <a:gd name="connsiteY247" fmla="*/ 3106111 h 4659497"/>
              <a:gd name="connsiteX248" fmla="*/ 3030659 w 4659498"/>
              <a:gd name="connsiteY248" fmla="*/ 3120942 h 4659497"/>
              <a:gd name="connsiteX249" fmla="*/ 3036280 w 4659498"/>
              <a:gd name="connsiteY249" fmla="*/ 3138791 h 4659497"/>
              <a:gd name="connsiteX250" fmla="*/ 3036236 w 4659498"/>
              <a:gd name="connsiteY250" fmla="*/ 3139176 h 4659497"/>
              <a:gd name="connsiteX251" fmla="*/ 3144218 w 4659498"/>
              <a:gd name="connsiteY251" fmla="*/ 3472229 h 4659497"/>
              <a:gd name="connsiteX252" fmla="*/ 3340598 w 4659498"/>
              <a:gd name="connsiteY252" fmla="*/ 3716385 h 4659497"/>
              <a:gd name="connsiteX253" fmla="*/ 3404627 w 4659498"/>
              <a:gd name="connsiteY253" fmla="*/ 3477426 h 4659497"/>
              <a:gd name="connsiteX254" fmla="*/ 3398621 w 4659498"/>
              <a:gd name="connsiteY254" fmla="*/ 3469599 h 4659497"/>
              <a:gd name="connsiteX255" fmla="*/ 3402853 w 4659498"/>
              <a:gd name="connsiteY255" fmla="*/ 3437452 h 4659497"/>
              <a:gd name="connsiteX256" fmla="*/ 3422434 w 4659498"/>
              <a:gd name="connsiteY256" fmla="*/ 3422428 h 4659497"/>
              <a:gd name="connsiteX257" fmla="*/ 3437455 w 4659498"/>
              <a:gd name="connsiteY257" fmla="*/ 3402851 h 4659497"/>
              <a:gd name="connsiteX258" fmla="*/ 3469602 w 4659498"/>
              <a:gd name="connsiteY258" fmla="*/ 3398619 h 4659497"/>
              <a:gd name="connsiteX259" fmla="*/ 3477428 w 4659498"/>
              <a:gd name="connsiteY259" fmla="*/ 3404625 h 4659497"/>
              <a:gd name="connsiteX260" fmla="*/ 3717498 w 4659498"/>
              <a:gd name="connsiteY260" fmla="*/ 3340298 h 4659497"/>
              <a:gd name="connsiteX261" fmla="*/ 3472700 w 4659498"/>
              <a:gd name="connsiteY261" fmla="*/ 3143401 h 4659497"/>
              <a:gd name="connsiteX262" fmla="*/ 3130167 w 4659498"/>
              <a:gd name="connsiteY262" fmla="*/ 3032345 h 4659497"/>
              <a:gd name="connsiteX263" fmla="*/ 3121538 w 4659498"/>
              <a:gd name="connsiteY263" fmla="*/ 3029628 h 4659497"/>
              <a:gd name="connsiteX264" fmla="*/ 3106707 w 4659498"/>
              <a:gd name="connsiteY264" fmla="*/ 2961451 h 4659497"/>
              <a:gd name="connsiteX265" fmla="*/ 3173166 w 4659498"/>
              <a:gd name="connsiteY265" fmla="*/ 2940206 h 4659497"/>
              <a:gd name="connsiteX266" fmla="*/ 3175399 w 4659498"/>
              <a:gd name="connsiteY266" fmla="*/ 2942254 h 4659497"/>
              <a:gd name="connsiteX267" fmla="*/ 3175958 w 4659498"/>
              <a:gd name="connsiteY267" fmla="*/ 2941287 h 4659497"/>
              <a:gd name="connsiteX268" fmla="*/ 3504775 w 4659498"/>
              <a:gd name="connsiteY268" fmla="*/ 3011397 h 4659497"/>
              <a:gd name="connsiteX269" fmla="*/ 3508058 w 4659498"/>
              <a:gd name="connsiteY269" fmla="*/ 3005712 h 4659497"/>
              <a:gd name="connsiteX270" fmla="*/ 3282932 w 4659498"/>
              <a:gd name="connsiteY270" fmla="*/ 2756002 h 4659497"/>
              <a:gd name="connsiteX271" fmla="*/ 3283614 w 4659498"/>
              <a:gd name="connsiteY271" fmla="*/ 2754820 h 4659497"/>
              <a:gd name="connsiteX272" fmla="*/ 3280724 w 4659498"/>
              <a:gd name="connsiteY272" fmla="*/ 2753910 h 4659497"/>
              <a:gd name="connsiteX273" fmla="*/ 3265893 w 4659498"/>
              <a:gd name="connsiteY273" fmla="*/ 2685733 h 4659497"/>
              <a:gd name="connsiteX274" fmla="*/ 3332352 w 4659498"/>
              <a:gd name="connsiteY274" fmla="*/ 2664488 h 4659497"/>
              <a:gd name="connsiteX275" fmla="*/ 3346143 w 4659498"/>
              <a:gd name="connsiteY275" fmla="*/ 2677136 h 4659497"/>
              <a:gd name="connsiteX276" fmla="*/ 3346298 w 4659498"/>
              <a:gd name="connsiteY276" fmla="*/ 2677491 h 4659497"/>
              <a:gd name="connsiteX277" fmla="*/ 3606339 w 4659498"/>
              <a:gd name="connsiteY277" fmla="*/ 2911932 h 4659497"/>
              <a:gd name="connsiteX278" fmla="*/ 3898488 w 4659498"/>
              <a:gd name="connsiteY278" fmla="*/ 3025187 h 4659497"/>
              <a:gd name="connsiteX279" fmla="*/ 3834459 w 4659498"/>
              <a:gd name="connsiteY279" fmla="*/ 2786227 h 4659497"/>
              <a:gd name="connsiteX280" fmla="*/ 3825345 w 4659498"/>
              <a:gd name="connsiteY280" fmla="*/ 2782452 h 4659497"/>
              <a:gd name="connsiteX281" fmla="*/ 3812937 w 4659498"/>
              <a:gd name="connsiteY281" fmla="*/ 2752497 h 4659497"/>
              <a:gd name="connsiteX282" fmla="*/ 3822381 w 4659498"/>
              <a:gd name="connsiteY282" fmla="*/ 2729698 h 4659497"/>
              <a:gd name="connsiteX283" fmla="*/ 3825602 w 4659498"/>
              <a:gd name="connsiteY283" fmla="*/ 2705231 h 4659497"/>
              <a:gd name="connsiteX284" fmla="*/ 3851325 w 4659498"/>
              <a:gd name="connsiteY284" fmla="*/ 2685492 h 4659497"/>
              <a:gd name="connsiteX285" fmla="*/ 3861106 w 4659498"/>
              <a:gd name="connsiteY285" fmla="*/ 2686780 h 4659497"/>
              <a:gd name="connsiteX286" fmla="*/ 4036850 w 4659498"/>
              <a:gd name="connsiteY286" fmla="*/ 2511036 h 4659497"/>
              <a:gd name="connsiteX287" fmla="*/ 3726400 w 4659498"/>
              <a:gd name="connsiteY287" fmla="*/ 2462917 h 4659497"/>
              <a:gd name="connsiteX288" fmla="*/ 3374230 w 4659498"/>
              <a:gd name="connsiteY288" fmla="*/ 2538006 h 4659497"/>
              <a:gd name="connsiteX289" fmla="*/ 3365399 w 4659498"/>
              <a:gd name="connsiteY289" fmla="*/ 2539968 h 4659497"/>
              <a:gd name="connsiteX290" fmla="*/ 3318466 w 4659498"/>
              <a:gd name="connsiteY290" fmla="*/ 2488340 h 4659497"/>
              <a:gd name="connsiteX291" fmla="*/ 3365399 w 4659498"/>
              <a:gd name="connsiteY291" fmla="*/ 2436713 h 4659497"/>
              <a:gd name="connsiteX292" fmla="*/ 3368357 w 4659498"/>
              <a:gd name="connsiteY292" fmla="*/ 2437370 h 4659497"/>
              <a:gd name="connsiteX293" fmla="*/ 3368357 w 4659498"/>
              <a:gd name="connsiteY293" fmla="*/ 2436253 h 4659497"/>
              <a:gd name="connsiteX294" fmla="*/ 3688176 w 4659498"/>
              <a:gd name="connsiteY294" fmla="*/ 2332561 h 4659497"/>
              <a:gd name="connsiteX295" fmla="*/ 3688176 w 4659498"/>
              <a:gd name="connsiteY295" fmla="*/ 2325996 h 4659497"/>
              <a:gd name="connsiteX296" fmla="*/ 3368357 w 4659498"/>
              <a:gd name="connsiteY296" fmla="*/ 2222304 h 4659497"/>
              <a:gd name="connsiteX297" fmla="*/ 3368357 w 4659498"/>
              <a:gd name="connsiteY297" fmla="*/ 2220939 h 4659497"/>
              <a:gd name="connsiteX298" fmla="*/ 3365399 w 4659498"/>
              <a:gd name="connsiteY298" fmla="*/ 2221596 h 4659497"/>
              <a:gd name="connsiteX299" fmla="*/ 3318466 w 4659498"/>
              <a:gd name="connsiteY299" fmla="*/ 2169969 h 4659497"/>
              <a:gd name="connsiteX300" fmla="*/ 3365399 w 4659498"/>
              <a:gd name="connsiteY300" fmla="*/ 2118341 h 4659497"/>
              <a:gd name="connsiteX301" fmla="*/ 3383666 w 4659498"/>
              <a:gd name="connsiteY301" fmla="*/ 2122398 h 4659497"/>
              <a:gd name="connsiteX302" fmla="*/ 3383978 w 4659498"/>
              <a:gd name="connsiteY302" fmla="*/ 2122629 h 4659497"/>
              <a:gd name="connsiteX303" fmla="*/ 3726401 w 4659498"/>
              <a:gd name="connsiteY303" fmla="*/ 2195640 h 4659497"/>
              <a:gd name="connsiteX304" fmla="*/ 4036036 w 4659498"/>
              <a:gd name="connsiteY304" fmla="*/ 2147647 h 4659497"/>
              <a:gd name="connsiteX305" fmla="*/ 3861105 w 4659498"/>
              <a:gd name="connsiteY305" fmla="*/ 1972716 h 4659497"/>
              <a:gd name="connsiteX306" fmla="*/ 3851326 w 4659498"/>
              <a:gd name="connsiteY306" fmla="*/ 1974003 h 4659497"/>
              <a:gd name="connsiteX307" fmla="*/ 3825602 w 4659498"/>
              <a:gd name="connsiteY307" fmla="*/ 1954265 h 4659497"/>
              <a:gd name="connsiteX308" fmla="*/ 3822382 w 4659498"/>
              <a:gd name="connsiteY308" fmla="*/ 1929803 h 4659497"/>
              <a:gd name="connsiteX309" fmla="*/ 3812937 w 4659498"/>
              <a:gd name="connsiteY309" fmla="*/ 1907000 h 4659497"/>
              <a:gd name="connsiteX310" fmla="*/ 3825345 w 4659498"/>
              <a:gd name="connsiteY310" fmla="*/ 1877044 h 4659497"/>
              <a:gd name="connsiteX311" fmla="*/ 3834460 w 4659498"/>
              <a:gd name="connsiteY311" fmla="*/ 1873269 h 4659497"/>
              <a:gd name="connsiteX312" fmla="*/ 3898787 w 4659498"/>
              <a:gd name="connsiteY312" fmla="*/ 1633197 h 4659497"/>
              <a:gd name="connsiteX313" fmla="*/ 3605870 w 4659498"/>
              <a:gd name="connsiteY313" fmla="*/ 1746750 h 4659497"/>
              <a:gd name="connsiteX314" fmla="*/ 3338426 w 4659498"/>
              <a:gd name="connsiteY314" fmla="*/ 1987864 h 4659497"/>
              <a:gd name="connsiteX315" fmla="*/ 3331759 w 4659498"/>
              <a:gd name="connsiteY315" fmla="*/ 1993978 h 4659497"/>
              <a:gd name="connsiteX316" fmla="*/ 3265300 w 4659498"/>
              <a:gd name="connsiteY316" fmla="*/ 1972734 h 4659497"/>
              <a:gd name="connsiteX317" fmla="*/ 3280131 w 4659498"/>
              <a:gd name="connsiteY317" fmla="*/ 1904557 h 4659497"/>
              <a:gd name="connsiteX318" fmla="*/ 3283022 w 4659498"/>
              <a:gd name="connsiteY318" fmla="*/ 1903647 h 4659497"/>
              <a:gd name="connsiteX319" fmla="*/ 3282463 w 4659498"/>
              <a:gd name="connsiteY319" fmla="*/ 1902679 h 4659497"/>
              <a:gd name="connsiteX320" fmla="*/ 3507589 w 4659498"/>
              <a:gd name="connsiteY320" fmla="*/ 1652970 h 4659497"/>
              <a:gd name="connsiteX321" fmla="*/ 3504307 w 4659498"/>
              <a:gd name="connsiteY321" fmla="*/ 1647285 h 4659497"/>
              <a:gd name="connsiteX322" fmla="*/ 3175489 w 4659498"/>
              <a:gd name="connsiteY322" fmla="*/ 1717395 h 4659497"/>
              <a:gd name="connsiteX323" fmla="*/ 3174807 w 4659498"/>
              <a:gd name="connsiteY323" fmla="*/ 1716212 h 4659497"/>
              <a:gd name="connsiteX324" fmla="*/ 3172573 w 4659498"/>
              <a:gd name="connsiteY324" fmla="*/ 1718261 h 4659497"/>
              <a:gd name="connsiteX325" fmla="*/ 3106115 w 4659498"/>
              <a:gd name="connsiteY325" fmla="*/ 1697016 h 4659497"/>
              <a:gd name="connsiteX326" fmla="*/ 3120945 w 4659498"/>
              <a:gd name="connsiteY326" fmla="*/ 1628839 h 4659497"/>
              <a:gd name="connsiteX327" fmla="*/ 3138794 w 4659498"/>
              <a:gd name="connsiteY327" fmla="*/ 1623219 h 4659497"/>
              <a:gd name="connsiteX328" fmla="*/ 3139179 w 4659498"/>
              <a:gd name="connsiteY328" fmla="*/ 1623263 h 4659497"/>
              <a:gd name="connsiteX329" fmla="*/ 3472232 w 4659498"/>
              <a:gd name="connsiteY329" fmla="*/ 1515281 h 4659497"/>
              <a:gd name="connsiteX330" fmla="*/ 3716388 w 4659498"/>
              <a:gd name="connsiteY330" fmla="*/ 1318900 h 4659497"/>
              <a:gd name="connsiteX331" fmla="*/ 3477427 w 4659498"/>
              <a:gd name="connsiteY331" fmla="*/ 1254871 h 4659497"/>
              <a:gd name="connsiteX332" fmla="*/ 3469601 w 4659498"/>
              <a:gd name="connsiteY332" fmla="*/ 1260876 h 4659497"/>
              <a:gd name="connsiteX333" fmla="*/ 3437455 w 4659498"/>
              <a:gd name="connsiteY333" fmla="*/ 1256644 h 4659497"/>
              <a:gd name="connsiteX334" fmla="*/ 3422431 w 4659498"/>
              <a:gd name="connsiteY334" fmla="*/ 1237065 h 4659497"/>
              <a:gd name="connsiteX335" fmla="*/ 3402854 w 4659498"/>
              <a:gd name="connsiteY335" fmla="*/ 1222043 h 4659497"/>
              <a:gd name="connsiteX336" fmla="*/ 3398622 w 4659498"/>
              <a:gd name="connsiteY336" fmla="*/ 1189897 h 4659497"/>
              <a:gd name="connsiteX337" fmla="*/ 3404627 w 4659498"/>
              <a:gd name="connsiteY337" fmla="*/ 1182071 h 4659497"/>
              <a:gd name="connsiteX338" fmla="*/ 3340300 w 4659498"/>
              <a:gd name="connsiteY338" fmla="*/ 942000 h 4659497"/>
              <a:gd name="connsiteX339" fmla="*/ 3143403 w 4659498"/>
              <a:gd name="connsiteY339" fmla="*/ 1186797 h 4659497"/>
              <a:gd name="connsiteX340" fmla="*/ 3032347 w 4659498"/>
              <a:gd name="connsiteY340" fmla="*/ 1529330 h 4659497"/>
              <a:gd name="connsiteX341" fmla="*/ 3029630 w 4659498"/>
              <a:gd name="connsiteY341" fmla="*/ 1537959 h 4659497"/>
              <a:gd name="connsiteX342" fmla="*/ 2961453 w 4659498"/>
              <a:gd name="connsiteY342" fmla="*/ 1552790 h 4659497"/>
              <a:gd name="connsiteX343" fmla="*/ 2940208 w 4659498"/>
              <a:gd name="connsiteY343" fmla="*/ 1486332 h 4659497"/>
              <a:gd name="connsiteX344" fmla="*/ 2942257 w 4659498"/>
              <a:gd name="connsiteY344" fmla="*/ 1484098 h 4659497"/>
              <a:gd name="connsiteX345" fmla="*/ 2941289 w 4659498"/>
              <a:gd name="connsiteY345" fmla="*/ 1483540 h 4659497"/>
              <a:gd name="connsiteX346" fmla="*/ 3011399 w 4659498"/>
              <a:gd name="connsiteY346" fmla="*/ 1154722 h 4659497"/>
              <a:gd name="connsiteX347" fmla="*/ 3005714 w 4659498"/>
              <a:gd name="connsiteY347" fmla="*/ 1151440 h 4659497"/>
              <a:gd name="connsiteX348" fmla="*/ 2756004 w 4659498"/>
              <a:gd name="connsiteY348" fmla="*/ 1376565 h 4659497"/>
              <a:gd name="connsiteX349" fmla="*/ 2754822 w 4659498"/>
              <a:gd name="connsiteY349" fmla="*/ 1375883 h 4659497"/>
              <a:gd name="connsiteX350" fmla="*/ 2753912 w 4659498"/>
              <a:gd name="connsiteY350" fmla="*/ 1378773 h 4659497"/>
              <a:gd name="connsiteX351" fmla="*/ 2685735 w 4659498"/>
              <a:gd name="connsiteY351" fmla="*/ 1393604 h 4659497"/>
              <a:gd name="connsiteX352" fmla="*/ 2664490 w 4659498"/>
              <a:gd name="connsiteY352" fmla="*/ 1327146 h 4659497"/>
              <a:gd name="connsiteX353" fmla="*/ 2677138 w 4659498"/>
              <a:gd name="connsiteY353" fmla="*/ 1313354 h 4659497"/>
              <a:gd name="connsiteX354" fmla="*/ 2677493 w 4659498"/>
              <a:gd name="connsiteY354" fmla="*/ 1313200 h 4659497"/>
              <a:gd name="connsiteX355" fmla="*/ 2911934 w 4659498"/>
              <a:gd name="connsiteY355" fmla="*/ 1053158 h 4659497"/>
              <a:gd name="connsiteX356" fmla="*/ 3025189 w 4659498"/>
              <a:gd name="connsiteY356" fmla="*/ 761010 h 4659497"/>
              <a:gd name="connsiteX357" fmla="*/ 2786229 w 4659498"/>
              <a:gd name="connsiteY357" fmla="*/ 825039 h 4659497"/>
              <a:gd name="connsiteX358" fmla="*/ 2782453 w 4659498"/>
              <a:gd name="connsiteY358" fmla="*/ 834153 h 4659497"/>
              <a:gd name="connsiteX359" fmla="*/ 2752498 w 4659498"/>
              <a:gd name="connsiteY359" fmla="*/ 846561 h 4659497"/>
              <a:gd name="connsiteX360" fmla="*/ 2729696 w 4659498"/>
              <a:gd name="connsiteY360" fmla="*/ 837116 h 4659497"/>
              <a:gd name="connsiteX361" fmla="*/ 2705232 w 4659498"/>
              <a:gd name="connsiteY361" fmla="*/ 833896 h 4659497"/>
              <a:gd name="connsiteX362" fmla="*/ 2685494 w 4659498"/>
              <a:gd name="connsiteY362" fmla="*/ 808172 h 4659497"/>
              <a:gd name="connsiteX363" fmla="*/ 2686782 w 4659498"/>
              <a:gd name="connsiteY363" fmla="*/ 798393 h 4659497"/>
              <a:gd name="connsiteX364" fmla="*/ 2210459 w 4659498"/>
              <a:gd name="connsiteY364" fmla="*/ 470541 h 4659497"/>
              <a:gd name="connsiteX365" fmla="*/ 2448100 w 4659498"/>
              <a:gd name="connsiteY365" fmla="*/ 470541 h 4659497"/>
              <a:gd name="connsiteX366" fmla="*/ 2501065 w 4659498"/>
              <a:gd name="connsiteY366" fmla="*/ 492480 h 4659497"/>
              <a:gd name="connsiteX367" fmla="*/ 2502543 w 4659498"/>
              <a:gd name="connsiteY367" fmla="*/ 494672 h 4659497"/>
              <a:gd name="connsiteX368" fmla="*/ 2503556 w 4659498"/>
              <a:gd name="connsiteY368" fmla="*/ 495345 h 4659497"/>
              <a:gd name="connsiteX369" fmla="*/ 2754134 w 4659498"/>
              <a:gd name="connsiteY369" fmla="*/ 745922 h 4659497"/>
              <a:gd name="connsiteX370" fmla="*/ 3094838 w 4659498"/>
              <a:gd name="connsiteY370" fmla="*/ 654631 h 4659497"/>
              <a:gd name="connsiteX371" fmla="*/ 3099207 w 4659498"/>
              <a:gd name="connsiteY371" fmla="*/ 652499 h 4659497"/>
              <a:gd name="connsiteX372" fmla="*/ 3156045 w 4659498"/>
              <a:gd name="connsiteY372" fmla="*/ 659982 h 4659497"/>
              <a:gd name="connsiteX373" fmla="*/ 3361849 w 4659498"/>
              <a:gd name="connsiteY373" fmla="*/ 778803 h 4659497"/>
              <a:gd name="connsiteX374" fmla="*/ 3396748 w 4659498"/>
              <a:gd name="connsiteY374" fmla="*/ 824284 h 4659497"/>
              <a:gd name="connsiteX375" fmla="*/ 3396932 w 4659498"/>
              <a:gd name="connsiteY375" fmla="*/ 826922 h 4659497"/>
              <a:gd name="connsiteX376" fmla="*/ 3397473 w 4659498"/>
              <a:gd name="connsiteY376" fmla="*/ 828011 h 4659497"/>
              <a:gd name="connsiteX377" fmla="*/ 3489191 w 4659498"/>
              <a:gd name="connsiteY377" fmla="*/ 1170306 h 4659497"/>
              <a:gd name="connsiteX378" fmla="*/ 3829895 w 4659498"/>
              <a:gd name="connsiteY378" fmla="*/ 1261598 h 4659497"/>
              <a:gd name="connsiteX379" fmla="*/ 3834745 w 4659498"/>
              <a:gd name="connsiteY379" fmla="*/ 1261936 h 4659497"/>
              <a:gd name="connsiteX380" fmla="*/ 3880226 w 4659498"/>
              <a:gd name="connsiteY380" fmla="*/ 1296835 h 4659497"/>
              <a:gd name="connsiteX381" fmla="*/ 3999047 w 4659498"/>
              <a:gd name="connsiteY381" fmla="*/ 1502639 h 4659497"/>
              <a:gd name="connsiteX382" fmla="*/ 4006530 w 4659498"/>
              <a:gd name="connsiteY382" fmla="*/ 1559476 h 4659497"/>
              <a:gd name="connsiteX383" fmla="*/ 4005370 w 4659498"/>
              <a:gd name="connsiteY383" fmla="*/ 1561853 h 4659497"/>
              <a:gd name="connsiteX384" fmla="*/ 4005295 w 4659498"/>
              <a:gd name="connsiteY384" fmla="*/ 1563066 h 4659497"/>
              <a:gd name="connsiteX385" fmla="*/ 3913576 w 4659498"/>
              <a:gd name="connsiteY385" fmla="*/ 1905364 h 4659497"/>
              <a:gd name="connsiteX386" fmla="*/ 4162988 w 4659498"/>
              <a:gd name="connsiteY386" fmla="*/ 2154775 h 4659497"/>
              <a:gd name="connsiteX387" fmla="*/ 4167019 w 4659498"/>
              <a:gd name="connsiteY387" fmla="*/ 2157493 h 4659497"/>
              <a:gd name="connsiteX388" fmla="*/ 4188957 w 4659498"/>
              <a:gd name="connsiteY388" fmla="*/ 2210458 h 4659497"/>
              <a:gd name="connsiteX389" fmla="*/ 4188957 w 4659498"/>
              <a:gd name="connsiteY389" fmla="*/ 2448099 h 4659497"/>
              <a:gd name="connsiteX390" fmla="*/ 4167019 w 4659498"/>
              <a:gd name="connsiteY390" fmla="*/ 2501064 h 4659497"/>
              <a:gd name="connsiteX391" fmla="*/ 4164826 w 4659498"/>
              <a:gd name="connsiteY391" fmla="*/ 2502542 h 4659497"/>
              <a:gd name="connsiteX392" fmla="*/ 4164154 w 4659498"/>
              <a:gd name="connsiteY392" fmla="*/ 2503555 h 4659497"/>
              <a:gd name="connsiteX393" fmla="*/ 3913576 w 4659498"/>
              <a:gd name="connsiteY393" fmla="*/ 2754133 h 4659497"/>
              <a:gd name="connsiteX394" fmla="*/ 4004867 w 4659498"/>
              <a:gd name="connsiteY394" fmla="*/ 3094836 h 4659497"/>
              <a:gd name="connsiteX395" fmla="*/ 4006999 w 4659498"/>
              <a:gd name="connsiteY395" fmla="*/ 3099205 h 4659497"/>
              <a:gd name="connsiteX396" fmla="*/ 3999516 w 4659498"/>
              <a:gd name="connsiteY396" fmla="*/ 3156043 h 4659497"/>
              <a:gd name="connsiteX397" fmla="*/ 3880695 w 4659498"/>
              <a:gd name="connsiteY397" fmla="*/ 3361847 h 4659497"/>
              <a:gd name="connsiteX398" fmla="*/ 3835214 w 4659498"/>
              <a:gd name="connsiteY398" fmla="*/ 3396746 h 4659497"/>
              <a:gd name="connsiteX399" fmla="*/ 3832576 w 4659498"/>
              <a:gd name="connsiteY399" fmla="*/ 3396930 h 4659497"/>
              <a:gd name="connsiteX400" fmla="*/ 3831487 w 4659498"/>
              <a:gd name="connsiteY400" fmla="*/ 3397471 h 4659497"/>
              <a:gd name="connsiteX401" fmla="*/ 3489192 w 4659498"/>
              <a:gd name="connsiteY401" fmla="*/ 3489189 h 4659497"/>
              <a:gd name="connsiteX402" fmla="*/ 3397901 w 4659498"/>
              <a:gd name="connsiteY402" fmla="*/ 3829892 h 4659497"/>
              <a:gd name="connsiteX403" fmla="*/ 3397563 w 4659498"/>
              <a:gd name="connsiteY403" fmla="*/ 3834742 h 4659497"/>
              <a:gd name="connsiteX404" fmla="*/ 3362663 w 4659498"/>
              <a:gd name="connsiteY404" fmla="*/ 3880223 h 4659497"/>
              <a:gd name="connsiteX405" fmla="*/ 3156860 w 4659498"/>
              <a:gd name="connsiteY405" fmla="*/ 3999044 h 4659497"/>
              <a:gd name="connsiteX406" fmla="*/ 3100022 w 4659498"/>
              <a:gd name="connsiteY406" fmla="*/ 4006527 h 4659497"/>
              <a:gd name="connsiteX407" fmla="*/ 3097646 w 4659498"/>
              <a:gd name="connsiteY407" fmla="*/ 4005367 h 4659497"/>
              <a:gd name="connsiteX408" fmla="*/ 3096432 w 4659498"/>
              <a:gd name="connsiteY408" fmla="*/ 4005292 h 4659497"/>
              <a:gd name="connsiteX409" fmla="*/ 2754135 w 4659498"/>
              <a:gd name="connsiteY409" fmla="*/ 3913574 h 4659497"/>
              <a:gd name="connsiteX410" fmla="*/ 2504722 w 4659498"/>
              <a:gd name="connsiteY410" fmla="*/ 4162987 h 4659497"/>
              <a:gd name="connsiteX411" fmla="*/ 2502004 w 4659498"/>
              <a:gd name="connsiteY411" fmla="*/ 4167018 h 4659497"/>
              <a:gd name="connsiteX412" fmla="*/ 2449039 w 4659498"/>
              <a:gd name="connsiteY412" fmla="*/ 4188956 h 4659497"/>
              <a:gd name="connsiteX413" fmla="*/ 2211398 w 4659498"/>
              <a:gd name="connsiteY413" fmla="*/ 4188956 h 4659497"/>
              <a:gd name="connsiteX414" fmla="*/ 2158434 w 4659498"/>
              <a:gd name="connsiteY414" fmla="*/ 4167018 h 4659497"/>
              <a:gd name="connsiteX415" fmla="*/ 2156955 w 4659498"/>
              <a:gd name="connsiteY415" fmla="*/ 4164825 h 4659497"/>
              <a:gd name="connsiteX416" fmla="*/ 2155943 w 4659498"/>
              <a:gd name="connsiteY416" fmla="*/ 4164153 h 4659497"/>
              <a:gd name="connsiteX417" fmla="*/ 1905365 w 4659498"/>
              <a:gd name="connsiteY417" fmla="*/ 3913575 h 4659497"/>
              <a:gd name="connsiteX418" fmla="*/ 1564661 w 4659498"/>
              <a:gd name="connsiteY418" fmla="*/ 4004866 h 4659497"/>
              <a:gd name="connsiteX419" fmla="*/ 1560292 w 4659498"/>
              <a:gd name="connsiteY419" fmla="*/ 4006998 h 4659497"/>
              <a:gd name="connsiteX420" fmla="*/ 1503454 w 4659498"/>
              <a:gd name="connsiteY420" fmla="*/ 3999515 h 4659497"/>
              <a:gd name="connsiteX421" fmla="*/ 1297650 w 4659498"/>
              <a:gd name="connsiteY421" fmla="*/ 3880694 h 4659497"/>
              <a:gd name="connsiteX422" fmla="*/ 1262751 w 4659498"/>
              <a:gd name="connsiteY422" fmla="*/ 3835213 h 4659497"/>
              <a:gd name="connsiteX423" fmla="*/ 1262567 w 4659498"/>
              <a:gd name="connsiteY423" fmla="*/ 3832575 h 4659497"/>
              <a:gd name="connsiteX424" fmla="*/ 1262026 w 4659498"/>
              <a:gd name="connsiteY424" fmla="*/ 3831486 h 4659497"/>
              <a:gd name="connsiteX425" fmla="*/ 1170308 w 4659498"/>
              <a:gd name="connsiteY425" fmla="*/ 3489189 h 4659497"/>
              <a:gd name="connsiteX426" fmla="*/ 829605 w 4659498"/>
              <a:gd name="connsiteY426" fmla="*/ 3397898 h 4659497"/>
              <a:gd name="connsiteX427" fmla="*/ 824755 w 4659498"/>
              <a:gd name="connsiteY427" fmla="*/ 3397560 h 4659497"/>
              <a:gd name="connsiteX428" fmla="*/ 779274 w 4659498"/>
              <a:gd name="connsiteY428" fmla="*/ 3362660 h 4659497"/>
              <a:gd name="connsiteX429" fmla="*/ 660453 w 4659498"/>
              <a:gd name="connsiteY429" fmla="*/ 3156856 h 4659497"/>
              <a:gd name="connsiteX430" fmla="*/ 652970 w 4659498"/>
              <a:gd name="connsiteY430" fmla="*/ 3100019 h 4659497"/>
              <a:gd name="connsiteX431" fmla="*/ 654130 w 4659498"/>
              <a:gd name="connsiteY431" fmla="*/ 3097642 h 4659497"/>
              <a:gd name="connsiteX432" fmla="*/ 654206 w 4659498"/>
              <a:gd name="connsiteY432" fmla="*/ 3096429 h 4659497"/>
              <a:gd name="connsiteX433" fmla="*/ 745923 w 4659498"/>
              <a:gd name="connsiteY433" fmla="*/ 2754134 h 4659497"/>
              <a:gd name="connsiteX434" fmla="*/ 496511 w 4659498"/>
              <a:gd name="connsiteY434" fmla="*/ 2504721 h 4659497"/>
              <a:gd name="connsiteX435" fmla="*/ 492479 w 4659498"/>
              <a:gd name="connsiteY435" fmla="*/ 2502003 h 4659497"/>
              <a:gd name="connsiteX436" fmla="*/ 470541 w 4659498"/>
              <a:gd name="connsiteY436" fmla="*/ 2449038 h 4659497"/>
              <a:gd name="connsiteX437" fmla="*/ 470541 w 4659498"/>
              <a:gd name="connsiteY437" fmla="*/ 2211397 h 4659497"/>
              <a:gd name="connsiteX438" fmla="*/ 492479 w 4659498"/>
              <a:gd name="connsiteY438" fmla="*/ 2158433 h 4659497"/>
              <a:gd name="connsiteX439" fmla="*/ 494672 w 4659498"/>
              <a:gd name="connsiteY439" fmla="*/ 2156954 h 4659497"/>
              <a:gd name="connsiteX440" fmla="*/ 495345 w 4659498"/>
              <a:gd name="connsiteY440" fmla="*/ 2155942 h 4659497"/>
              <a:gd name="connsiteX441" fmla="*/ 745923 w 4659498"/>
              <a:gd name="connsiteY441" fmla="*/ 1905363 h 4659497"/>
              <a:gd name="connsiteX442" fmla="*/ 654631 w 4659498"/>
              <a:gd name="connsiteY442" fmla="*/ 1564660 h 4659497"/>
              <a:gd name="connsiteX443" fmla="*/ 652499 w 4659498"/>
              <a:gd name="connsiteY443" fmla="*/ 1560291 h 4659497"/>
              <a:gd name="connsiteX444" fmla="*/ 659982 w 4659498"/>
              <a:gd name="connsiteY444" fmla="*/ 1503453 h 4659497"/>
              <a:gd name="connsiteX445" fmla="*/ 778803 w 4659498"/>
              <a:gd name="connsiteY445" fmla="*/ 1297649 h 4659497"/>
              <a:gd name="connsiteX446" fmla="*/ 824285 w 4659498"/>
              <a:gd name="connsiteY446" fmla="*/ 1262751 h 4659497"/>
              <a:gd name="connsiteX447" fmla="*/ 826922 w 4659498"/>
              <a:gd name="connsiteY447" fmla="*/ 1262567 h 4659497"/>
              <a:gd name="connsiteX448" fmla="*/ 828011 w 4659498"/>
              <a:gd name="connsiteY448" fmla="*/ 1262026 h 4659497"/>
              <a:gd name="connsiteX449" fmla="*/ 1170309 w 4659498"/>
              <a:gd name="connsiteY449" fmla="*/ 1170308 h 4659497"/>
              <a:gd name="connsiteX450" fmla="*/ 1261600 w 4659498"/>
              <a:gd name="connsiteY450" fmla="*/ 829602 h 4659497"/>
              <a:gd name="connsiteX451" fmla="*/ 1261938 w 4659498"/>
              <a:gd name="connsiteY451" fmla="*/ 824753 h 4659497"/>
              <a:gd name="connsiteX452" fmla="*/ 1296838 w 4659498"/>
              <a:gd name="connsiteY452" fmla="*/ 779271 h 4659497"/>
              <a:gd name="connsiteX453" fmla="*/ 1502642 w 4659498"/>
              <a:gd name="connsiteY453" fmla="*/ 660450 h 4659497"/>
              <a:gd name="connsiteX454" fmla="*/ 1559479 w 4659498"/>
              <a:gd name="connsiteY454" fmla="*/ 652967 h 4659497"/>
              <a:gd name="connsiteX455" fmla="*/ 1561856 w 4659498"/>
              <a:gd name="connsiteY455" fmla="*/ 654127 h 4659497"/>
              <a:gd name="connsiteX456" fmla="*/ 1563069 w 4659498"/>
              <a:gd name="connsiteY456" fmla="*/ 654203 h 4659497"/>
              <a:gd name="connsiteX457" fmla="*/ 1905366 w 4659498"/>
              <a:gd name="connsiteY457" fmla="*/ 745921 h 4659497"/>
              <a:gd name="connsiteX458" fmla="*/ 2154776 w 4659498"/>
              <a:gd name="connsiteY458" fmla="*/ 496511 h 4659497"/>
              <a:gd name="connsiteX459" fmla="*/ 2157494 w 4659498"/>
              <a:gd name="connsiteY459" fmla="*/ 492480 h 4659497"/>
              <a:gd name="connsiteX460" fmla="*/ 2210459 w 4659498"/>
              <a:gd name="connsiteY460" fmla="*/ 470541 h 4659497"/>
              <a:gd name="connsiteX461" fmla="*/ 1290110 w 4659498"/>
              <a:gd name="connsiteY461" fmla="*/ 283879 h 4659497"/>
              <a:gd name="connsiteX462" fmla="*/ 1466769 w 4659498"/>
              <a:gd name="connsiteY462" fmla="*/ 395798 h 4659497"/>
              <a:gd name="connsiteX463" fmla="*/ 1387879 w 4659498"/>
              <a:gd name="connsiteY463" fmla="*/ 699317 h 4659497"/>
              <a:gd name="connsiteX464" fmla="*/ 1085579 w 4659498"/>
              <a:gd name="connsiteY464" fmla="*/ 615879 h 4659497"/>
              <a:gd name="connsiteX465" fmla="*/ 1164469 w 4659498"/>
              <a:gd name="connsiteY465" fmla="*/ 312360 h 4659497"/>
              <a:gd name="connsiteX466" fmla="*/ 1290110 w 4659498"/>
              <a:gd name="connsiteY466" fmla="*/ 283879 h 4659497"/>
              <a:gd name="connsiteX467" fmla="*/ 3368577 w 4659498"/>
              <a:gd name="connsiteY467" fmla="*/ 283410 h 4659497"/>
              <a:gd name="connsiteX468" fmla="*/ 3494218 w 4659498"/>
              <a:gd name="connsiteY468" fmla="*/ 311892 h 4659497"/>
              <a:gd name="connsiteX469" fmla="*/ 3573108 w 4659498"/>
              <a:gd name="connsiteY469" fmla="*/ 615410 h 4659497"/>
              <a:gd name="connsiteX470" fmla="*/ 3270808 w 4659498"/>
              <a:gd name="connsiteY470" fmla="*/ 698848 h 4659497"/>
              <a:gd name="connsiteX471" fmla="*/ 3191917 w 4659498"/>
              <a:gd name="connsiteY471" fmla="*/ 395330 h 4659497"/>
              <a:gd name="connsiteX472" fmla="*/ 3368577 w 4659498"/>
              <a:gd name="connsiteY472" fmla="*/ 283410 h 4659497"/>
              <a:gd name="connsiteX473" fmla="*/ 2329280 w 4659498"/>
              <a:gd name="connsiteY473" fmla="*/ 0 h 4659497"/>
              <a:gd name="connsiteX474" fmla="*/ 2549360 w 4659498"/>
              <a:gd name="connsiteY474" fmla="*/ 223410 h 4659497"/>
              <a:gd name="connsiteX475" fmla="*/ 2329280 w 4659498"/>
              <a:gd name="connsiteY475" fmla="*/ 446820 h 4659497"/>
              <a:gd name="connsiteX476" fmla="*/ 2109199 w 4659498"/>
              <a:gd name="connsiteY476" fmla="*/ 223410 h 4659497"/>
              <a:gd name="connsiteX477" fmla="*/ 2329280 w 4659498"/>
              <a:gd name="connsiteY477" fmla="*/ 0 h 465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</a:cxnLst>
            <a:rect l="l" t="t" r="r" b="b"/>
            <a:pathLst>
              <a:path w="4659498" h="4659497">
                <a:moveTo>
                  <a:pt x="2330219" y="4212678"/>
                </a:moveTo>
                <a:cubicBezTo>
                  <a:pt x="2451766" y="4212678"/>
                  <a:pt x="2550299" y="4312702"/>
                  <a:pt x="2550299" y="4436087"/>
                </a:cubicBezTo>
                <a:cubicBezTo>
                  <a:pt x="2550299" y="4559473"/>
                  <a:pt x="2451766" y="4659497"/>
                  <a:pt x="2330219" y="4659497"/>
                </a:cubicBezTo>
                <a:cubicBezTo>
                  <a:pt x="2208671" y="4659497"/>
                  <a:pt x="2110138" y="4559473"/>
                  <a:pt x="2110138" y="4436087"/>
                </a:cubicBezTo>
                <a:cubicBezTo>
                  <a:pt x="2110138" y="4312702"/>
                  <a:pt x="2208671" y="4212678"/>
                  <a:pt x="2330219" y="4212678"/>
                </a:cubicBezTo>
                <a:close/>
                <a:moveTo>
                  <a:pt x="1263050" y="3932166"/>
                </a:moveTo>
                <a:cubicBezTo>
                  <a:pt x="1305514" y="3928867"/>
                  <a:pt x="1349218" y="3937858"/>
                  <a:pt x="1388691" y="3960648"/>
                </a:cubicBezTo>
                <a:cubicBezTo>
                  <a:pt x="1493954" y="4021421"/>
                  <a:pt x="1529275" y="4157311"/>
                  <a:pt x="1467582" y="4264167"/>
                </a:cubicBezTo>
                <a:cubicBezTo>
                  <a:pt x="1405889" y="4371022"/>
                  <a:pt x="1270545" y="4408379"/>
                  <a:pt x="1165282" y="4347605"/>
                </a:cubicBezTo>
                <a:cubicBezTo>
                  <a:pt x="1060019" y="4286831"/>
                  <a:pt x="1024698" y="4150941"/>
                  <a:pt x="1086391" y="4044086"/>
                </a:cubicBezTo>
                <a:cubicBezTo>
                  <a:pt x="1124949" y="3977302"/>
                  <a:pt x="1192277" y="3937665"/>
                  <a:pt x="1263050" y="3932166"/>
                </a:cubicBezTo>
                <a:close/>
                <a:moveTo>
                  <a:pt x="3397263" y="3931696"/>
                </a:moveTo>
                <a:cubicBezTo>
                  <a:pt x="3468036" y="3937194"/>
                  <a:pt x="3535364" y="3976831"/>
                  <a:pt x="3573922" y="4043616"/>
                </a:cubicBezTo>
                <a:cubicBezTo>
                  <a:pt x="3635615" y="4150471"/>
                  <a:pt x="3600295" y="4286361"/>
                  <a:pt x="3495032" y="4347134"/>
                </a:cubicBezTo>
                <a:cubicBezTo>
                  <a:pt x="3389769" y="4407908"/>
                  <a:pt x="3254425" y="4370551"/>
                  <a:pt x="3192732" y="4263696"/>
                </a:cubicBezTo>
                <a:cubicBezTo>
                  <a:pt x="3131039" y="4156841"/>
                  <a:pt x="3166359" y="4020951"/>
                  <a:pt x="3271622" y="3960177"/>
                </a:cubicBezTo>
                <a:cubicBezTo>
                  <a:pt x="3311096" y="3937387"/>
                  <a:pt x="3354800" y="3928397"/>
                  <a:pt x="3397263" y="3931696"/>
                </a:cubicBezTo>
                <a:close/>
                <a:moveTo>
                  <a:pt x="522770" y="3162824"/>
                </a:moveTo>
                <a:cubicBezTo>
                  <a:pt x="594011" y="3167362"/>
                  <a:pt x="661336" y="3205830"/>
                  <a:pt x="699320" y="3271619"/>
                </a:cubicBezTo>
                <a:cubicBezTo>
                  <a:pt x="760093" y="3376882"/>
                  <a:pt x="722737" y="3512226"/>
                  <a:pt x="615882" y="3573919"/>
                </a:cubicBezTo>
                <a:cubicBezTo>
                  <a:pt x="509026" y="3635612"/>
                  <a:pt x="373136" y="3600292"/>
                  <a:pt x="312363" y="3495029"/>
                </a:cubicBezTo>
                <a:cubicBezTo>
                  <a:pt x="251589" y="3389766"/>
                  <a:pt x="288946" y="3254422"/>
                  <a:pt x="395801" y="3192729"/>
                </a:cubicBezTo>
                <a:cubicBezTo>
                  <a:pt x="435872" y="3169594"/>
                  <a:pt x="480026" y="3160101"/>
                  <a:pt x="522770" y="3162824"/>
                </a:cubicBezTo>
                <a:close/>
                <a:moveTo>
                  <a:pt x="4137199" y="3162011"/>
                </a:moveTo>
                <a:cubicBezTo>
                  <a:pt x="4179943" y="3159288"/>
                  <a:pt x="4224097" y="3168781"/>
                  <a:pt x="4264168" y="3191915"/>
                </a:cubicBezTo>
                <a:cubicBezTo>
                  <a:pt x="4371023" y="3253608"/>
                  <a:pt x="4408380" y="3388953"/>
                  <a:pt x="4347606" y="3494216"/>
                </a:cubicBezTo>
                <a:cubicBezTo>
                  <a:pt x="4286832" y="3599479"/>
                  <a:pt x="4150942" y="3634799"/>
                  <a:pt x="4044087" y="3573106"/>
                </a:cubicBezTo>
                <a:cubicBezTo>
                  <a:pt x="3937232" y="3511413"/>
                  <a:pt x="3899875" y="3376069"/>
                  <a:pt x="3960649" y="3270806"/>
                </a:cubicBezTo>
                <a:cubicBezTo>
                  <a:pt x="3998632" y="3205016"/>
                  <a:pt x="4065958" y="3166548"/>
                  <a:pt x="4137199" y="3162011"/>
                </a:cubicBezTo>
                <a:close/>
                <a:moveTo>
                  <a:pt x="223410" y="2110137"/>
                </a:moveTo>
                <a:cubicBezTo>
                  <a:pt x="346796" y="2110137"/>
                  <a:pt x="446820" y="2208670"/>
                  <a:pt x="446820" y="2330218"/>
                </a:cubicBezTo>
                <a:cubicBezTo>
                  <a:pt x="446820" y="2451765"/>
                  <a:pt x="346796" y="2550298"/>
                  <a:pt x="223410" y="2550298"/>
                </a:cubicBezTo>
                <a:cubicBezTo>
                  <a:pt x="100024" y="2550298"/>
                  <a:pt x="0" y="2451765"/>
                  <a:pt x="0" y="2330218"/>
                </a:cubicBezTo>
                <a:cubicBezTo>
                  <a:pt x="0" y="2208670"/>
                  <a:pt x="100024" y="2110137"/>
                  <a:pt x="223410" y="2110137"/>
                </a:cubicBezTo>
                <a:close/>
                <a:moveTo>
                  <a:pt x="4436088" y="2109198"/>
                </a:moveTo>
                <a:cubicBezTo>
                  <a:pt x="4559474" y="2109198"/>
                  <a:pt x="4659498" y="2207731"/>
                  <a:pt x="4659498" y="2329279"/>
                </a:cubicBezTo>
                <a:cubicBezTo>
                  <a:pt x="4659498" y="2450826"/>
                  <a:pt x="4559474" y="2549359"/>
                  <a:pt x="4436088" y="2549359"/>
                </a:cubicBezTo>
                <a:cubicBezTo>
                  <a:pt x="4312703" y="2549359"/>
                  <a:pt x="4212679" y="2450826"/>
                  <a:pt x="4212679" y="2329279"/>
                </a:cubicBezTo>
                <a:cubicBezTo>
                  <a:pt x="4212679" y="2207731"/>
                  <a:pt x="4312703" y="2109198"/>
                  <a:pt x="4436088" y="2109198"/>
                </a:cubicBezTo>
                <a:close/>
                <a:moveTo>
                  <a:pt x="488442" y="1056486"/>
                </a:moveTo>
                <a:cubicBezTo>
                  <a:pt x="531187" y="1053764"/>
                  <a:pt x="575341" y="1063256"/>
                  <a:pt x="615411" y="1086391"/>
                </a:cubicBezTo>
                <a:cubicBezTo>
                  <a:pt x="722266" y="1148084"/>
                  <a:pt x="759623" y="1283428"/>
                  <a:pt x="698849" y="1388691"/>
                </a:cubicBezTo>
                <a:cubicBezTo>
                  <a:pt x="638076" y="1493954"/>
                  <a:pt x="502186" y="1529274"/>
                  <a:pt x="395331" y="1467581"/>
                </a:cubicBezTo>
                <a:cubicBezTo>
                  <a:pt x="288475" y="1405888"/>
                  <a:pt x="251119" y="1270544"/>
                  <a:pt x="311893" y="1165281"/>
                </a:cubicBezTo>
                <a:cubicBezTo>
                  <a:pt x="349876" y="1099492"/>
                  <a:pt x="417202" y="1061024"/>
                  <a:pt x="488442" y="1056486"/>
                </a:cubicBezTo>
                <a:close/>
                <a:moveTo>
                  <a:pt x="4170587" y="1055672"/>
                </a:moveTo>
                <a:cubicBezTo>
                  <a:pt x="4241828" y="1060209"/>
                  <a:pt x="4309154" y="1098677"/>
                  <a:pt x="4347137" y="1164467"/>
                </a:cubicBezTo>
                <a:cubicBezTo>
                  <a:pt x="4407911" y="1269730"/>
                  <a:pt x="4370554" y="1405074"/>
                  <a:pt x="4263699" y="1466767"/>
                </a:cubicBezTo>
                <a:cubicBezTo>
                  <a:pt x="4156844" y="1528460"/>
                  <a:pt x="4020954" y="1493139"/>
                  <a:pt x="3960180" y="1387876"/>
                </a:cubicBezTo>
                <a:cubicBezTo>
                  <a:pt x="3899407" y="1282614"/>
                  <a:pt x="3936763" y="1147269"/>
                  <a:pt x="4043619" y="1085577"/>
                </a:cubicBezTo>
                <a:cubicBezTo>
                  <a:pt x="4083689" y="1062442"/>
                  <a:pt x="4127843" y="1052949"/>
                  <a:pt x="4170587" y="1055672"/>
                </a:cubicBezTo>
                <a:close/>
                <a:moveTo>
                  <a:pt x="2511037" y="622648"/>
                </a:moveTo>
                <a:lnTo>
                  <a:pt x="2462918" y="933098"/>
                </a:lnTo>
                <a:lnTo>
                  <a:pt x="2538007" y="1285268"/>
                </a:lnTo>
                <a:lnTo>
                  <a:pt x="2539969" y="1294099"/>
                </a:lnTo>
                <a:cubicBezTo>
                  <a:pt x="2539969" y="1320019"/>
                  <a:pt x="2516854" y="1341031"/>
                  <a:pt x="2488341" y="1341031"/>
                </a:cubicBezTo>
                <a:cubicBezTo>
                  <a:pt x="2459828" y="1341031"/>
                  <a:pt x="2436714" y="1320019"/>
                  <a:pt x="2436714" y="1294099"/>
                </a:cubicBezTo>
                <a:lnTo>
                  <a:pt x="2437371" y="1291140"/>
                </a:lnTo>
                <a:lnTo>
                  <a:pt x="2436254" y="1291140"/>
                </a:lnTo>
                <a:lnTo>
                  <a:pt x="2332562" y="971322"/>
                </a:lnTo>
                <a:lnTo>
                  <a:pt x="2325997" y="971322"/>
                </a:lnTo>
                <a:lnTo>
                  <a:pt x="2222305" y="1291140"/>
                </a:lnTo>
                <a:lnTo>
                  <a:pt x="2220940" y="1291140"/>
                </a:lnTo>
                <a:lnTo>
                  <a:pt x="2221597" y="1294099"/>
                </a:lnTo>
                <a:cubicBezTo>
                  <a:pt x="2221597" y="1320019"/>
                  <a:pt x="2198483" y="1341031"/>
                  <a:pt x="2169970" y="1341031"/>
                </a:cubicBezTo>
                <a:cubicBezTo>
                  <a:pt x="2141457" y="1341031"/>
                  <a:pt x="2118342" y="1320019"/>
                  <a:pt x="2118342" y="1294099"/>
                </a:cubicBezTo>
                <a:cubicBezTo>
                  <a:pt x="2118342" y="1287619"/>
                  <a:pt x="2119787" y="1281446"/>
                  <a:pt x="2122399" y="1275832"/>
                </a:cubicBezTo>
                <a:lnTo>
                  <a:pt x="2122630" y="1275521"/>
                </a:lnTo>
                <a:lnTo>
                  <a:pt x="2195641" y="933098"/>
                </a:lnTo>
                <a:lnTo>
                  <a:pt x="2147648" y="623462"/>
                </a:lnTo>
                <a:lnTo>
                  <a:pt x="1972718" y="798391"/>
                </a:lnTo>
                <a:lnTo>
                  <a:pt x="1974006" y="808171"/>
                </a:lnTo>
                <a:cubicBezTo>
                  <a:pt x="1970978" y="819471"/>
                  <a:pt x="1963657" y="828474"/>
                  <a:pt x="1954268" y="833895"/>
                </a:cubicBezTo>
                <a:lnTo>
                  <a:pt x="1929806" y="837115"/>
                </a:lnTo>
                <a:lnTo>
                  <a:pt x="1907001" y="846561"/>
                </a:lnTo>
                <a:cubicBezTo>
                  <a:pt x="1896159" y="846561"/>
                  <a:pt x="1885317" y="842425"/>
                  <a:pt x="1877045" y="834153"/>
                </a:cubicBezTo>
                <a:lnTo>
                  <a:pt x="1873269" y="825037"/>
                </a:lnTo>
                <a:lnTo>
                  <a:pt x="1633200" y="760711"/>
                </a:lnTo>
                <a:lnTo>
                  <a:pt x="1746753" y="1053627"/>
                </a:lnTo>
                <a:lnTo>
                  <a:pt x="1987867" y="1321071"/>
                </a:lnTo>
                <a:lnTo>
                  <a:pt x="1993981" y="1327739"/>
                </a:lnTo>
                <a:cubicBezTo>
                  <a:pt x="2006941" y="1350186"/>
                  <a:pt x="1997430" y="1379940"/>
                  <a:pt x="1972737" y="1394197"/>
                </a:cubicBezTo>
                <a:cubicBezTo>
                  <a:pt x="1948044" y="1408454"/>
                  <a:pt x="1917520" y="1401813"/>
                  <a:pt x="1904560" y="1379366"/>
                </a:cubicBezTo>
                <a:lnTo>
                  <a:pt x="1903650" y="1376476"/>
                </a:lnTo>
                <a:lnTo>
                  <a:pt x="1902682" y="1377034"/>
                </a:lnTo>
                <a:lnTo>
                  <a:pt x="1652973" y="1151908"/>
                </a:lnTo>
                <a:lnTo>
                  <a:pt x="1647287" y="1155191"/>
                </a:lnTo>
                <a:lnTo>
                  <a:pt x="1717397" y="1484008"/>
                </a:lnTo>
                <a:lnTo>
                  <a:pt x="1716215" y="1484691"/>
                </a:lnTo>
                <a:lnTo>
                  <a:pt x="1718263" y="1486924"/>
                </a:lnTo>
                <a:cubicBezTo>
                  <a:pt x="1731223" y="1509372"/>
                  <a:pt x="1721712" y="1539126"/>
                  <a:pt x="1697019" y="1553383"/>
                </a:cubicBezTo>
                <a:cubicBezTo>
                  <a:pt x="1672326" y="1567639"/>
                  <a:pt x="1641802" y="1560999"/>
                  <a:pt x="1628842" y="1538552"/>
                </a:cubicBezTo>
                <a:cubicBezTo>
                  <a:pt x="1625602" y="1532940"/>
                  <a:pt x="1623766" y="1526872"/>
                  <a:pt x="1623221" y="1520703"/>
                </a:cubicBezTo>
                <a:lnTo>
                  <a:pt x="1623266" y="1520318"/>
                </a:lnTo>
                <a:lnTo>
                  <a:pt x="1515283" y="1187266"/>
                </a:lnTo>
                <a:lnTo>
                  <a:pt x="1318903" y="943109"/>
                </a:lnTo>
                <a:lnTo>
                  <a:pt x="1254873" y="1182073"/>
                </a:lnTo>
                <a:lnTo>
                  <a:pt x="1260877" y="1189898"/>
                </a:lnTo>
                <a:cubicBezTo>
                  <a:pt x="1263905" y="1201198"/>
                  <a:pt x="1262066" y="1212655"/>
                  <a:pt x="1256645" y="1222044"/>
                </a:cubicBezTo>
                <a:lnTo>
                  <a:pt x="1237067" y="1237067"/>
                </a:lnTo>
                <a:lnTo>
                  <a:pt x="1222046" y="1256643"/>
                </a:lnTo>
                <a:cubicBezTo>
                  <a:pt x="1212657" y="1262064"/>
                  <a:pt x="1201199" y="1263903"/>
                  <a:pt x="1189899" y="1260875"/>
                </a:cubicBezTo>
                <a:lnTo>
                  <a:pt x="1182075" y="1254871"/>
                </a:lnTo>
                <a:lnTo>
                  <a:pt x="942000" y="1319199"/>
                </a:lnTo>
                <a:lnTo>
                  <a:pt x="1186798" y="1516095"/>
                </a:lnTo>
                <a:lnTo>
                  <a:pt x="1529331" y="1627151"/>
                </a:lnTo>
                <a:lnTo>
                  <a:pt x="1537960" y="1629868"/>
                </a:lnTo>
                <a:cubicBezTo>
                  <a:pt x="1560407" y="1642828"/>
                  <a:pt x="1567047" y="1673352"/>
                  <a:pt x="1552791" y="1698045"/>
                </a:cubicBezTo>
                <a:cubicBezTo>
                  <a:pt x="1538534" y="1722738"/>
                  <a:pt x="1508780" y="1732250"/>
                  <a:pt x="1486332" y="1719290"/>
                </a:cubicBezTo>
                <a:lnTo>
                  <a:pt x="1484099" y="1717242"/>
                </a:lnTo>
                <a:lnTo>
                  <a:pt x="1483540" y="1718209"/>
                </a:lnTo>
                <a:lnTo>
                  <a:pt x="1154723" y="1648099"/>
                </a:lnTo>
                <a:lnTo>
                  <a:pt x="1151440" y="1653784"/>
                </a:lnTo>
                <a:lnTo>
                  <a:pt x="1376566" y="1903494"/>
                </a:lnTo>
                <a:lnTo>
                  <a:pt x="1375884" y="1904676"/>
                </a:lnTo>
                <a:lnTo>
                  <a:pt x="1378774" y="1905586"/>
                </a:lnTo>
                <a:cubicBezTo>
                  <a:pt x="1401221" y="1918546"/>
                  <a:pt x="1407862" y="1949070"/>
                  <a:pt x="1393605" y="1973763"/>
                </a:cubicBezTo>
                <a:cubicBezTo>
                  <a:pt x="1379348" y="1998456"/>
                  <a:pt x="1349594" y="2007968"/>
                  <a:pt x="1327147" y="1995008"/>
                </a:cubicBezTo>
                <a:cubicBezTo>
                  <a:pt x="1321535" y="1991768"/>
                  <a:pt x="1316911" y="1987430"/>
                  <a:pt x="1313355" y="1982360"/>
                </a:cubicBezTo>
                <a:lnTo>
                  <a:pt x="1313201" y="1982005"/>
                </a:lnTo>
                <a:lnTo>
                  <a:pt x="1053159" y="1747564"/>
                </a:lnTo>
                <a:lnTo>
                  <a:pt x="761010" y="1634309"/>
                </a:lnTo>
                <a:lnTo>
                  <a:pt x="825039" y="1873269"/>
                </a:lnTo>
                <a:lnTo>
                  <a:pt x="834153" y="1877044"/>
                </a:lnTo>
                <a:cubicBezTo>
                  <a:pt x="842425" y="1885316"/>
                  <a:pt x="846561" y="1896158"/>
                  <a:pt x="846561" y="1907000"/>
                </a:cubicBezTo>
                <a:lnTo>
                  <a:pt x="837118" y="1929797"/>
                </a:lnTo>
                <a:lnTo>
                  <a:pt x="833897" y="1954266"/>
                </a:lnTo>
                <a:cubicBezTo>
                  <a:pt x="828476" y="1963655"/>
                  <a:pt x="819473" y="1970976"/>
                  <a:pt x="808173" y="1974004"/>
                </a:cubicBezTo>
                <a:lnTo>
                  <a:pt x="798392" y="1972716"/>
                </a:lnTo>
                <a:lnTo>
                  <a:pt x="622648" y="2148460"/>
                </a:lnTo>
                <a:lnTo>
                  <a:pt x="933098" y="2196579"/>
                </a:lnTo>
                <a:lnTo>
                  <a:pt x="1285268" y="2121490"/>
                </a:lnTo>
                <a:lnTo>
                  <a:pt x="1294099" y="2119529"/>
                </a:lnTo>
                <a:cubicBezTo>
                  <a:pt x="1320019" y="2119529"/>
                  <a:pt x="1341032" y="2142643"/>
                  <a:pt x="1341032" y="2171156"/>
                </a:cubicBezTo>
                <a:cubicBezTo>
                  <a:pt x="1341032" y="2199669"/>
                  <a:pt x="1320019" y="2222784"/>
                  <a:pt x="1294099" y="2222784"/>
                </a:cubicBezTo>
                <a:lnTo>
                  <a:pt x="1291141" y="2222127"/>
                </a:lnTo>
                <a:lnTo>
                  <a:pt x="1291141" y="2223244"/>
                </a:lnTo>
                <a:lnTo>
                  <a:pt x="971322" y="2326936"/>
                </a:lnTo>
                <a:lnTo>
                  <a:pt x="971322" y="2333500"/>
                </a:lnTo>
                <a:lnTo>
                  <a:pt x="1291141" y="2437192"/>
                </a:lnTo>
                <a:lnTo>
                  <a:pt x="1291141" y="2438557"/>
                </a:lnTo>
                <a:lnTo>
                  <a:pt x="1294099" y="2437900"/>
                </a:lnTo>
                <a:cubicBezTo>
                  <a:pt x="1320019" y="2437900"/>
                  <a:pt x="1341032" y="2461015"/>
                  <a:pt x="1341032" y="2489528"/>
                </a:cubicBezTo>
                <a:cubicBezTo>
                  <a:pt x="1341032" y="2518041"/>
                  <a:pt x="1320019" y="2541155"/>
                  <a:pt x="1294099" y="2541155"/>
                </a:cubicBezTo>
                <a:cubicBezTo>
                  <a:pt x="1287620" y="2541155"/>
                  <a:pt x="1281446" y="2539711"/>
                  <a:pt x="1275832" y="2537098"/>
                </a:cubicBezTo>
                <a:lnTo>
                  <a:pt x="1275520" y="2536867"/>
                </a:lnTo>
                <a:lnTo>
                  <a:pt x="933097" y="2463857"/>
                </a:lnTo>
                <a:lnTo>
                  <a:pt x="623462" y="2511849"/>
                </a:lnTo>
                <a:lnTo>
                  <a:pt x="798392" y="2686780"/>
                </a:lnTo>
                <a:lnTo>
                  <a:pt x="808174" y="2685492"/>
                </a:lnTo>
                <a:cubicBezTo>
                  <a:pt x="819474" y="2688520"/>
                  <a:pt x="828477" y="2695841"/>
                  <a:pt x="833897" y="2705230"/>
                </a:cubicBezTo>
                <a:lnTo>
                  <a:pt x="837119" y="2729701"/>
                </a:lnTo>
                <a:lnTo>
                  <a:pt x="846561" y="2752497"/>
                </a:lnTo>
                <a:cubicBezTo>
                  <a:pt x="846561" y="2763338"/>
                  <a:pt x="842425" y="2774180"/>
                  <a:pt x="834153" y="2782452"/>
                </a:cubicBezTo>
                <a:lnTo>
                  <a:pt x="825040" y="2786227"/>
                </a:lnTo>
                <a:lnTo>
                  <a:pt x="760714" y="3026298"/>
                </a:lnTo>
                <a:lnTo>
                  <a:pt x="1053630" y="2912745"/>
                </a:lnTo>
                <a:lnTo>
                  <a:pt x="1321074" y="2671631"/>
                </a:lnTo>
                <a:lnTo>
                  <a:pt x="1327741" y="2665517"/>
                </a:lnTo>
                <a:cubicBezTo>
                  <a:pt x="1350189" y="2652557"/>
                  <a:pt x="1379943" y="2662068"/>
                  <a:pt x="1394200" y="2686761"/>
                </a:cubicBezTo>
                <a:cubicBezTo>
                  <a:pt x="1408456" y="2711454"/>
                  <a:pt x="1401816" y="2741979"/>
                  <a:pt x="1379369" y="2754938"/>
                </a:cubicBezTo>
                <a:lnTo>
                  <a:pt x="1376478" y="2755849"/>
                </a:lnTo>
                <a:lnTo>
                  <a:pt x="1377037" y="2756816"/>
                </a:lnTo>
                <a:lnTo>
                  <a:pt x="1151911" y="3006525"/>
                </a:lnTo>
                <a:lnTo>
                  <a:pt x="1155193" y="3012211"/>
                </a:lnTo>
                <a:lnTo>
                  <a:pt x="1484011" y="2942101"/>
                </a:lnTo>
                <a:lnTo>
                  <a:pt x="1484694" y="2943283"/>
                </a:lnTo>
                <a:lnTo>
                  <a:pt x="1486927" y="2941235"/>
                </a:lnTo>
                <a:cubicBezTo>
                  <a:pt x="1509374" y="2928275"/>
                  <a:pt x="1539129" y="2937786"/>
                  <a:pt x="1553386" y="2962479"/>
                </a:cubicBezTo>
                <a:cubicBezTo>
                  <a:pt x="1567642" y="2987172"/>
                  <a:pt x="1561002" y="3017696"/>
                  <a:pt x="1538555" y="3030656"/>
                </a:cubicBezTo>
                <a:cubicBezTo>
                  <a:pt x="1532943" y="3033896"/>
                  <a:pt x="1526874" y="3035732"/>
                  <a:pt x="1520706" y="3036277"/>
                </a:cubicBezTo>
                <a:lnTo>
                  <a:pt x="1520321" y="3036232"/>
                </a:lnTo>
                <a:lnTo>
                  <a:pt x="1187268" y="3144215"/>
                </a:lnTo>
                <a:lnTo>
                  <a:pt x="943112" y="3340595"/>
                </a:lnTo>
                <a:lnTo>
                  <a:pt x="1182073" y="3404625"/>
                </a:lnTo>
                <a:lnTo>
                  <a:pt x="1189898" y="3398620"/>
                </a:lnTo>
                <a:cubicBezTo>
                  <a:pt x="1201198" y="3395592"/>
                  <a:pt x="1212656" y="3397431"/>
                  <a:pt x="1222045" y="3402852"/>
                </a:cubicBezTo>
                <a:lnTo>
                  <a:pt x="1237065" y="3422428"/>
                </a:lnTo>
                <a:lnTo>
                  <a:pt x="1256646" y="3437452"/>
                </a:lnTo>
                <a:cubicBezTo>
                  <a:pt x="1262067" y="3446842"/>
                  <a:pt x="1263906" y="3458299"/>
                  <a:pt x="1260878" y="3469599"/>
                </a:cubicBezTo>
                <a:lnTo>
                  <a:pt x="1254872" y="3477426"/>
                </a:lnTo>
                <a:lnTo>
                  <a:pt x="1319199" y="3717497"/>
                </a:lnTo>
                <a:lnTo>
                  <a:pt x="1516096" y="3472699"/>
                </a:lnTo>
                <a:lnTo>
                  <a:pt x="1627152" y="3130166"/>
                </a:lnTo>
                <a:lnTo>
                  <a:pt x="1629869" y="3121537"/>
                </a:lnTo>
                <a:cubicBezTo>
                  <a:pt x="1639589" y="3104702"/>
                  <a:pt x="1659189" y="3096758"/>
                  <a:pt x="1678799" y="3099852"/>
                </a:cubicBezTo>
                <a:cubicBezTo>
                  <a:pt x="1685335" y="3100884"/>
                  <a:pt x="1691873" y="3103142"/>
                  <a:pt x="1698046" y="3106706"/>
                </a:cubicBezTo>
                <a:cubicBezTo>
                  <a:pt x="1722739" y="3120963"/>
                  <a:pt x="1732251" y="3150717"/>
                  <a:pt x="1719291" y="3173165"/>
                </a:cubicBezTo>
                <a:lnTo>
                  <a:pt x="1717243" y="3175398"/>
                </a:lnTo>
                <a:lnTo>
                  <a:pt x="1718210" y="3175957"/>
                </a:lnTo>
                <a:lnTo>
                  <a:pt x="1648100" y="3504774"/>
                </a:lnTo>
                <a:lnTo>
                  <a:pt x="1653785" y="3508057"/>
                </a:lnTo>
                <a:lnTo>
                  <a:pt x="1903495" y="3282931"/>
                </a:lnTo>
                <a:lnTo>
                  <a:pt x="1904677" y="3283613"/>
                </a:lnTo>
                <a:lnTo>
                  <a:pt x="1905587" y="3280723"/>
                </a:lnTo>
                <a:cubicBezTo>
                  <a:pt x="1918547" y="3258276"/>
                  <a:pt x="1949071" y="3251635"/>
                  <a:pt x="1973764" y="3265892"/>
                </a:cubicBezTo>
                <a:cubicBezTo>
                  <a:pt x="1998457" y="3280149"/>
                  <a:pt x="2007969" y="3309903"/>
                  <a:pt x="1995009" y="3332350"/>
                </a:cubicBezTo>
                <a:cubicBezTo>
                  <a:pt x="1991769" y="3337962"/>
                  <a:pt x="1987431" y="3342586"/>
                  <a:pt x="1982361" y="3346142"/>
                </a:cubicBezTo>
                <a:lnTo>
                  <a:pt x="1982006" y="3346296"/>
                </a:lnTo>
                <a:lnTo>
                  <a:pt x="1747565" y="3606338"/>
                </a:lnTo>
                <a:lnTo>
                  <a:pt x="1634310" y="3898487"/>
                </a:lnTo>
                <a:lnTo>
                  <a:pt x="1873270" y="3834458"/>
                </a:lnTo>
                <a:lnTo>
                  <a:pt x="1877045" y="3825344"/>
                </a:lnTo>
                <a:cubicBezTo>
                  <a:pt x="1885317" y="3817072"/>
                  <a:pt x="1896159" y="3812936"/>
                  <a:pt x="1907001" y="3812936"/>
                </a:cubicBezTo>
                <a:lnTo>
                  <a:pt x="1929799" y="3822380"/>
                </a:lnTo>
                <a:lnTo>
                  <a:pt x="1954267" y="3825600"/>
                </a:lnTo>
                <a:cubicBezTo>
                  <a:pt x="1963656" y="3831021"/>
                  <a:pt x="1970977" y="3840024"/>
                  <a:pt x="1974005" y="3851324"/>
                </a:cubicBezTo>
                <a:lnTo>
                  <a:pt x="1972717" y="3861105"/>
                </a:lnTo>
                <a:lnTo>
                  <a:pt x="2148461" y="4036849"/>
                </a:lnTo>
                <a:lnTo>
                  <a:pt x="2196580" y="3726399"/>
                </a:lnTo>
                <a:lnTo>
                  <a:pt x="2121491" y="3374229"/>
                </a:lnTo>
                <a:lnTo>
                  <a:pt x="2119530" y="3365398"/>
                </a:lnTo>
                <a:cubicBezTo>
                  <a:pt x="2119530" y="3339478"/>
                  <a:pt x="2142644" y="3318465"/>
                  <a:pt x="2171157" y="3318465"/>
                </a:cubicBezTo>
                <a:cubicBezTo>
                  <a:pt x="2199670" y="3318465"/>
                  <a:pt x="2222785" y="3339478"/>
                  <a:pt x="2222785" y="3365398"/>
                </a:cubicBezTo>
                <a:lnTo>
                  <a:pt x="2222128" y="3368356"/>
                </a:lnTo>
                <a:lnTo>
                  <a:pt x="2223245" y="3368356"/>
                </a:lnTo>
                <a:lnTo>
                  <a:pt x="2326937" y="3688175"/>
                </a:lnTo>
                <a:lnTo>
                  <a:pt x="2333501" y="3688175"/>
                </a:lnTo>
                <a:lnTo>
                  <a:pt x="2437193" y="3368356"/>
                </a:lnTo>
                <a:lnTo>
                  <a:pt x="2438558" y="3368356"/>
                </a:lnTo>
                <a:lnTo>
                  <a:pt x="2437901" y="3365398"/>
                </a:lnTo>
                <a:cubicBezTo>
                  <a:pt x="2437901" y="3339478"/>
                  <a:pt x="2461016" y="3318465"/>
                  <a:pt x="2489529" y="3318465"/>
                </a:cubicBezTo>
                <a:cubicBezTo>
                  <a:pt x="2518042" y="3318465"/>
                  <a:pt x="2541156" y="3339478"/>
                  <a:pt x="2541156" y="3365398"/>
                </a:cubicBezTo>
                <a:cubicBezTo>
                  <a:pt x="2541156" y="3371877"/>
                  <a:pt x="2539712" y="3378051"/>
                  <a:pt x="2537099" y="3383665"/>
                </a:cubicBezTo>
                <a:lnTo>
                  <a:pt x="2536868" y="3383977"/>
                </a:lnTo>
                <a:lnTo>
                  <a:pt x="2463858" y="3726400"/>
                </a:lnTo>
                <a:lnTo>
                  <a:pt x="2511850" y="4036035"/>
                </a:lnTo>
                <a:lnTo>
                  <a:pt x="2686783" y="3861103"/>
                </a:lnTo>
                <a:lnTo>
                  <a:pt x="2685495" y="3851323"/>
                </a:lnTo>
                <a:cubicBezTo>
                  <a:pt x="2688523" y="3840023"/>
                  <a:pt x="2695844" y="3831020"/>
                  <a:pt x="2705234" y="3825599"/>
                </a:cubicBezTo>
                <a:lnTo>
                  <a:pt x="2729701" y="3822379"/>
                </a:lnTo>
                <a:lnTo>
                  <a:pt x="2752498" y="3812936"/>
                </a:lnTo>
                <a:cubicBezTo>
                  <a:pt x="2763339" y="3812936"/>
                  <a:pt x="2774181" y="3817072"/>
                  <a:pt x="2782453" y="3825344"/>
                </a:cubicBezTo>
                <a:lnTo>
                  <a:pt x="2786228" y="3834456"/>
                </a:lnTo>
                <a:lnTo>
                  <a:pt x="3026301" y="3898784"/>
                </a:lnTo>
                <a:lnTo>
                  <a:pt x="2912748" y="3605867"/>
                </a:lnTo>
                <a:lnTo>
                  <a:pt x="2671634" y="3338423"/>
                </a:lnTo>
                <a:lnTo>
                  <a:pt x="2665520" y="3331756"/>
                </a:lnTo>
                <a:cubicBezTo>
                  <a:pt x="2652560" y="3309308"/>
                  <a:pt x="2662071" y="3279554"/>
                  <a:pt x="2686764" y="3265297"/>
                </a:cubicBezTo>
                <a:cubicBezTo>
                  <a:pt x="2711458" y="3251041"/>
                  <a:pt x="2741982" y="3257681"/>
                  <a:pt x="2754942" y="3280128"/>
                </a:cubicBezTo>
                <a:lnTo>
                  <a:pt x="2755852" y="3283019"/>
                </a:lnTo>
                <a:lnTo>
                  <a:pt x="2756819" y="3282460"/>
                </a:lnTo>
                <a:lnTo>
                  <a:pt x="3006529" y="3507586"/>
                </a:lnTo>
                <a:lnTo>
                  <a:pt x="3012214" y="3504304"/>
                </a:lnTo>
                <a:lnTo>
                  <a:pt x="2942104" y="3175486"/>
                </a:lnTo>
                <a:lnTo>
                  <a:pt x="2943286" y="3174803"/>
                </a:lnTo>
                <a:lnTo>
                  <a:pt x="2941238" y="3172570"/>
                </a:lnTo>
                <a:cubicBezTo>
                  <a:pt x="2928278" y="3150123"/>
                  <a:pt x="2937789" y="3120368"/>
                  <a:pt x="2962482" y="3106111"/>
                </a:cubicBezTo>
                <a:cubicBezTo>
                  <a:pt x="2987175" y="3091855"/>
                  <a:pt x="3017699" y="3098495"/>
                  <a:pt x="3030659" y="3120942"/>
                </a:cubicBezTo>
                <a:cubicBezTo>
                  <a:pt x="3033899" y="3126554"/>
                  <a:pt x="3035735" y="3132623"/>
                  <a:pt x="3036280" y="3138791"/>
                </a:cubicBezTo>
                <a:lnTo>
                  <a:pt x="3036236" y="3139176"/>
                </a:lnTo>
                <a:lnTo>
                  <a:pt x="3144218" y="3472229"/>
                </a:lnTo>
                <a:lnTo>
                  <a:pt x="3340598" y="3716385"/>
                </a:lnTo>
                <a:lnTo>
                  <a:pt x="3404627" y="3477426"/>
                </a:lnTo>
                <a:lnTo>
                  <a:pt x="3398621" y="3469599"/>
                </a:lnTo>
                <a:cubicBezTo>
                  <a:pt x="3395593" y="3458299"/>
                  <a:pt x="3397432" y="3446842"/>
                  <a:pt x="3402853" y="3437452"/>
                </a:cubicBezTo>
                <a:lnTo>
                  <a:pt x="3422434" y="3422428"/>
                </a:lnTo>
                <a:lnTo>
                  <a:pt x="3437455" y="3402851"/>
                </a:lnTo>
                <a:cubicBezTo>
                  <a:pt x="3446845" y="3397430"/>
                  <a:pt x="3458302" y="3395591"/>
                  <a:pt x="3469602" y="3398619"/>
                </a:cubicBezTo>
                <a:lnTo>
                  <a:pt x="3477428" y="3404625"/>
                </a:lnTo>
                <a:lnTo>
                  <a:pt x="3717498" y="3340298"/>
                </a:lnTo>
                <a:lnTo>
                  <a:pt x="3472700" y="3143401"/>
                </a:lnTo>
                <a:lnTo>
                  <a:pt x="3130167" y="3032345"/>
                </a:lnTo>
                <a:lnTo>
                  <a:pt x="3121538" y="3029628"/>
                </a:lnTo>
                <a:cubicBezTo>
                  <a:pt x="3099091" y="3016668"/>
                  <a:pt x="3092451" y="2986144"/>
                  <a:pt x="3106707" y="2961451"/>
                </a:cubicBezTo>
                <a:cubicBezTo>
                  <a:pt x="3120964" y="2936758"/>
                  <a:pt x="3150719" y="2927246"/>
                  <a:pt x="3173166" y="2940206"/>
                </a:cubicBezTo>
                <a:lnTo>
                  <a:pt x="3175399" y="2942254"/>
                </a:lnTo>
                <a:lnTo>
                  <a:pt x="3175958" y="2941287"/>
                </a:lnTo>
                <a:lnTo>
                  <a:pt x="3504775" y="3011397"/>
                </a:lnTo>
                <a:lnTo>
                  <a:pt x="3508058" y="3005712"/>
                </a:lnTo>
                <a:lnTo>
                  <a:pt x="3282932" y="2756002"/>
                </a:lnTo>
                <a:lnTo>
                  <a:pt x="3283614" y="2754820"/>
                </a:lnTo>
                <a:lnTo>
                  <a:pt x="3280724" y="2753910"/>
                </a:lnTo>
                <a:cubicBezTo>
                  <a:pt x="3258277" y="2740950"/>
                  <a:pt x="3251637" y="2710426"/>
                  <a:pt x="3265893" y="2685733"/>
                </a:cubicBezTo>
                <a:cubicBezTo>
                  <a:pt x="3280150" y="2661040"/>
                  <a:pt x="3309904" y="2651528"/>
                  <a:pt x="3332352" y="2664488"/>
                </a:cubicBezTo>
                <a:cubicBezTo>
                  <a:pt x="3337963" y="2667728"/>
                  <a:pt x="3342587" y="2672066"/>
                  <a:pt x="3346143" y="2677136"/>
                </a:cubicBezTo>
                <a:lnTo>
                  <a:pt x="3346298" y="2677491"/>
                </a:lnTo>
                <a:lnTo>
                  <a:pt x="3606339" y="2911932"/>
                </a:lnTo>
                <a:lnTo>
                  <a:pt x="3898488" y="3025187"/>
                </a:lnTo>
                <a:lnTo>
                  <a:pt x="3834459" y="2786227"/>
                </a:lnTo>
                <a:lnTo>
                  <a:pt x="3825345" y="2782452"/>
                </a:lnTo>
                <a:cubicBezTo>
                  <a:pt x="3817073" y="2774180"/>
                  <a:pt x="3812937" y="2763338"/>
                  <a:pt x="3812937" y="2752497"/>
                </a:cubicBezTo>
                <a:lnTo>
                  <a:pt x="3822381" y="2729698"/>
                </a:lnTo>
                <a:lnTo>
                  <a:pt x="3825602" y="2705231"/>
                </a:lnTo>
                <a:cubicBezTo>
                  <a:pt x="3831022" y="2695841"/>
                  <a:pt x="3840025" y="2688520"/>
                  <a:pt x="3851325" y="2685492"/>
                </a:cubicBezTo>
                <a:lnTo>
                  <a:pt x="3861106" y="2686780"/>
                </a:lnTo>
                <a:lnTo>
                  <a:pt x="4036850" y="2511036"/>
                </a:lnTo>
                <a:lnTo>
                  <a:pt x="3726400" y="2462917"/>
                </a:lnTo>
                <a:lnTo>
                  <a:pt x="3374230" y="2538006"/>
                </a:lnTo>
                <a:lnTo>
                  <a:pt x="3365399" y="2539968"/>
                </a:lnTo>
                <a:cubicBezTo>
                  <a:pt x="3339479" y="2539968"/>
                  <a:pt x="3318466" y="2516853"/>
                  <a:pt x="3318466" y="2488340"/>
                </a:cubicBezTo>
                <a:cubicBezTo>
                  <a:pt x="3318466" y="2459827"/>
                  <a:pt x="3339479" y="2436713"/>
                  <a:pt x="3365399" y="2436713"/>
                </a:cubicBezTo>
                <a:lnTo>
                  <a:pt x="3368357" y="2437370"/>
                </a:lnTo>
                <a:lnTo>
                  <a:pt x="3368357" y="2436253"/>
                </a:lnTo>
                <a:lnTo>
                  <a:pt x="3688176" y="2332561"/>
                </a:lnTo>
                <a:lnTo>
                  <a:pt x="3688176" y="2325996"/>
                </a:lnTo>
                <a:lnTo>
                  <a:pt x="3368357" y="2222304"/>
                </a:lnTo>
                <a:lnTo>
                  <a:pt x="3368357" y="2220939"/>
                </a:lnTo>
                <a:lnTo>
                  <a:pt x="3365399" y="2221596"/>
                </a:lnTo>
                <a:cubicBezTo>
                  <a:pt x="3339479" y="2221596"/>
                  <a:pt x="3318466" y="2198482"/>
                  <a:pt x="3318466" y="2169969"/>
                </a:cubicBezTo>
                <a:cubicBezTo>
                  <a:pt x="3318466" y="2141456"/>
                  <a:pt x="3339479" y="2118341"/>
                  <a:pt x="3365399" y="2118341"/>
                </a:cubicBezTo>
                <a:cubicBezTo>
                  <a:pt x="3371878" y="2118341"/>
                  <a:pt x="3378052" y="2119786"/>
                  <a:pt x="3383666" y="2122398"/>
                </a:cubicBezTo>
                <a:lnTo>
                  <a:pt x="3383978" y="2122629"/>
                </a:lnTo>
                <a:lnTo>
                  <a:pt x="3726401" y="2195640"/>
                </a:lnTo>
                <a:lnTo>
                  <a:pt x="4036036" y="2147647"/>
                </a:lnTo>
                <a:lnTo>
                  <a:pt x="3861105" y="1972716"/>
                </a:lnTo>
                <a:lnTo>
                  <a:pt x="3851326" y="1974003"/>
                </a:lnTo>
                <a:cubicBezTo>
                  <a:pt x="3840026" y="1970975"/>
                  <a:pt x="3831023" y="1963654"/>
                  <a:pt x="3825602" y="1954265"/>
                </a:cubicBezTo>
                <a:lnTo>
                  <a:pt x="3822382" y="1929803"/>
                </a:lnTo>
                <a:lnTo>
                  <a:pt x="3812937" y="1907000"/>
                </a:lnTo>
                <a:cubicBezTo>
                  <a:pt x="3812937" y="1896158"/>
                  <a:pt x="3817073" y="1885316"/>
                  <a:pt x="3825345" y="1877044"/>
                </a:cubicBezTo>
                <a:lnTo>
                  <a:pt x="3834460" y="1873269"/>
                </a:lnTo>
                <a:lnTo>
                  <a:pt x="3898787" y="1633197"/>
                </a:lnTo>
                <a:lnTo>
                  <a:pt x="3605870" y="1746750"/>
                </a:lnTo>
                <a:lnTo>
                  <a:pt x="3338426" y="1987864"/>
                </a:lnTo>
                <a:lnTo>
                  <a:pt x="3331759" y="1993978"/>
                </a:lnTo>
                <a:cubicBezTo>
                  <a:pt x="3309312" y="2006938"/>
                  <a:pt x="3279557" y="1997427"/>
                  <a:pt x="3265300" y="1972734"/>
                </a:cubicBezTo>
                <a:cubicBezTo>
                  <a:pt x="3251044" y="1948041"/>
                  <a:pt x="3257684" y="1917517"/>
                  <a:pt x="3280131" y="1904557"/>
                </a:cubicBezTo>
                <a:lnTo>
                  <a:pt x="3283022" y="1903647"/>
                </a:lnTo>
                <a:lnTo>
                  <a:pt x="3282463" y="1902679"/>
                </a:lnTo>
                <a:lnTo>
                  <a:pt x="3507589" y="1652970"/>
                </a:lnTo>
                <a:lnTo>
                  <a:pt x="3504307" y="1647285"/>
                </a:lnTo>
                <a:lnTo>
                  <a:pt x="3175489" y="1717395"/>
                </a:lnTo>
                <a:lnTo>
                  <a:pt x="3174807" y="1716212"/>
                </a:lnTo>
                <a:lnTo>
                  <a:pt x="3172573" y="1718261"/>
                </a:lnTo>
                <a:cubicBezTo>
                  <a:pt x="3150126" y="1731221"/>
                  <a:pt x="3120371" y="1721709"/>
                  <a:pt x="3106115" y="1697016"/>
                </a:cubicBezTo>
                <a:cubicBezTo>
                  <a:pt x="3091858" y="1672323"/>
                  <a:pt x="3098498" y="1641799"/>
                  <a:pt x="3120945" y="1628839"/>
                </a:cubicBezTo>
                <a:cubicBezTo>
                  <a:pt x="3126557" y="1625599"/>
                  <a:pt x="3132626" y="1623763"/>
                  <a:pt x="3138794" y="1623219"/>
                </a:cubicBezTo>
                <a:lnTo>
                  <a:pt x="3139179" y="1623263"/>
                </a:lnTo>
                <a:lnTo>
                  <a:pt x="3472232" y="1515281"/>
                </a:lnTo>
                <a:lnTo>
                  <a:pt x="3716388" y="1318900"/>
                </a:lnTo>
                <a:lnTo>
                  <a:pt x="3477427" y="1254871"/>
                </a:lnTo>
                <a:lnTo>
                  <a:pt x="3469601" y="1260876"/>
                </a:lnTo>
                <a:cubicBezTo>
                  <a:pt x="3458301" y="1263904"/>
                  <a:pt x="3446844" y="1262065"/>
                  <a:pt x="3437455" y="1256644"/>
                </a:cubicBezTo>
                <a:lnTo>
                  <a:pt x="3422431" y="1237065"/>
                </a:lnTo>
                <a:lnTo>
                  <a:pt x="3402854" y="1222043"/>
                </a:lnTo>
                <a:cubicBezTo>
                  <a:pt x="3397433" y="1212654"/>
                  <a:pt x="3395594" y="1201197"/>
                  <a:pt x="3398622" y="1189897"/>
                </a:cubicBezTo>
                <a:lnTo>
                  <a:pt x="3404627" y="1182071"/>
                </a:lnTo>
                <a:lnTo>
                  <a:pt x="3340300" y="942000"/>
                </a:lnTo>
                <a:lnTo>
                  <a:pt x="3143403" y="1186797"/>
                </a:lnTo>
                <a:lnTo>
                  <a:pt x="3032347" y="1529330"/>
                </a:lnTo>
                <a:lnTo>
                  <a:pt x="3029630" y="1537959"/>
                </a:lnTo>
                <a:cubicBezTo>
                  <a:pt x="3016670" y="1560406"/>
                  <a:pt x="2986146" y="1567047"/>
                  <a:pt x="2961453" y="1552790"/>
                </a:cubicBezTo>
                <a:cubicBezTo>
                  <a:pt x="2936760" y="1538533"/>
                  <a:pt x="2927248" y="1508779"/>
                  <a:pt x="2940208" y="1486332"/>
                </a:cubicBezTo>
                <a:lnTo>
                  <a:pt x="2942257" y="1484098"/>
                </a:lnTo>
                <a:lnTo>
                  <a:pt x="2941289" y="1483540"/>
                </a:lnTo>
                <a:lnTo>
                  <a:pt x="3011399" y="1154722"/>
                </a:lnTo>
                <a:lnTo>
                  <a:pt x="3005714" y="1151440"/>
                </a:lnTo>
                <a:lnTo>
                  <a:pt x="2756004" y="1376565"/>
                </a:lnTo>
                <a:lnTo>
                  <a:pt x="2754822" y="1375883"/>
                </a:lnTo>
                <a:lnTo>
                  <a:pt x="2753912" y="1378773"/>
                </a:lnTo>
                <a:cubicBezTo>
                  <a:pt x="2740952" y="1401221"/>
                  <a:pt x="2710428" y="1407861"/>
                  <a:pt x="2685735" y="1393604"/>
                </a:cubicBezTo>
                <a:cubicBezTo>
                  <a:pt x="2661042" y="1379348"/>
                  <a:pt x="2651530" y="1349593"/>
                  <a:pt x="2664490" y="1327146"/>
                </a:cubicBezTo>
                <a:cubicBezTo>
                  <a:pt x="2667730" y="1321534"/>
                  <a:pt x="2672068" y="1316910"/>
                  <a:pt x="2677138" y="1313354"/>
                </a:cubicBezTo>
                <a:lnTo>
                  <a:pt x="2677493" y="1313200"/>
                </a:lnTo>
                <a:lnTo>
                  <a:pt x="2911934" y="1053158"/>
                </a:lnTo>
                <a:lnTo>
                  <a:pt x="3025189" y="761010"/>
                </a:lnTo>
                <a:lnTo>
                  <a:pt x="2786229" y="825039"/>
                </a:lnTo>
                <a:lnTo>
                  <a:pt x="2782453" y="834153"/>
                </a:lnTo>
                <a:cubicBezTo>
                  <a:pt x="2774181" y="842425"/>
                  <a:pt x="2763339" y="846561"/>
                  <a:pt x="2752498" y="846561"/>
                </a:cubicBezTo>
                <a:lnTo>
                  <a:pt x="2729696" y="837116"/>
                </a:lnTo>
                <a:lnTo>
                  <a:pt x="2705232" y="833896"/>
                </a:lnTo>
                <a:cubicBezTo>
                  <a:pt x="2695843" y="828475"/>
                  <a:pt x="2688522" y="819472"/>
                  <a:pt x="2685494" y="808172"/>
                </a:cubicBezTo>
                <a:lnTo>
                  <a:pt x="2686782" y="798393"/>
                </a:lnTo>
                <a:close/>
                <a:moveTo>
                  <a:pt x="2210459" y="470541"/>
                </a:moveTo>
                <a:lnTo>
                  <a:pt x="2448100" y="470541"/>
                </a:lnTo>
                <a:cubicBezTo>
                  <a:pt x="2468784" y="470541"/>
                  <a:pt x="2487510" y="478925"/>
                  <a:pt x="2501065" y="492480"/>
                </a:cubicBezTo>
                <a:lnTo>
                  <a:pt x="2502543" y="494672"/>
                </a:lnTo>
                <a:lnTo>
                  <a:pt x="2503556" y="495345"/>
                </a:lnTo>
                <a:lnTo>
                  <a:pt x="2754134" y="745922"/>
                </a:lnTo>
                <a:lnTo>
                  <a:pt x="3094838" y="654631"/>
                </a:lnTo>
                <a:lnTo>
                  <a:pt x="3099207" y="652499"/>
                </a:lnTo>
                <a:cubicBezTo>
                  <a:pt x="3117723" y="647538"/>
                  <a:pt x="3138132" y="649640"/>
                  <a:pt x="3156045" y="659982"/>
                </a:cubicBezTo>
                <a:lnTo>
                  <a:pt x="3361849" y="778803"/>
                </a:lnTo>
                <a:cubicBezTo>
                  <a:pt x="3379762" y="789144"/>
                  <a:pt x="3391787" y="805768"/>
                  <a:pt x="3396748" y="824284"/>
                </a:cubicBezTo>
                <a:lnTo>
                  <a:pt x="3396932" y="826922"/>
                </a:lnTo>
                <a:lnTo>
                  <a:pt x="3397473" y="828011"/>
                </a:lnTo>
                <a:lnTo>
                  <a:pt x="3489191" y="1170306"/>
                </a:lnTo>
                <a:lnTo>
                  <a:pt x="3829895" y="1261598"/>
                </a:lnTo>
                <a:lnTo>
                  <a:pt x="3834745" y="1261936"/>
                </a:lnTo>
                <a:cubicBezTo>
                  <a:pt x="3853261" y="1266898"/>
                  <a:pt x="3869884" y="1278923"/>
                  <a:pt x="3880226" y="1296835"/>
                </a:cubicBezTo>
                <a:lnTo>
                  <a:pt x="3999047" y="1502639"/>
                </a:lnTo>
                <a:cubicBezTo>
                  <a:pt x="4009389" y="1520552"/>
                  <a:pt x="4011491" y="1540961"/>
                  <a:pt x="4006530" y="1559476"/>
                </a:cubicBezTo>
                <a:lnTo>
                  <a:pt x="4005370" y="1561853"/>
                </a:lnTo>
                <a:lnTo>
                  <a:pt x="4005295" y="1563066"/>
                </a:lnTo>
                <a:lnTo>
                  <a:pt x="3913576" y="1905364"/>
                </a:lnTo>
                <a:lnTo>
                  <a:pt x="4162988" y="2154775"/>
                </a:lnTo>
                <a:lnTo>
                  <a:pt x="4167019" y="2157493"/>
                </a:lnTo>
                <a:cubicBezTo>
                  <a:pt x="4180573" y="2171048"/>
                  <a:pt x="4188957" y="2189774"/>
                  <a:pt x="4188957" y="2210458"/>
                </a:cubicBezTo>
                <a:lnTo>
                  <a:pt x="4188957" y="2448099"/>
                </a:lnTo>
                <a:cubicBezTo>
                  <a:pt x="4188957" y="2468783"/>
                  <a:pt x="4180573" y="2487509"/>
                  <a:pt x="4167019" y="2501064"/>
                </a:cubicBezTo>
                <a:lnTo>
                  <a:pt x="4164826" y="2502542"/>
                </a:lnTo>
                <a:lnTo>
                  <a:pt x="4164154" y="2503555"/>
                </a:lnTo>
                <a:lnTo>
                  <a:pt x="3913576" y="2754133"/>
                </a:lnTo>
                <a:lnTo>
                  <a:pt x="4004867" y="3094836"/>
                </a:lnTo>
                <a:lnTo>
                  <a:pt x="4006999" y="3099205"/>
                </a:lnTo>
                <a:cubicBezTo>
                  <a:pt x="4011960" y="3117721"/>
                  <a:pt x="4009858" y="3138130"/>
                  <a:pt x="3999516" y="3156043"/>
                </a:cubicBezTo>
                <a:lnTo>
                  <a:pt x="3880695" y="3361847"/>
                </a:lnTo>
                <a:cubicBezTo>
                  <a:pt x="3870353" y="3379760"/>
                  <a:pt x="3853729" y="3391785"/>
                  <a:pt x="3835214" y="3396746"/>
                </a:cubicBezTo>
                <a:lnTo>
                  <a:pt x="3832576" y="3396930"/>
                </a:lnTo>
                <a:lnTo>
                  <a:pt x="3831487" y="3397471"/>
                </a:lnTo>
                <a:lnTo>
                  <a:pt x="3489192" y="3489189"/>
                </a:lnTo>
                <a:lnTo>
                  <a:pt x="3397901" y="3829892"/>
                </a:lnTo>
                <a:lnTo>
                  <a:pt x="3397563" y="3834742"/>
                </a:lnTo>
                <a:cubicBezTo>
                  <a:pt x="3392601" y="3853258"/>
                  <a:pt x="3380576" y="3869881"/>
                  <a:pt x="3362663" y="3880223"/>
                </a:cubicBezTo>
                <a:lnTo>
                  <a:pt x="3156860" y="3999044"/>
                </a:lnTo>
                <a:cubicBezTo>
                  <a:pt x="3138947" y="4009386"/>
                  <a:pt x="3118538" y="4011488"/>
                  <a:pt x="3100022" y="4006527"/>
                </a:cubicBezTo>
                <a:lnTo>
                  <a:pt x="3097646" y="4005367"/>
                </a:lnTo>
                <a:lnTo>
                  <a:pt x="3096432" y="4005292"/>
                </a:lnTo>
                <a:lnTo>
                  <a:pt x="2754135" y="3913574"/>
                </a:lnTo>
                <a:lnTo>
                  <a:pt x="2504722" y="4162987"/>
                </a:lnTo>
                <a:lnTo>
                  <a:pt x="2502004" y="4167018"/>
                </a:lnTo>
                <a:cubicBezTo>
                  <a:pt x="2488449" y="4180572"/>
                  <a:pt x="2469723" y="4188956"/>
                  <a:pt x="2449039" y="4188956"/>
                </a:cubicBezTo>
                <a:lnTo>
                  <a:pt x="2211398" y="4188956"/>
                </a:lnTo>
                <a:cubicBezTo>
                  <a:pt x="2190714" y="4188956"/>
                  <a:pt x="2171988" y="4180572"/>
                  <a:pt x="2158434" y="4167018"/>
                </a:cubicBezTo>
                <a:lnTo>
                  <a:pt x="2156955" y="4164825"/>
                </a:lnTo>
                <a:lnTo>
                  <a:pt x="2155943" y="4164153"/>
                </a:lnTo>
                <a:lnTo>
                  <a:pt x="1905365" y="3913575"/>
                </a:lnTo>
                <a:lnTo>
                  <a:pt x="1564661" y="4004866"/>
                </a:lnTo>
                <a:lnTo>
                  <a:pt x="1560292" y="4006998"/>
                </a:lnTo>
                <a:cubicBezTo>
                  <a:pt x="1541776" y="4011959"/>
                  <a:pt x="1521367" y="4009857"/>
                  <a:pt x="1503454" y="3999515"/>
                </a:cubicBezTo>
                <a:lnTo>
                  <a:pt x="1297650" y="3880694"/>
                </a:lnTo>
                <a:cubicBezTo>
                  <a:pt x="1279737" y="3870352"/>
                  <a:pt x="1267712" y="3853728"/>
                  <a:pt x="1262751" y="3835213"/>
                </a:cubicBezTo>
                <a:lnTo>
                  <a:pt x="1262567" y="3832575"/>
                </a:lnTo>
                <a:lnTo>
                  <a:pt x="1262026" y="3831486"/>
                </a:lnTo>
                <a:lnTo>
                  <a:pt x="1170308" y="3489189"/>
                </a:lnTo>
                <a:lnTo>
                  <a:pt x="829605" y="3397898"/>
                </a:lnTo>
                <a:lnTo>
                  <a:pt x="824755" y="3397560"/>
                </a:lnTo>
                <a:cubicBezTo>
                  <a:pt x="806239" y="3392598"/>
                  <a:pt x="789616" y="3380573"/>
                  <a:pt x="779274" y="3362660"/>
                </a:cubicBezTo>
                <a:lnTo>
                  <a:pt x="660453" y="3156856"/>
                </a:lnTo>
                <a:cubicBezTo>
                  <a:pt x="650111" y="3138944"/>
                  <a:pt x="648009" y="3118535"/>
                  <a:pt x="652970" y="3100019"/>
                </a:cubicBezTo>
                <a:lnTo>
                  <a:pt x="654130" y="3097642"/>
                </a:lnTo>
                <a:lnTo>
                  <a:pt x="654206" y="3096429"/>
                </a:lnTo>
                <a:lnTo>
                  <a:pt x="745923" y="2754134"/>
                </a:lnTo>
                <a:lnTo>
                  <a:pt x="496511" y="2504721"/>
                </a:lnTo>
                <a:lnTo>
                  <a:pt x="492479" y="2502003"/>
                </a:lnTo>
                <a:cubicBezTo>
                  <a:pt x="478925" y="2488448"/>
                  <a:pt x="470541" y="2469722"/>
                  <a:pt x="470541" y="2449038"/>
                </a:cubicBezTo>
                <a:lnTo>
                  <a:pt x="470541" y="2211397"/>
                </a:lnTo>
                <a:cubicBezTo>
                  <a:pt x="470541" y="2190713"/>
                  <a:pt x="478925" y="2171987"/>
                  <a:pt x="492479" y="2158433"/>
                </a:cubicBezTo>
                <a:lnTo>
                  <a:pt x="494672" y="2156954"/>
                </a:lnTo>
                <a:lnTo>
                  <a:pt x="495345" y="2155942"/>
                </a:lnTo>
                <a:lnTo>
                  <a:pt x="745923" y="1905363"/>
                </a:lnTo>
                <a:lnTo>
                  <a:pt x="654631" y="1564660"/>
                </a:lnTo>
                <a:lnTo>
                  <a:pt x="652499" y="1560291"/>
                </a:lnTo>
                <a:cubicBezTo>
                  <a:pt x="647538" y="1541775"/>
                  <a:pt x="649640" y="1521366"/>
                  <a:pt x="659982" y="1503453"/>
                </a:cubicBezTo>
                <a:lnTo>
                  <a:pt x="778803" y="1297649"/>
                </a:lnTo>
                <a:cubicBezTo>
                  <a:pt x="789145" y="1279737"/>
                  <a:pt x="805769" y="1267712"/>
                  <a:pt x="824285" y="1262751"/>
                </a:cubicBezTo>
                <a:lnTo>
                  <a:pt x="826922" y="1262567"/>
                </a:lnTo>
                <a:lnTo>
                  <a:pt x="828011" y="1262026"/>
                </a:lnTo>
                <a:lnTo>
                  <a:pt x="1170309" y="1170308"/>
                </a:lnTo>
                <a:lnTo>
                  <a:pt x="1261600" y="829602"/>
                </a:lnTo>
                <a:lnTo>
                  <a:pt x="1261938" y="824753"/>
                </a:lnTo>
                <a:cubicBezTo>
                  <a:pt x="1266900" y="806237"/>
                  <a:pt x="1278925" y="789613"/>
                  <a:pt x="1296838" y="779271"/>
                </a:cubicBezTo>
                <a:lnTo>
                  <a:pt x="1502642" y="660450"/>
                </a:lnTo>
                <a:cubicBezTo>
                  <a:pt x="1520554" y="650108"/>
                  <a:pt x="1540963" y="648006"/>
                  <a:pt x="1559479" y="652967"/>
                </a:cubicBezTo>
                <a:lnTo>
                  <a:pt x="1561856" y="654127"/>
                </a:lnTo>
                <a:lnTo>
                  <a:pt x="1563069" y="654203"/>
                </a:lnTo>
                <a:lnTo>
                  <a:pt x="1905366" y="745921"/>
                </a:lnTo>
                <a:lnTo>
                  <a:pt x="2154776" y="496511"/>
                </a:lnTo>
                <a:lnTo>
                  <a:pt x="2157494" y="492480"/>
                </a:lnTo>
                <a:cubicBezTo>
                  <a:pt x="2171049" y="478925"/>
                  <a:pt x="2189775" y="470541"/>
                  <a:pt x="2210459" y="470541"/>
                </a:cubicBezTo>
                <a:close/>
                <a:moveTo>
                  <a:pt x="1290110" y="283879"/>
                </a:moveTo>
                <a:cubicBezTo>
                  <a:pt x="1360883" y="289377"/>
                  <a:pt x="1428211" y="329014"/>
                  <a:pt x="1466769" y="395798"/>
                </a:cubicBezTo>
                <a:cubicBezTo>
                  <a:pt x="1528462" y="502654"/>
                  <a:pt x="1493142" y="638544"/>
                  <a:pt x="1387879" y="699317"/>
                </a:cubicBezTo>
                <a:cubicBezTo>
                  <a:pt x="1282616" y="760091"/>
                  <a:pt x="1147272" y="722734"/>
                  <a:pt x="1085579" y="615879"/>
                </a:cubicBezTo>
                <a:cubicBezTo>
                  <a:pt x="1023886" y="509023"/>
                  <a:pt x="1059206" y="373134"/>
                  <a:pt x="1164469" y="312360"/>
                </a:cubicBezTo>
                <a:cubicBezTo>
                  <a:pt x="1203943" y="289570"/>
                  <a:pt x="1247647" y="280579"/>
                  <a:pt x="1290110" y="283879"/>
                </a:cubicBezTo>
                <a:close/>
                <a:moveTo>
                  <a:pt x="3368577" y="283410"/>
                </a:moveTo>
                <a:cubicBezTo>
                  <a:pt x="3411040" y="280111"/>
                  <a:pt x="3454744" y="289101"/>
                  <a:pt x="3494218" y="311892"/>
                </a:cubicBezTo>
                <a:cubicBezTo>
                  <a:pt x="3599481" y="372665"/>
                  <a:pt x="3634801" y="508555"/>
                  <a:pt x="3573108" y="615410"/>
                </a:cubicBezTo>
                <a:cubicBezTo>
                  <a:pt x="3511415" y="722266"/>
                  <a:pt x="3376071" y="759622"/>
                  <a:pt x="3270808" y="698848"/>
                </a:cubicBezTo>
                <a:cubicBezTo>
                  <a:pt x="3165545" y="638075"/>
                  <a:pt x="3130225" y="502185"/>
                  <a:pt x="3191917" y="395330"/>
                </a:cubicBezTo>
                <a:cubicBezTo>
                  <a:pt x="3230475" y="328545"/>
                  <a:pt x="3297804" y="288909"/>
                  <a:pt x="3368577" y="283410"/>
                </a:cubicBezTo>
                <a:close/>
                <a:moveTo>
                  <a:pt x="2329280" y="0"/>
                </a:moveTo>
                <a:cubicBezTo>
                  <a:pt x="2450827" y="0"/>
                  <a:pt x="2549360" y="100024"/>
                  <a:pt x="2549360" y="223410"/>
                </a:cubicBezTo>
                <a:cubicBezTo>
                  <a:pt x="2549360" y="346796"/>
                  <a:pt x="2450827" y="446820"/>
                  <a:pt x="2329280" y="446820"/>
                </a:cubicBezTo>
                <a:cubicBezTo>
                  <a:pt x="2207732" y="446820"/>
                  <a:pt x="2109199" y="346796"/>
                  <a:pt x="2109199" y="223410"/>
                </a:cubicBezTo>
                <a:cubicBezTo>
                  <a:pt x="2109199" y="100024"/>
                  <a:pt x="2207732" y="0"/>
                  <a:pt x="2329280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84" name="フリーフォーム: 図形 1283">
            <a:extLst>
              <a:ext uri="{FF2B5EF4-FFF2-40B4-BE49-F238E27FC236}">
                <a16:creationId xmlns:a16="http://schemas.microsoft.com/office/drawing/2014/main" id="{D772014B-10EA-64C4-DB73-4DC8682CCAF5}"/>
              </a:ext>
            </a:extLst>
          </p:cNvPr>
          <p:cNvSpPr/>
          <p:nvPr/>
        </p:nvSpPr>
        <p:spPr>
          <a:xfrm>
            <a:off x="6562275" y="3766526"/>
            <a:ext cx="2695235" cy="2695234"/>
          </a:xfrm>
          <a:custGeom>
            <a:avLst/>
            <a:gdLst>
              <a:gd name="connsiteX0" fmla="*/ 2282728 w 3485425"/>
              <a:gd name="connsiteY0" fmla="*/ 144390 h 3485424"/>
              <a:gd name="connsiteX1" fmla="*/ 2265674 w 3485425"/>
              <a:gd name="connsiteY1" fmla="*/ 109268 h 3485424"/>
              <a:gd name="connsiteX2" fmla="*/ 2300536 w 3485425"/>
              <a:gd name="connsiteY2" fmla="*/ 91689 h 3485424"/>
              <a:gd name="connsiteX3" fmla="*/ 2317590 w 3485425"/>
              <a:gd name="connsiteY3" fmla="*/ 126811 h 3485424"/>
              <a:gd name="connsiteX4" fmla="*/ 2282728 w 3485425"/>
              <a:gd name="connsiteY4" fmla="*/ 144390 h 3485424"/>
              <a:gd name="connsiteX5" fmla="*/ 2179306 w 3485425"/>
              <a:gd name="connsiteY5" fmla="*/ 113100 h 3485424"/>
              <a:gd name="connsiteX6" fmla="*/ 2160038 w 3485425"/>
              <a:gd name="connsiteY6" fmla="*/ 79142 h 3485424"/>
              <a:gd name="connsiteX7" fmla="*/ 2193703 w 3485425"/>
              <a:gd name="connsiteY7" fmla="*/ 59367 h 3485424"/>
              <a:gd name="connsiteX8" fmla="*/ 2212971 w 3485425"/>
              <a:gd name="connsiteY8" fmla="*/ 93325 h 3485424"/>
              <a:gd name="connsiteX9" fmla="*/ 2179306 w 3485425"/>
              <a:gd name="connsiteY9" fmla="*/ 113100 h 3485424"/>
              <a:gd name="connsiteX10" fmla="*/ 2387217 w 3485425"/>
              <a:gd name="connsiteY10" fmla="*/ 183589 h 3485424"/>
              <a:gd name="connsiteX11" fmla="*/ 2372522 w 3485425"/>
              <a:gd name="connsiteY11" fmla="*/ 147417 h 3485424"/>
              <a:gd name="connsiteX12" fmla="*/ 2408469 w 3485425"/>
              <a:gd name="connsiteY12" fmla="*/ 132180 h 3485424"/>
              <a:gd name="connsiteX13" fmla="*/ 2423164 w 3485425"/>
              <a:gd name="connsiteY13" fmla="*/ 168353 h 3485424"/>
              <a:gd name="connsiteX14" fmla="*/ 2387217 w 3485425"/>
              <a:gd name="connsiteY14" fmla="*/ 183589 h 3485424"/>
              <a:gd name="connsiteX15" fmla="*/ 2070611 w 3485425"/>
              <a:gd name="connsiteY15" fmla="*/ 87801 h 3485424"/>
              <a:gd name="connsiteX16" fmla="*/ 2049141 w 3485425"/>
              <a:gd name="connsiteY16" fmla="*/ 55190 h 3485424"/>
              <a:gd name="connsiteX17" fmla="*/ 2081425 w 3485425"/>
              <a:gd name="connsiteY17" fmla="*/ 33233 h 3485424"/>
              <a:gd name="connsiteX18" fmla="*/ 2102895 w 3485425"/>
              <a:gd name="connsiteY18" fmla="*/ 65843 h 3485424"/>
              <a:gd name="connsiteX19" fmla="*/ 2070611 w 3485425"/>
              <a:gd name="connsiteY19" fmla="*/ 87801 h 3485424"/>
              <a:gd name="connsiteX20" fmla="*/ 2487761 w 3485425"/>
              <a:gd name="connsiteY20" fmla="*/ 229057 h 3485424"/>
              <a:gd name="connsiteX21" fmla="*/ 2475463 w 3485425"/>
              <a:gd name="connsiteY21" fmla="*/ 192001 h 3485424"/>
              <a:gd name="connsiteX22" fmla="*/ 2512330 w 3485425"/>
              <a:gd name="connsiteY22" fmla="*/ 179148 h 3485424"/>
              <a:gd name="connsiteX23" fmla="*/ 2524628 w 3485425"/>
              <a:gd name="connsiteY23" fmla="*/ 216204 h 3485424"/>
              <a:gd name="connsiteX24" fmla="*/ 2487761 w 3485425"/>
              <a:gd name="connsiteY24" fmla="*/ 229057 h 3485424"/>
              <a:gd name="connsiteX25" fmla="*/ 1961725 w 3485425"/>
              <a:gd name="connsiteY25" fmla="*/ 69906 h 3485424"/>
              <a:gd name="connsiteX26" fmla="*/ 1938169 w 3485425"/>
              <a:gd name="connsiteY26" fmla="*/ 38769 h 3485424"/>
              <a:gd name="connsiteX27" fmla="*/ 1968949 w 3485425"/>
              <a:gd name="connsiteY27" fmla="*/ 14748 h 3485424"/>
              <a:gd name="connsiteX28" fmla="*/ 1992505 w 3485425"/>
              <a:gd name="connsiteY28" fmla="*/ 45885 h 3485424"/>
              <a:gd name="connsiteX29" fmla="*/ 1961725 w 3485425"/>
              <a:gd name="connsiteY29" fmla="*/ 69906 h 3485424"/>
              <a:gd name="connsiteX30" fmla="*/ 2586204 w 3485425"/>
              <a:gd name="connsiteY30" fmla="*/ 281626 h 3485424"/>
              <a:gd name="connsiteX31" fmla="*/ 2576382 w 3485425"/>
              <a:gd name="connsiteY31" fmla="*/ 243839 h 3485424"/>
              <a:gd name="connsiteX32" fmla="*/ 2614018 w 3485425"/>
              <a:gd name="connsiteY32" fmla="*/ 233451 h 3485424"/>
              <a:gd name="connsiteX33" fmla="*/ 2623840 w 3485425"/>
              <a:gd name="connsiteY33" fmla="*/ 271238 h 3485424"/>
              <a:gd name="connsiteX34" fmla="*/ 2586204 w 3485425"/>
              <a:gd name="connsiteY34" fmla="*/ 281626 h 3485424"/>
              <a:gd name="connsiteX35" fmla="*/ 2678003 w 3485425"/>
              <a:gd name="connsiteY35" fmla="*/ 338618 h 3485424"/>
              <a:gd name="connsiteX36" fmla="*/ 2670621 w 3485425"/>
              <a:gd name="connsiteY36" fmla="*/ 300279 h 3485424"/>
              <a:gd name="connsiteX37" fmla="*/ 2708845 w 3485425"/>
              <a:gd name="connsiteY37" fmla="*/ 292321 h 3485424"/>
              <a:gd name="connsiteX38" fmla="*/ 2716228 w 3485425"/>
              <a:gd name="connsiteY38" fmla="*/ 330660 h 3485424"/>
              <a:gd name="connsiteX39" fmla="*/ 2678003 w 3485425"/>
              <a:gd name="connsiteY39" fmla="*/ 338618 h 3485424"/>
              <a:gd name="connsiteX40" fmla="*/ 1850651 w 3485425"/>
              <a:gd name="connsiteY40" fmla="*/ 59086 h 3485424"/>
              <a:gd name="connsiteX41" fmla="*/ 1825088 w 3485425"/>
              <a:gd name="connsiteY41" fmla="*/ 29574 h 3485424"/>
              <a:gd name="connsiteX42" fmla="*/ 1854212 w 3485425"/>
              <a:gd name="connsiteY42" fmla="*/ 3571 h 3485424"/>
              <a:gd name="connsiteX43" fmla="*/ 1879775 w 3485425"/>
              <a:gd name="connsiteY43" fmla="*/ 33082 h 3485424"/>
              <a:gd name="connsiteX44" fmla="*/ 1850651 w 3485425"/>
              <a:gd name="connsiteY44" fmla="*/ 59086 h 3485424"/>
              <a:gd name="connsiteX45" fmla="*/ 1742654 w 3485425"/>
              <a:gd name="connsiteY45" fmla="*/ 55629 h 3485424"/>
              <a:gd name="connsiteX46" fmla="*/ 1715255 w 3485425"/>
              <a:gd name="connsiteY46" fmla="*/ 27814 h 3485424"/>
              <a:gd name="connsiteX47" fmla="*/ 1742655 w 3485425"/>
              <a:gd name="connsiteY47" fmla="*/ 0 h 3485424"/>
              <a:gd name="connsiteX48" fmla="*/ 1770054 w 3485425"/>
              <a:gd name="connsiteY48" fmla="*/ 27814 h 3485424"/>
              <a:gd name="connsiteX49" fmla="*/ 1742654 w 3485425"/>
              <a:gd name="connsiteY49" fmla="*/ 55629 h 3485424"/>
              <a:gd name="connsiteX50" fmla="*/ 2768786 w 3485425"/>
              <a:gd name="connsiteY50" fmla="*/ 403525 h 3485424"/>
              <a:gd name="connsiteX51" fmla="*/ 2763955 w 3485425"/>
              <a:gd name="connsiteY51" fmla="*/ 364781 h 3485424"/>
              <a:gd name="connsiteX52" fmla="*/ 2802621 w 3485425"/>
              <a:gd name="connsiteY52" fmla="*/ 359368 h 3485424"/>
              <a:gd name="connsiteX53" fmla="*/ 2807453 w 3485425"/>
              <a:gd name="connsiteY53" fmla="*/ 398112 h 3485424"/>
              <a:gd name="connsiteX54" fmla="*/ 2768786 w 3485425"/>
              <a:gd name="connsiteY54" fmla="*/ 403525 h 3485424"/>
              <a:gd name="connsiteX55" fmla="*/ 1631116 w 3485425"/>
              <a:gd name="connsiteY55" fmla="*/ 59324 h 3485424"/>
              <a:gd name="connsiteX56" fmla="*/ 1601938 w 3485425"/>
              <a:gd name="connsiteY56" fmla="*/ 33382 h 3485424"/>
              <a:gd name="connsiteX57" fmla="*/ 1627439 w 3485425"/>
              <a:gd name="connsiteY57" fmla="*/ 3817 h 3485424"/>
              <a:gd name="connsiteX58" fmla="*/ 1656618 w 3485425"/>
              <a:gd name="connsiteY58" fmla="*/ 29760 h 3485424"/>
              <a:gd name="connsiteX59" fmla="*/ 1631116 w 3485425"/>
              <a:gd name="connsiteY59" fmla="*/ 59324 h 3485424"/>
              <a:gd name="connsiteX60" fmla="*/ 2854137 w 3485425"/>
              <a:gd name="connsiteY60" fmla="*/ 473466 h 3485424"/>
              <a:gd name="connsiteX61" fmla="*/ 2851848 w 3485425"/>
              <a:gd name="connsiteY61" fmla="*/ 434490 h 3485424"/>
              <a:gd name="connsiteX62" fmla="*/ 2890786 w 3485425"/>
              <a:gd name="connsiteY62" fmla="*/ 431616 h 3485424"/>
              <a:gd name="connsiteX63" fmla="*/ 2893075 w 3485425"/>
              <a:gd name="connsiteY63" fmla="*/ 470592 h 3485424"/>
              <a:gd name="connsiteX64" fmla="*/ 2854137 w 3485425"/>
              <a:gd name="connsiteY64" fmla="*/ 473466 h 3485424"/>
              <a:gd name="connsiteX65" fmla="*/ 1501032 w 3485425"/>
              <a:gd name="connsiteY65" fmla="*/ 64686 h 3485424"/>
              <a:gd name="connsiteX66" fmla="*/ 1490496 w 3485425"/>
              <a:gd name="connsiteY66" fmla="*/ 46241 h 3485424"/>
              <a:gd name="connsiteX67" fmla="*/ 1514009 w 3485425"/>
              <a:gd name="connsiteY67" fmla="*/ 15072 h 3485424"/>
              <a:gd name="connsiteX68" fmla="*/ 1544822 w 3485425"/>
              <a:gd name="connsiteY68" fmla="*/ 39051 h 3485424"/>
              <a:gd name="connsiteX69" fmla="*/ 1521308 w 3485425"/>
              <a:gd name="connsiteY69" fmla="*/ 70220 h 3485424"/>
              <a:gd name="connsiteX70" fmla="*/ 1501032 w 3485425"/>
              <a:gd name="connsiteY70" fmla="*/ 64686 h 3485424"/>
              <a:gd name="connsiteX71" fmla="*/ 2955080 w 3485425"/>
              <a:gd name="connsiteY71" fmla="*/ 557662 h 3485424"/>
              <a:gd name="connsiteX72" fmla="*/ 2935619 w 3485425"/>
              <a:gd name="connsiteY72" fmla="*/ 549722 h 3485424"/>
              <a:gd name="connsiteX73" fmla="*/ 2935913 w 3485425"/>
              <a:gd name="connsiteY73" fmla="*/ 510680 h 3485424"/>
              <a:gd name="connsiteX74" fmla="*/ 2974955 w 3485425"/>
              <a:gd name="connsiteY74" fmla="*/ 510387 h 3485424"/>
              <a:gd name="connsiteX75" fmla="*/ 2974662 w 3485425"/>
              <a:gd name="connsiteY75" fmla="*/ 549429 h 3485424"/>
              <a:gd name="connsiteX76" fmla="*/ 2955080 w 3485425"/>
              <a:gd name="connsiteY76" fmla="*/ 557662 h 3485424"/>
              <a:gd name="connsiteX77" fmla="*/ 3028452 w 3485425"/>
              <a:gd name="connsiteY77" fmla="*/ 637701 h 3485424"/>
              <a:gd name="connsiteX78" fmla="*/ 3009540 w 3485425"/>
              <a:gd name="connsiteY78" fmla="*/ 628532 h 3485424"/>
              <a:gd name="connsiteX79" fmla="*/ 3012332 w 3485425"/>
              <a:gd name="connsiteY79" fmla="*/ 589589 h 3485424"/>
              <a:gd name="connsiteX80" fmla="*/ 3051313 w 3485425"/>
              <a:gd name="connsiteY80" fmla="*/ 591795 h 3485424"/>
              <a:gd name="connsiteX81" fmla="*/ 3048521 w 3485425"/>
              <a:gd name="connsiteY81" fmla="*/ 630739 h 3485424"/>
              <a:gd name="connsiteX82" fmla="*/ 3028452 w 3485425"/>
              <a:gd name="connsiteY82" fmla="*/ 637701 h 3485424"/>
              <a:gd name="connsiteX83" fmla="*/ 1390621 w 3485425"/>
              <a:gd name="connsiteY83" fmla="*/ 84335 h 3485424"/>
              <a:gd name="connsiteX84" fmla="*/ 1378888 w 3485425"/>
              <a:gd name="connsiteY84" fmla="*/ 66627 h 3485424"/>
              <a:gd name="connsiteX85" fmla="*/ 1400290 w 3485425"/>
              <a:gd name="connsiteY85" fmla="*/ 33972 h 3485424"/>
              <a:gd name="connsiteX86" fmla="*/ 1432620 w 3485425"/>
              <a:gd name="connsiteY86" fmla="*/ 55862 h 3485424"/>
              <a:gd name="connsiteX87" fmla="*/ 1411218 w 3485425"/>
              <a:gd name="connsiteY87" fmla="*/ 88517 h 3485424"/>
              <a:gd name="connsiteX88" fmla="*/ 1390621 w 3485425"/>
              <a:gd name="connsiteY88" fmla="*/ 84335 h 3485424"/>
              <a:gd name="connsiteX89" fmla="*/ 1285184 w 3485425"/>
              <a:gd name="connsiteY89" fmla="*/ 110276 h 3485424"/>
              <a:gd name="connsiteX90" fmla="*/ 1272342 w 3485425"/>
              <a:gd name="connsiteY90" fmla="*/ 93355 h 3485424"/>
              <a:gd name="connsiteX91" fmla="*/ 1291609 w 3485425"/>
              <a:gd name="connsiteY91" fmla="*/ 59396 h 3485424"/>
              <a:gd name="connsiteX92" fmla="*/ 1325274 w 3485425"/>
              <a:gd name="connsiteY92" fmla="*/ 79172 h 3485424"/>
              <a:gd name="connsiteX93" fmla="*/ 1306007 w 3485425"/>
              <a:gd name="connsiteY93" fmla="*/ 113130 h 3485424"/>
              <a:gd name="connsiteX94" fmla="*/ 1285184 w 3485425"/>
              <a:gd name="connsiteY94" fmla="*/ 110276 h 3485424"/>
              <a:gd name="connsiteX95" fmla="*/ 3098696 w 3485425"/>
              <a:gd name="connsiteY95" fmla="*/ 725123 h 3485424"/>
              <a:gd name="connsiteX96" fmla="*/ 3080431 w 3485425"/>
              <a:gd name="connsiteY96" fmla="*/ 714724 h 3485424"/>
              <a:gd name="connsiteX97" fmla="*/ 3085791 w 3485425"/>
              <a:gd name="connsiteY97" fmla="*/ 676050 h 3485424"/>
              <a:gd name="connsiteX98" fmla="*/ 3124541 w 3485425"/>
              <a:gd name="connsiteY98" fmla="*/ 680829 h 3485424"/>
              <a:gd name="connsiteX99" fmla="*/ 3119181 w 3485425"/>
              <a:gd name="connsiteY99" fmla="*/ 719503 h 3485424"/>
              <a:gd name="connsiteX100" fmla="*/ 3098696 w 3485425"/>
              <a:gd name="connsiteY100" fmla="*/ 725123 h 3485424"/>
              <a:gd name="connsiteX101" fmla="*/ 1178259 w 3485425"/>
              <a:gd name="connsiteY101" fmla="*/ 144096 h 3485424"/>
              <a:gd name="connsiteX102" fmla="*/ 1164327 w 3485425"/>
              <a:gd name="connsiteY102" fmla="*/ 128062 h 3485424"/>
              <a:gd name="connsiteX103" fmla="*/ 1181307 w 3485425"/>
              <a:gd name="connsiteY103" fmla="*/ 92904 h 3485424"/>
              <a:gd name="connsiteX104" fmla="*/ 1216206 w 3485425"/>
              <a:gd name="connsiteY104" fmla="*/ 110410 h 3485424"/>
              <a:gd name="connsiteX105" fmla="*/ 1199226 w 3485425"/>
              <a:gd name="connsiteY105" fmla="*/ 145568 h 3485424"/>
              <a:gd name="connsiteX106" fmla="*/ 1178259 w 3485425"/>
              <a:gd name="connsiteY106" fmla="*/ 144096 h 3485424"/>
              <a:gd name="connsiteX107" fmla="*/ 3162318 w 3485425"/>
              <a:gd name="connsiteY107" fmla="*/ 815944 h 3485424"/>
              <a:gd name="connsiteX108" fmla="*/ 3144772 w 3485425"/>
              <a:gd name="connsiteY108" fmla="*/ 804373 h 3485424"/>
              <a:gd name="connsiteX109" fmla="*/ 3152649 w 3485425"/>
              <a:gd name="connsiteY109" fmla="*/ 766132 h 3485424"/>
              <a:gd name="connsiteX110" fmla="*/ 3191003 w 3485425"/>
              <a:gd name="connsiteY110" fmla="*/ 773434 h 3485424"/>
              <a:gd name="connsiteX111" fmla="*/ 3183126 w 3485425"/>
              <a:gd name="connsiteY111" fmla="*/ 811675 h 3485424"/>
              <a:gd name="connsiteX112" fmla="*/ 3162318 w 3485425"/>
              <a:gd name="connsiteY112" fmla="*/ 815944 h 3485424"/>
              <a:gd name="connsiteX113" fmla="*/ 1074963 w 3485425"/>
              <a:gd name="connsiteY113" fmla="*/ 184415 h 3485424"/>
              <a:gd name="connsiteX114" fmla="*/ 1060011 w 3485425"/>
              <a:gd name="connsiteY114" fmla="*/ 169325 h 3485424"/>
              <a:gd name="connsiteX115" fmla="*/ 1074657 w 3485425"/>
              <a:gd name="connsiteY115" fmla="*/ 133133 h 3485424"/>
              <a:gd name="connsiteX116" fmla="*/ 1110625 w 3485425"/>
              <a:gd name="connsiteY116" fmla="*/ 148320 h 3485424"/>
              <a:gd name="connsiteX117" fmla="*/ 1095980 w 3485425"/>
              <a:gd name="connsiteY117" fmla="*/ 184512 h 3485424"/>
              <a:gd name="connsiteX118" fmla="*/ 1074963 w 3485425"/>
              <a:gd name="connsiteY118" fmla="*/ 184415 h 3485424"/>
              <a:gd name="connsiteX119" fmla="*/ 3220483 w 3485425"/>
              <a:gd name="connsiteY119" fmla="*/ 911826 h 3485424"/>
              <a:gd name="connsiteX120" fmla="*/ 3203740 w 3485425"/>
              <a:gd name="connsiteY120" fmla="*/ 899120 h 3485424"/>
              <a:gd name="connsiteX121" fmla="*/ 3214129 w 3485425"/>
              <a:gd name="connsiteY121" fmla="*/ 861484 h 3485424"/>
              <a:gd name="connsiteX122" fmla="*/ 3251917 w 3485425"/>
              <a:gd name="connsiteY122" fmla="*/ 871306 h 3485424"/>
              <a:gd name="connsiteX123" fmla="*/ 3241528 w 3485425"/>
              <a:gd name="connsiteY123" fmla="*/ 908942 h 3485424"/>
              <a:gd name="connsiteX124" fmla="*/ 3220483 w 3485425"/>
              <a:gd name="connsiteY124" fmla="*/ 911826 h 3485424"/>
              <a:gd name="connsiteX125" fmla="*/ 3270640 w 3485425"/>
              <a:gd name="connsiteY125" fmla="*/ 1008127 h 3485424"/>
              <a:gd name="connsiteX126" fmla="*/ 3254745 w 3485425"/>
              <a:gd name="connsiteY126" fmla="*/ 994376 h 3485424"/>
              <a:gd name="connsiteX127" fmla="*/ 3267522 w 3485425"/>
              <a:gd name="connsiteY127" fmla="*/ 957482 h 3485424"/>
              <a:gd name="connsiteX128" fmla="*/ 3304603 w 3485425"/>
              <a:gd name="connsiteY128" fmla="*/ 969703 h 3485424"/>
              <a:gd name="connsiteX129" fmla="*/ 3291827 w 3485425"/>
              <a:gd name="connsiteY129" fmla="*/ 1006597 h 3485424"/>
              <a:gd name="connsiteX130" fmla="*/ 3270640 w 3485425"/>
              <a:gd name="connsiteY130" fmla="*/ 1008127 h 3485424"/>
              <a:gd name="connsiteX131" fmla="*/ 973399 w 3485425"/>
              <a:gd name="connsiteY131" fmla="*/ 231971 h 3485424"/>
              <a:gd name="connsiteX132" fmla="*/ 957483 w 3485425"/>
              <a:gd name="connsiteY132" fmla="*/ 217903 h 3485424"/>
              <a:gd name="connsiteX133" fmla="*/ 969703 w 3485425"/>
              <a:gd name="connsiteY133" fmla="*/ 180822 h 3485424"/>
              <a:gd name="connsiteX134" fmla="*/ 1006597 w 3485425"/>
              <a:gd name="connsiteY134" fmla="*/ 193598 h 3485424"/>
              <a:gd name="connsiteX135" fmla="*/ 994377 w 3485425"/>
              <a:gd name="connsiteY135" fmla="*/ 230680 h 3485424"/>
              <a:gd name="connsiteX136" fmla="*/ 973399 w 3485425"/>
              <a:gd name="connsiteY136" fmla="*/ 231971 h 3485424"/>
              <a:gd name="connsiteX137" fmla="*/ 878269 w 3485425"/>
              <a:gd name="connsiteY137" fmla="*/ 284317 h 3485424"/>
              <a:gd name="connsiteX138" fmla="*/ 861485 w 3485425"/>
              <a:gd name="connsiteY138" fmla="*/ 271296 h 3485424"/>
              <a:gd name="connsiteX139" fmla="*/ 871306 w 3485425"/>
              <a:gd name="connsiteY139" fmla="*/ 233509 h 3485424"/>
              <a:gd name="connsiteX140" fmla="*/ 908943 w 3485425"/>
              <a:gd name="connsiteY140" fmla="*/ 243897 h 3485424"/>
              <a:gd name="connsiteX141" fmla="*/ 899121 w 3485425"/>
              <a:gd name="connsiteY141" fmla="*/ 281685 h 3485424"/>
              <a:gd name="connsiteX142" fmla="*/ 878269 w 3485425"/>
              <a:gd name="connsiteY142" fmla="*/ 284317 h 3485424"/>
              <a:gd name="connsiteX143" fmla="*/ 3315864 w 3485425"/>
              <a:gd name="connsiteY143" fmla="*/ 1110751 h 3485424"/>
              <a:gd name="connsiteX144" fmla="*/ 3300913 w 3485425"/>
              <a:gd name="connsiteY144" fmla="*/ 1095979 h 3485424"/>
              <a:gd name="connsiteX145" fmla="*/ 3316100 w 3485425"/>
              <a:gd name="connsiteY145" fmla="*/ 1060011 h 3485424"/>
              <a:gd name="connsiteX146" fmla="*/ 3352292 w 3485425"/>
              <a:gd name="connsiteY146" fmla="*/ 1074656 h 3485424"/>
              <a:gd name="connsiteX147" fmla="*/ 3337105 w 3485425"/>
              <a:gd name="connsiteY147" fmla="*/ 1110624 h 3485424"/>
              <a:gd name="connsiteX148" fmla="*/ 3315864 w 3485425"/>
              <a:gd name="connsiteY148" fmla="*/ 1110751 h 3485424"/>
              <a:gd name="connsiteX149" fmla="*/ 783741 w 3485425"/>
              <a:gd name="connsiteY149" fmla="*/ 344659 h 3485424"/>
              <a:gd name="connsiteX150" fmla="*/ 766133 w 3485425"/>
              <a:gd name="connsiteY150" fmla="*/ 332776 h 3485424"/>
              <a:gd name="connsiteX151" fmla="*/ 773435 w 3485425"/>
              <a:gd name="connsiteY151" fmla="*/ 294422 h 3485424"/>
              <a:gd name="connsiteX152" fmla="*/ 811675 w 3485425"/>
              <a:gd name="connsiteY152" fmla="*/ 302299 h 3485424"/>
              <a:gd name="connsiteX153" fmla="*/ 804374 w 3485425"/>
              <a:gd name="connsiteY153" fmla="*/ 340653 h 3485424"/>
              <a:gd name="connsiteX154" fmla="*/ 783741 w 3485425"/>
              <a:gd name="connsiteY154" fmla="*/ 344659 h 3485424"/>
              <a:gd name="connsiteX155" fmla="*/ 3353811 w 3485425"/>
              <a:gd name="connsiteY155" fmla="*/ 1214943 h 3485424"/>
              <a:gd name="connsiteX156" fmla="*/ 3339857 w 3485425"/>
              <a:gd name="connsiteY156" fmla="*/ 1199225 h 3485424"/>
              <a:gd name="connsiteX157" fmla="*/ 3357364 w 3485425"/>
              <a:gd name="connsiteY157" fmla="*/ 1164326 h 3485424"/>
              <a:gd name="connsiteX158" fmla="*/ 3392521 w 3485425"/>
              <a:gd name="connsiteY158" fmla="*/ 1181306 h 3485424"/>
              <a:gd name="connsiteX159" fmla="*/ 3375015 w 3485425"/>
              <a:gd name="connsiteY159" fmla="*/ 1216205 h 3485424"/>
              <a:gd name="connsiteX160" fmla="*/ 3353811 w 3485425"/>
              <a:gd name="connsiteY160" fmla="*/ 1214943 h 3485424"/>
              <a:gd name="connsiteX161" fmla="*/ 694397 w 3485425"/>
              <a:gd name="connsiteY161" fmla="*/ 410339 h 3485424"/>
              <a:gd name="connsiteX162" fmla="*/ 676051 w 3485425"/>
              <a:gd name="connsiteY162" fmla="*/ 399633 h 3485424"/>
              <a:gd name="connsiteX163" fmla="*/ 680830 w 3485425"/>
              <a:gd name="connsiteY163" fmla="*/ 360884 h 3485424"/>
              <a:gd name="connsiteX164" fmla="*/ 719503 w 3485425"/>
              <a:gd name="connsiteY164" fmla="*/ 366244 h 3485424"/>
              <a:gd name="connsiteX165" fmla="*/ 714724 w 3485425"/>
              <a:gd name="connsiteY165" fmla="*/ 404994 h 3485424"/>
              <a:gd name="connsiteX166" fmla="*/ 694397 w 3485425"/>
              <a:gd name="connsiteY166" fmla="*/ 410339 h 3485424"/>
              <a:gd name="connsiteX167" fmla="*/ 3385179 w 3485425"/>
              <a:gd name="connsiteY167" fmla="*/ 1322612 h 3485424"/>
              <a:gd name="connsiteX168" fmla="*/ 3372295 w 3485425"/>
              <a:gd name="connsiteY168" fmla="*/ 1306007 h 3485424"/>
              <a:gd name="connsiteX169" fmla="*/ 3392070 w 3485425"/>
              <a:gd name="connsiteY169" fmla="*/ 1272341 h 3485424"/>
              <a:gd name="connsiteX170" fmla="*/ 3426029 w 3485425"/>
              <a:gd name="connsiteY170" fmla="*/ 1291609 h 3485424"/>
              <a:gd name="connsiteX171" fmla="*/ 3406254 w 3485425"/>
              <a:gd name="connsiteY171" fmla="*/ 1325274 h 3485424"/>
              <a:gd name="connsiteX172" fmla="*/ 3385179 w 3485425"/>
              <a:gd name="connsiteY172" fmla="*/ 1322612 h 3485424"/>
              <a:gd name="connsiteX173" fmla="*/ 3408702 w 3485425"/>
              <a:gd name="connsiteY173" fmla="*/ 1428614 h 3485424"/>
              <a:gd name="connsiteX174" fmla="*/ 3396908 w 3485425"/>
              <a:gd name="connsiteY174" fmla="*/ 1411217 h 3485424"/>
              <a:gd name="connsiteX175" fmla="*/ 3418798 w 3485425"/>
              <a:gd name="connsiteY175" fmla="*/ 1378888 h 3485424"/>
              <a:gd name="connsiteX176" fmla="*/ 3451453 w 3485425"/>
              <a:gd name="connsiteY176" fmla="*/ 1400289 h 3485424"/>
              <a:gd name="connsiteX177" fmla="*/ 3429563 w 3485425"/>
              <a:gd name="connsiteY177" fmla="*/ 1432619 h 3485424"/>
              <a:gd name="connsiteX178" fmla="*/ 3408702 w 3485425"/>
              <a:gd name="connsiteY178" fmla="*/ 1428614 h 3485424"/>
              <a:gd name="connsiteX179" fmla="*/ 608604 w 3485425"/>
              <a:gd name="connsiteY179" fmla="*/ 482561 h 3485424"/>
              <a:gd name="connsiteX180" fmla="*/ 589590 w 3485425"/>
              <a:gd name="connsiteY180" fmla="*/ 473092 h 3485424"/>
              <a:gd name="connsiteX181" fmla="*/ 591796 w 3485425"/>
              <a:gd name="connsiteY181" fmla="*/ 434111 h 3485424"/>
              <a:gd name="connsiteX182" fmla="*/ 630739 w 3485425"/>
              <a:gd name="connsiteY182" fmla="*/ 436903 h 3485424"/>
              <a:gd name="connsiteX183" fmla="*/ 628533 w 3485425"/>
              <a:gd name="connsiteY183" fmla="*/ 475884 h 3485424"/>
              <a:gd name="connsiteX184" fmla="*/ 608604 w 3485425"/>
              <a:gd name="connsiteY184" fmla="*/ 482561 h 3485424"/>
              <a:gd name="connsiteX185" fmla="*/ 530263 w 3485425"/>
              <a:gd name="connsiteY185" fmla="*/ 557745 h 3485424"/>
              <a:gd name="connsiteX186" fmla="*/ 510681 w 3485425"/>
              <a:gd name="connsiteY186" fmla="*/ 549512 h 3485424"/>
              <a:gd name="connsiteX187" fmla="*/ 510388 w 3485425"/>
              <a:gd name="connsiteY187" fmla="*/ 510470 h 3485424"/>
              <a:gd name="connsiteX188" fmla="*/ 549430 w 3485425"/>
              <a:gd name="connsiteY188" fmla="*/ 510763 h 3485424"/>
              <a:gd name="connsiteX189" fmla="*/ 549723 w 3485425"/>
              <a:gd name="connsiteY189" fmla="*/ 549805 h 3485424"/>
              <a:gd name="connsiteX190" fmla="*/ 530263 w 3485425"/>
              <a:gd name="connsiteY190" fmla="*/ 557745 h 3485424"/>
              <a:gd name="connsiteX191" fmla="*/ 3425823 w 3485425"/>
              <a:gd name="connsiteY191" fmla="*/ 1539446 h 3485424"/>
              <a:gd name="connsiteX192" fmla="*/ 3415205 w 3485425"/>
              <a:gd name="connsiteY192" fmla="*/ 1521307 h 3485424"/>
              <a:gd name="connsiteX193" fmla="*/ 3439184 w 3485425"/>
              <a:gd name="connsiteY193" fmla="*/ 1490495 h 3485424"/>
              <a:gd name="connsiteX194" fmla="*/ 3470353 w 3485425"/>
              <a:gd name="connsiteY194" fmla="*/ 1514009 h 3485424"/>
              <a:gd name="connsiteX195" fmla="*/ 3446374 w 3485425"/>
              <a:gd name="connsiteY195" fmla="*/ 1544821 h 3485424"/>
              <a:gd name="connsiteX196" fmla="*/ 3425823 w 3485425"/>
              <a:gd name="connsiteY196" fmla="*/ 1539446 h 3485424"/>
              <a:gd name="connsiteX197" fmla="*/ 454573 w 3485425"/>
              <a:gd name="connsiteY197" fmla="*/ 640497 h 3485424"/>
              <a:gd name="connsiteX198" fmla="*/ 434490 w 3485425"/>
              <a:gd name="connsiteY198" fmla="*/ 633577 h 3485424"/>
              <a:gd name="connsiteX199" fmla="*/ 431617 w 3485425"/>
              <a:gd name="connsiteY199" fmla="*/ 594639 h 3485424"/>
              <a:gd name="connsiteX200" fmla="*/ 470593 w 3485425"/>
              <a:gd name="connsiteY200" fmla="*/ 592350 h 3485424"/>
              <a:gd name="connsiteX201" fmla="*/ 473467 w 3485425"/>
              <a:gd name="connsiteY201" fmla="*/ 631288 h 3485424"/>
              <a:gd name="connsiteX202" fmla="*/ 454573 w 3485425"/>
              <a:gd name="connsiteY202" fmla="*/ 640497 h 3485424"/>
              <a:gd name="connsiteX203" fmla="*/ 3435510 w 3485425"/>
              <a:gd name="connsiteY203" fmla="*/ 1649909 h 3485424"/>
              <a:gd name="connsiteX204" fmla="*/ 3426101 w 3485425"/>
              <a:gd name="connsiteY204" fmla="*/ 1631116 h 3485424"/>
              <a:gd name="connsiteX205" fmla="*/ 3452043 w 3485425"/>
              <a:gd name="connsiteY205" fmla="*/ 1601937 h 3485424"/>
              <a:gd name="connsiteX206" fmla="*/ 3481608 w 3485425"/>
              <a:gd name="connsiteY206" fmla="*/ 1627438 h 3485424"/>
              <a:gd name="connsiteX207" fmla="*/ 3455666 w 3485425"/>
              <a:gd name="connsiteY207" fmla="*/ 1656617 h 3485424"/>
              <a:gd name="connsiteX208" fmla="*/ 3435510 w 3485425"/>
              <a:gd name="connsiteY208" fmla="*/ 1649909 h 3485424"/>
              <a:gd name="connsiteX209" fmla="*/ 364782 w 3485425"/>
              <a:gd name="connsiteY209" fmla="*/ 721470 h 3485424"/>
              <a:gd name="connsiteX210" fmla="*/ 359369 w 3485425"/>
              <a:gd name="connsiteY210" fmla="*/ 682804 h 3485424"/>
              <a:gd name="connsiteX211" fmla="*/ 398113 w 3485425"/>
              <a:gd name="connsiteY211" fmla="*/ 677972 h 3485424"/>
              <a:gd name="connsiteX212" fmla="*/ 403525 w 3485425"/>
              <a:gd name="connsiteY212" fmla="*/ 716639 h 3485424"/>
              <a:gd name="connsiteX213" fmla="*/ 364782 w 3485425"/>
              <a:gd name="connsiteY213" fmla="*/ 721470 h 3485424"/>
              <a:gd name="connsiteX214" fmla="*/ 3457611 w 3485425"/>
              <a:gd name="connsiteY214" fmla="*/ 1770054 h 3485424"/>
              <a:gd name="connsiteX215" fmla="*/ 3429796 w 3485425"/>
              <a:gd name="connsiteY215" fmla="*/ 1742654 h 3485424"/>
              <a:gd name="connsiteX216" fmla="*/ 3457611 w 3485425"/>
              <a:gd name="connsiteY216" fmla="*/ 1715254 h 3485424"/>
              <a:gd name="connsiteX217" fmla="*/ 3485425 w 3485425"/>
              <a:gd name="connsiteY217" fmla="*/ 1742654 h 3485424"/>
              <a:gd name="connsiteX218" fmla="*/ 3457611 w 3485425"/>
              <a:gd name="connsiteY218" fmla="*/ 1770054 h 3485424"/>
              <a:gd name="connsiteX219" fmla="*/ 3452343 w 3485425"/>
              <a:gd name="connsiteY219" fmla="*/ 1879775 h 3485424"/>
              <a:gd name="connsiteX220" fmla="*/ 3426339 w 3485425"/>
              <a:gd name="connsiteY220" fmla="*/ 1850651 h 3485424"/>
              <a:gd name="connsiteX221" fmla="*/ 3455851 w 3485425"/>
              <a:gd name="connsiteY221" fmla="*/ 1825088 h 3485424"/>
              <a:gd name="connsiteX222" fmla="*/ 3481854 w 3485425"/>
              <a:gd name="connsiteY222" fmla="*/ 1854212 h 3485424"/>
              <a:gd name="connsiteX223" fmla="*/ 3452343 w 3485425"/>
              <a:gd name="connsiteY223" fmla="*/ 1879775 h 3485424"/>
              <a:gd name="connsiteX224" fmla="*/ 300279 w 3485425"/>
              <a:gd name="connsiteY224" fmla="*/ 814804 h 3485424"/>
              <a:gd name="connsiteX225" fmla="*/ 292322 w 3485425"/>
              <a:gd name="connsiteY225" fmla="*/ 776580 h 3485424"/>
              <a:gd name="connsiteX226" fmla="*/ 330661 w 3485425"/>
              <a:gd name="connsiteY226" fmla="*/ 769198 h 3485424"/>
              <a:gd name="connsiteX227" fmla="*/ 338618 w 3485425"/>
              <a:gd name="connsiteY227" fmla="*/ 807422 h 3485424"/>
              <a:gd name="connsiteX228" fmla="*/ 300279 w 3485425"/>
              <a:gd name="connsiteY228" fmla="*/ 814804 h 3485424"/>
              <a:gd name="connsiteX229" fmla="*/ 243839 w 3485425"/>
              <a:gd name="connsiteY229" fmla="*/ 909043 h 3485424"/>
              <a:gd name="connsiteX230" fmla="*/ 233451 w 3485425"/>
              <a:gd name="connsiteY230" fmla="*/ 871407 h 3485424"/>
              <a:gd name="connsiteX231" fmla="*/ 271239 w 3485425"/>
              <a:gd name="connsiteY231" fmla="*/ 861585 h 3485424"/>
              <a:gd name="connsiteX232" fmla="*/ 281627 w 3485425"/>
              <a:gd name="connsiteY232" fmla="*/ 899221 h 3485424"/>
              <a:gd name="connsiteX233" fmla="*/ 243839 w 3485425"/>
              <a:gd name="connsiteY233" fmla="*/ 909043 h 3485424"/>
              <a:gd name="connsiteX234" fmla="*/ 3439540 w 3485425"/>
              <a:gd name="connsiteY234" fmla="*/ 1992504 h 3485424"/>
              <a:gd name="connsiteX235" fmla="*/ 3415520 w 3485425"/>
              <a:gd name="connsiteY235" fmla="*/ 1961724 h 3485424"/>
              <a:gd name="connsiteX236" fmla="*/ 3446656 w 3485425"/>
              <a:gd name="connsiteY236" fmla="*/ 1938168 h 3485424"/>
              <a:gd name="connsiteX237" fmla="*/ 3470677 w 3485425"/>
              <a:gd name="connsiteY237" fmla="*/ 1968948 h 3485424"/>
              <a:gd name="connsiteX238" fmla="*/ 3439540 w 3485425"/>
              <a:gd name="connsiteY238" fmla="*/ 1992504 h 3485424"/>
              <a:gd name="connsiteX239" fmla="*/ 192002 w 3485425"/>
              <a:gd name="connsiteY239" fmla="*/ 1009962 h 3485424"/>
              <a:gd name="connsiteX240" fmla="*/ 179148 w 3485425"/>
              <a:gd name="connsiteY240" fmla="*/ 973095 h 3485424"/>
              <a:gd name="connsiteX241" fmla="*/ 216204 w 3485425"/>
              <a:gd name="connsiteY241" fmla="*/ 960797 h 3485424"/>
              <a:gd name="connsiteX242" fmla="*/ 229058 w 3485425"/>
              <a:gd name="connsiteY242" fmla="*/ 997664 h 3485424"/>
              <a:gd name="connsiteX243" fmla="*/ 192002 w 3485425"/>
              <a:gd name="connsiteY243" fmla="*/ 1009962 h 3485424"/>
              <a:gd name="connsiteX244" fmla="*/ 3419582 w 3485425"/>
              <a:gd name="connsiteY244" fmla="*/ 2102895 h 3485424"/>
              <a:gd name="connsiteX245" fmla="*/ 3397624 w 3485425"/>
              <a:gd name="connsiteY245" fmla="*/ 2070611 h 3485424"/>
              <a:gd name="connsiteX246" fmla="*/ 3430235 w 3485425"/>
              <a:gd name="connsiteY246" fmla="*/ 2049140 h 3485424"/>
              <a:gd name="connsiteX247" fmla="*/ 3452192 w 3485425"/>
              <a:gd name="connsiteY247" fmla="*/ 2081425 h 3485424"/>
              <a:gd name="connsiteX248" fmla="*/ 3419582 w 3485425"/>
              <a:gd name="connsiteY248" fmla="*/ 2102895 h 3485424"/>
              <a:gd name="connsiteX249" fmla="*/ 147417 w 3485425"/>
              <a:gd name="connsiteY249" fmla="*/ 1112903 h 3485424"/>
              <a:gd name="connsiteX250" fmla="*/ 132181 w 3485425"/>
              <a:gd name="connsiteY250" fmla="*/ 1076955 h 3485424"/>
              <a:gd name="connsiteX251" fmla="*/ 168354 w 3485425"/>
              <a:gd name="connsiteY251" fmla="*/ 1062261 h 3485424"/>
              <a:gd name="connsiteX252" fmla="*/ 183590 w 3485425"/>
              <a:gd name="connsiteY252" fmla="*/ 1098209 h 3485424"/>
              <a:gd name="connsiteX253" fmla="*/ 147417 w 3485425"/>
              <a:gd name="connsiteY253" fmla="*/ 1112903 h 3485424"/>
              <a:gd name="connsiteX254" fmla="*/ 3392100 w 3485425"/>
              <a:gd name="connsiteY254" fmla="*/ 2212970 h 3485424"/>
              <a:gd name="connsiteX255" fmla="*/ 3372325 w 3485425"/>
              <a:gd name="connsiteY255" fmla="*/ 2179305 h 3485424"/>
              <a:gd name="connsiteX256" fmla="*/ 3406283 w 3485425"/>
              <a:gd name="connsiteY256" fmla="*/ 2160038 h 3485424"/>
              <a:gd name="connsiteX257" fmla="*/ 3426059 w 3485425"/>
              <a:gd name="connsiteY257" fmla="*/ 2193703 h 3485424"/>
              <a:gd name="connsiteX258" fmla="*/ 3392100 w 3485425"/>
              <a:gd name="connsiteY258" fmla="*/ 2212970 h 3485424"/>
              <a:gd name="connsiteX259" fmla="*/ 3358614 w 3485425"/>
              <a:gd name="connsiteY259" fmla="*/ 2317589 h 3485424"/>
              <a:gd name="connsiteX260" fmla="*/ 3341035 w 3485425"/>
              <a:gd name="connsiteY260" fmla="*/ 2282727 h 3485424"/>
              <a:gd name="connsiteX261" fmla="*/ 3376157 w 3485425"/>
              <a:gd name="connsiteY261" fmla="*/ 2265673 h 3485424"/>
              <a:gd name="connsiteX262" fmla="*/ 3393736 w 3485425"/>
              <a:gd name="connsiteY262" fmla="*/ 2300535 h 3485424"/>
              <a:gd name="connsiteX263" fmla="*/ 3358614 w 3485425"/>
              <a:gd name="connsiteY263" fmla="*/ 2317589 h 3485424"/>
              <a:gd name="connsiteX264" fmla="*/ 109269 w 3485425"/>
              <a:gd name="connsiteY264" fmla="*/ 1219751 h 3485424"/>
              <a:gd name="connsiteX265" fmla="*/ 91689 w 3485425"/>
              <a:gd name="connsiteY265" fmla="*/ 1184889 h 3485424"/>
              <a:gd name="connsiteX266" fmla="*/ 126811 w 3485425"/>
              <a:gd name="connsiteY266" fmla="*/ 1167835 h 3485424"/>
              <a:gd name="connsiteX267" fmla="*/ 144391 w 3485425"/>
              <a:gd name="connsiteY267" fmla="*/ 1202697 h 3485424"/>
              <a:gd name="connsiteX268" fmla="*/ 109269 w 3485425"/>
              <a:gd name="connsiteY268" fmla="*/ 1219751 h 3485424"/>
              <a:gd name="connsiteX269" fmla="*/ 79142 w 3485425"/>
              <a:gd name="connsiteY269" fmla="*/ 1325387 h 3485424"/>
              <a:gd name="connsiteX270" fmla="*/ 59367 w 3485425"/>
              <a:gd name="connsiteY270" fmla="*/ 1291722 h 3485424"/>
              <a:gd name="connsiteX271" fmla="*/ 93325 w 3485425"/>
              <a:gd name="connsiteY271" fmla="*/ 1272454 h 3485424"/>
              <a:gd name="connsiteX272" fmla="*/ 113100 w 3485425"/>
              <a:gd name="connsiteY272" fmla="*/ 1306120 h 3485424"/>
              <a:gd name="connsiteX273" fmla="*/ 79142 w 3485425"/>
              <a:gd name="connsiteY273" fmla="*/ 1325387 h 3485424"/>
              <a:gd name="connsiteX274" fmla="*/ 3317072 w 3485425"/>
              <a:gd name="connsiteY274" fmla="*/ 2423164 h 3485424"/>
              <a:gd name="connsiteX275" fmla="*/ 3301836 w 3485425"/>
              <a:gd name="connsiteY275" fmla="*/ 2387216 h 3485424"/>
              <a:gd name="connsiteX276" fmla="*/ 3338009 w 3485425"/>
              <a:gd name="connsiteY276" fmla="*/ 2372521 h 3485424"/>
              <a:gd name="connsiteX277" fmla="*/ 3353245 w 3485425"/>
              <a:gd name="connsiteY277" fmla="*/ 2408469 h 3485424"/>
              <a:gd name="connsiteX278" fmla="*/ 3317072 w 3485425"/>
              <a:gd name="connsiteY278" fmla="*/ 2423164 h 3485424"/>
              <a:gd name="connsiteX279" fmla="*/ 55191 w 3485425"/>
              <a:gd name="connsiteY279" fmla="*/ 1436284 h 3485424"/>
              <a:gd name="connsiteX280" fmla="*/ 33234 w 3485425"/>
              <a:gd name="connsiteY280" fmla="*/ 1404000 h 3485424"/>
              <a:gd name="connsiteX281" fmla="*/ 65844 w 3485425"/>
              <a:gd name="connsiteY281" fmla="*/ 1382530 h 3485424"/>
              <a:gd name="connsiteX282" fmla="*/ 87802 w 3485425"/>
              <a:gd name="connsiteY282" fmla="*/ 1414814 h 3485424"/>
              <a:gd name="connsiteX283" fmla="*/ 55191 w 3485425"/>
              <a:gd name="connsiteY283" fmla="*/ 1436284 h 3485424"/>
              <a:gd name="connsiteX284" fmla="*/ 3269221 w 3485425"/>
              <a:gd name="connsiteY284" fmla="*/ 2524628 h 3485424"/>
              <a:gd name="connsiteX285" fmla="*/ 3256368 w 3485425"/>
              <a:gd name="connsiteY285" fmla="*/ 2487761 h 3485424"/>
              <a:gd name="connsiteX286" fmla="*/ 3293424 w 3485425"/>
              <a:gd name="connsiteY286" fmla="*/ 2475462 h 3485424"/>
              <a:gd name="connsiteX287" fmla="*/ 3306277 w 3485425"/>
              <a:gd name="connsiteY287" fmla="*/ 2512329 h 3485424"/>
              <a:gd name="connsiteX288" fmla="*/ 3269221 w 3485425"/>
              <a:gd name="connsiteY288" fmla="*/ 2524628 h 3485424"/>
              <a:gd name="connsiteX289" fmla="*/ 38769 w 3485425"/>
              <a:gd name="connsiteY289" fmla="*/ 1547256 h 3485424"/>
              <a:gd name="connsiteX290" fmla="*/ 14748 w 3485425"/>
              <a:gd name="connsiteY290" fmla="*/ 1516477 h 3485424"/>
              <a:gd name="connsiteX291" fmla="*/ 45885 w 3485425"/>
              <a:gd name="connsiteY291" fmla="*/ 1492921 h 3485424"/>
              <a:gd name="connsiteX292" fmla="*/ 69906 w 3485425"/>
              <a:gd name="connsiteY292" fmla="*/ 1523700 h 3485424"/>
              <a:gd name="connsiteX293" fmla="*/ 38769 w 3485425"/>
              <a:gd name="connsiteY293" fmla="*/ 1547256 h 3485424"/>
              <a:gd name="connsiteX294" fmla="*/ 3214187 w 3485425"/>
              <a:gd name="connsiteY294" fmla="*/ 2623840 h 3485424"/>
              <a:gd name="connsiteX295" fmla="*/ 3203799 w 3485425"/>
              <a:gd name="connsiteY295" fmla="*/ 2586204 h 3485424"/>
              <a:gd name="connsiteX296" fmla="*/ 3241586 w 3485425"/>
              <a:gd name="connsiteY296" fmla="*/ 2576382 h 3485424"/>
              <a:gd name="connsiteX297" fmla="*/ 3251975 w 3485425"/>
              <a:gd name="connsiteY297" fmla="*/ 2614018 h 3485424"/>
              <a:gd name="connsiteX298" fmla="*/ 3214187 w 3485425"/>
              <a:gd name="connsiteY298" fmla="*/ 2623840 h 3485424"/>
              <a:gd name="connsiteX299" fmla="*/ 3154765 w 3485425"/>
              <a:gd name="connsiteY299" fmla="*/ 2716227 h 3485424"/>
              <a:gd name="connsiteX300" fmla="*/ 3146807 w 3485425"/>
              <a:gd name="connsiteY300" fmla="*/ 2678003 h 3485424"/>
              <a:gd name="connsiteX301" fmla="*/ 3185146 w 3485425"/>
              <a:gd name="connsiteY301" fmla="*/ 2670620 h 3485424"/>
              <a:gd name="connsiteX302" fmla="*/ 3193104 w 3485425"/>
              <a:gd name="connsiteY302" fmla="*/ 2708844 h 3485424"/>
              <a:gd name="connsiteX303" fmla="*/ 3154765 w 3485425"/>
              <a:gd name="connsiteY303" fmla="*/ 2716227 h 3485424"/>
              <a:gd name="connsiteX304" fmla="*/ 29575 w 3485425"/>
              <a:gd name="connsiteY304" fmla="*/ 1660337 h 3485424"/>
              <a:gd name="connsiteX305" fmla="*/ 3571 w 3485425"/>
              <a:gd name="connsiteY305" fmla="*/ 1631213 h 3485424"/>
              <a:gd name="connsiteX306" fmla="*/ 33083 w 3485425"/>
              <a:gd name="connsiteY306" fmla="*/ 1605650 h 3485424"/>
              <a:gd name="connsiteX307" fmla="*/ 59086 w 3485425"/>
              <a:gd name="connsiteY307" fmla="*/ 1634774 h 3485424"/>
              <a:gd name="connsiteX308" fmla="*/ 29575 w 3485425"/>
              <a:gd name="connsiteY308" fmla="*/ 1660337 h 3485424"/>
              <a:gd name="connsiteX309" fmla="*/ 27815 w 3485425"/>
              <a:gd name="connsiteY309" fmla="*/ 1770170 h 3485424"/>
              <a:gd name="connsiteX310" fmla="*/ 0 w 3485425"/>
              <a:gd name="connsiteY310" fmla="*/ 1742770 h 3485424"/>
              <a:gd name="connsiteX311" fmla="*/ 27815 w 3485425"/>
              <a:gd name="connsiteY311" fmla="*/ 1715371 h 3485424"/>
              <a:gd name="connsiteX312" fmla="*/ 55629 w 3485425"/>
              <a:gd name="connsiteY312" fmla="*/ 1742770 h 3485424"/>
              <a:gd name="connsiteX313" fmla="*/ 27815 w 3485425"/>
              <a:gd name="connsiteY313" fmla="*/ 1770170 h 3485424"/>
              <a:gd name="connsiteX314" fmla="*/ 3087313 w 3485425"/>
              <a:gd name="connsiteY314" fmla="*/ 2807452 h 3485424"/>
              <a:gd name="connsiteX315" fmla="*/ 3081900 w 3485425"/>
              <a:gd name="connsiteY315" fmla="*/ 2768786 h 3485424"/>
              <a:gd name="connsiteX316" fmla="*/ 3120644 w 3485425"/>
              <a:gd name="connsiteY316" fmla="*/ 2763954 h 3485424"/>
              <a:gd name="connsiteX317" fmla="*/ 3126057 w 3485425"/>
              <a:gd name="connsiteY317" fmla="*/ 2802621 h 3485424"/>
              <a:gd name="connsiteX318" fmla="*/ 3087313 w 3485425"/>
              <a:gd name="connsiteY318" fmla="*/ 2807452 h 3485424"/>
              <a:gd name="connsiteX319" fmla="*/ 13228 w 3485425"/>
              <a:gd name="connsiteY319" fmla="*/ 1876780 h 3485424"/>
              <a:gd name="connsiteX320" fmla="*/ 3818 w 3485425"/>
              <a:gd name="connsiteY320" fmla="*/ 1857986 h 3485424"/>
              <a:gd name="connsiteX321" fmla="*/ 29760 w 3485425"/>
              <a:gd name="connsiteY321" fmla="*/ 1828808 h 3485424"/>
              <a:gd name="connsiteX322" fmla="*/ 59325 w 3485425"/>
              <a:gd name="connsiteY322" fmla="*/ 1854309 h 3485424"/>
              <a:gd name="connsiteX323" fmla="*/ 33383 w 3485425"/>
              <a:gd name="connsiteY323" fmla="*/ 1883487 h 3485424"/>
              <a:gd name="connsiteX324" fmla="*/ 13228 w 3485425"/>
              <a:gd name="connsiteY324" fmla="*/ 1876780 h 3485424"/>
              <a:gd name="connsiteX325" fmla="*/ 3034916 w 3485425"/>
              <a:gd name="connsiteY325" fmla="*/ 2899994 h 3485424"/>
              <a:gd name="connsiteX326" fmla="*/ 3014833 w 3485425"/>
              <a:gd name="connsiteY326" fmla="*/ 2893074 h 3485424"/>
              <a:gd name="connsiteX327" fmla="*/ 3011959 w 3485425"/>
              <a:gd name="connsiteY327" fmla="*/ 2854137 h 3485424"/>
              <a:gd name="connsiteX328" fmla="*/ 3050935 w 3485425"/>
              <a:gd name="connsiteY328" fmla="*/ 2851848 h 3485424"/>
              <a:gd name="connsiteX329" fmla="*/ 3053809 w 3485425"/>
              <a:gd name="connsiteY329" fmla="*/ 2890785 h 3485424"/>
              <a:gd name="connsiteX330" fmla="*/ 3034916 w 3485425"/>
              <a:gd name="connsiteY330" fmla="*/ 2899994 h 3485424"/>
              <a:gd name="connsiteX331" fmla="*/ 25691 w 3485425"/>
              <a:gd name="connsiteY331" fmla="*/ 1989554 h 3485424"/>
              <a:gd name="connsiteX332" fmla="*/ 15072 w 3485425"/>
              <a:gd name="connsiteY332" fmla="*/ 1971416 h 3485424"/>
              <a:gd name="connsiteX333" fmla="*/ 39051 w 3485425"/>
              <a:gd name="connsiteY333" fmla="*/ 1940603 h 3485424"/>
              <a:gd name="connsiteX334" fmla="*/ 70220 w 3485425"/>
              <a:gd name="connsiteY334" fmla="*/ 1964117 h 3485424"/>
              <a:gd name="connsiteX335" fmla="*/ 46241 w 3485425"/>
              <a:gd name="connsiteY335" fmla="*/ 1994929 h 3485424"/>
              <a:gd name="connsiteX336" fmla="*/ 25691 w 3485425"/>
              <a:gd name="connsiteY336" fmla="*/ 1989554 h 3485424"/>
              <a:gd name="connsiteX337" fmla="*/ 2955577 w 3485425"/>
              <a:gd name="connsiteY337" fmla="*/ 2982894 h 3485424"/>
              <a:gd name="connsiteX338" fmla="*/ 2935996 w 3485425"/>
              <a:gd name="connsiteY338" fmla="*/ 2974661 h 3485424"/>
              <a:gd name="connsiteX339" fmla="*/ 2935703 w 3485425"/>
              <a:gd name="connsiteY339" fmla="*/ 2935619 h 3485424"/>
              <a:gd name="connsiteX340" fmla="*/ 2974745 w 3485425"/>
              <a:gd name="connsiteY340" fmla="*/ 2935912 h 3485424"/>
              <a:gd name="connsiteX341" fmla="*/ 2975038 w 3485425"/>
              <a:gd name="connsiteY341" fmla="*/ 2974954 h 3485424"/>
              <a:gd name="connsiteX342" fmla="*/ 2955577 w 3485425"/>
              <a:gd name="connsiteY342" fmla="*/ 2982894 h 3485424"/>
              <a:gd name="connsiteX343" fmla="*/ 2873701 w 3485425"/>
              <a:gd name="connsiteY343" fmla="*/ 3057990 h 3485424"/>
              <a:gd name="connsiteX344" fmla="*/ 2854687 w 3485425"/>
              <a:gd name="connsiteY344" fmla="*/ 3048521 h 3485424"/>
              <a:gd name="connsiteX345" fmla="*/ 2856893 w 3485425"/>
              <a:gd name="connsiteY345" fmla="*/ 3009540 h 3485424"/>
              <a:gd name="connsiteX346" fmla="*/ 2895836 w 3485425"/>
              <a:gd name="connsiteY346" fmla="*/ 3012331 h 3485424"/>
              <a:gd name="connsiteX347" fmla="*/ 2893630 w 3485425"/>
              <a:gd name="connsiteY347" fmla="*/ 3051312 h 3485424"/>
              <a:gd name="connsiteX348" fmla="*/ 2873701 w 3485425"/>
              <a:gd name="connsiteY348" fmla="*/ 3057990 h 3485424"/>
              <a:gd name="connsiteX349" fmla="*/ 45768 w 3485425"/>
              <a:gd name="connsiteY349" fmla="*/ 2102531 h 3485424"/>
              <a:gd name="connsiteX350" fmla="*/ 33973 w 3485425"/>
              <a:gd name="connsiteY350" fmla="*/ 2085135 h 3485424"/>
              <a:gd name="connsiteX351" fmla="*/ 55863 w 3485425"/>
              <a:gd name="connsiteY351" fmla="*/ 2052804 h 3485424"/>
              <a:gd name="connsiteX352" fmla="*/ 88518 w 3485425"/>
              <a:gd name="connsiteY352" fmla="*/ 2074206 h 3485424"/>
              <a:gd name="connsiteX353" fmla="*/ 66628 w 3485425"/>
              <a:gd name="connsiteY353" fmla="*/ 2106536 h 3485424"/>
              <a:gd name="connsiteX354" fmla="*/ 45768 w 3485425"/>
              <a:gd name="connsiteY354" fmla="*/ 2102531 h 3485424"/>
              <a:gd name="connsiteX355" fmla="*/ 72281 w 3485425"/>
              <a:gd name="connsiteY355" fmla="*/ 2210422 h 3485424"/>
              <a:gd name="connsiteX356" fmla="*/ 59397 w 3485425"/>
              <a:gd name="connsiteY356" fmla="*/ 2193816 h 3485424"/>
              <a:gd name="connsiteX357" fmla="*/ 79172 w 3485425"/>
              <a:gd name="connsiteY357" fmla="*/ 2160151 h 3485424"/>
              <a:gd name="connsiteX358" fmla="*/ 113131 w 3485425"/>
              <a:gd name="connsiteY358" fmla="*/ 2179418 h 3485424"/>
              <a:gd name="connsiteX359" fmla="*/ 93356 w 3485425"/>
              <a:gd name="connsiteY359" fmla="*/ 2213083 h 3485424"/>
              <a:gd name="connsiteX360" fmla="*/ 72281 w 3485425"/>
              <a:gd name="connsiteY360" fmla="*/ 2210422 h 3485424"/>
              <a:gd name="connsiteX361" fmla="*/ 2784269 w 3485425"/>
              <a:gd name="connsiteY361" fmla="*/ 3129886 h 3485424"/>
              <a:gd name="connsiteX362" fmla="*/ 2765922 w 3485425"/>
              <a:gd name="connsiteY362" fmla="*/ 3119180 h 3485424"/>
              <a:gd name="connsiteX363" fmla="*/ 2770701 w 3485425"/>
              <a:gd name="connsiteY363" fmla="*/ 3080430 h 3485424"/>
              <a:gd name="connsiteX364" fmla="*/ 2809375 w 3485425"/>
              <a:gd name="connsiteY364" fmla="*/ 3085791 h 3485424"/>
              <a:gd name="connsiteX365" fmla="*/ 2804596 w 3485425"/>
              <a:gd name="connsiteY365" fmla="*/ 3124541 h 3485424"/>
              <a:gd name="connsiteX366" fmla="*/ 2784269 w 3485425"/>
              <a:gd name="connsiteY366" fmla="*/ 3129886 h 3485424"/>
              <a:gd name="connsiteX367" fmla="*/ 106857 w 3485425"/>
              <a:gd name="connsiteY367" fmla="*/ 2319836 h 3485424"/>
              <a:gd name="connsiteX368" fmla="*/ 92904 w 3485425"/>
              <a:gd name="connsiteY368" fmla="*/ 2304118 h 3485424"/>
              <a:gd name="connsiteX369" fmla="*/ 110410 w 3485425"/>
              <a:gd name="connsiteY369" fmla="*/ 2269219 h 3485424"/>
              <a:gd name="connsiteX370" fmla="*/ 145568 w 3485425"/>
              <a:gd name="connsiteY370" fmla="*/ 2286200 h 3485424"/>
              <a:gd name="connsiteX371" fmla="*/ 128062 w 3485425"/>
              <a:gd name="connsiteY371" fmla="*/ 2321098 h 3485424"/>
              <a:gd name="connsiteX372" fmla="*/ 106857 w 3485425"/>
              <a:gd name="connsiteY372" fmla="*/ 2319836 h 3485424"/>
              <a:gd name="connsiteX373" fmla="*/ 2691358 w 3485425"/>
              <a:gd name="connsiteY373" fmla="*/ 3195007 h 3485424"/>
              <a:gd name="connsiteX374" fmla="*/ 2673750 w 3485425"/>
              <a:gd name="connsiteY374" fmla="*/ 3183126 h 3485424"/>
              <a:gd name="connsiteX375" fmla="*/ 2681052 w 3485425"/>
              <a:gd name="connsiteY375" fmla="*/ 3144771 h 3485424"/>
              <a:gd name="connsiteX376" fmla="*/ 2719293 w 3485425"/>
              <a:gd name="connsiteY376" fmla="*/ 3152648 h 3485424"/>
              <a:gd name="connsiteX377" fmla="*/ 2711991 w 3485425"/>
              <a:gd name="connsiteY377" fmla="*/ 3191003 h 3485424"/>
              <a:gd name="connsiteX378" fmla="*/ 2691358 w 3485425"/>
              <a:gd name="connsiteY378" fmla="*/ 3195007 h 3485424"/>
              <a:gd name="connsiteX379" fmla="*/ 148084 w 3485425"/>
              <a:gd name="connsiteY379" fmla="*/ 2425540 h 3485424"/>
              <a:gd name="connsiteX380" fmla="*/ 133133 w 3485425"/>
              <a:gd name="connsiteY380" fmla="*/ 2410768 h 3485424"/>
              <a:gd name="connsiteX381" fmla="*/ 148321 w 3485425"/>
              <a:gd name="connsiteY381" fmla="*/ 2374800 h 3485424"/>
              <a:gd name="connsiteX382" fmla="*/ 184513 w 3485425"/>
              <a:gd name="connsiteY382" fmla="*/ 2389445 h 3485424"/>
              <a:gd name="connsiteX383" fmla="*/ 169326 w 3485425"/>
              <a:gd name="connsiteY383" fmla="*/ 2425414 h 3485424"/>
              <a:gd name="connsiteX384" fmla="*/ 148084 w 3485425"/>
              <a:gd name="connsiteY384" fmla="*/ 2425540 h 3485424"/>
              <a:gd name="connsiteX385" fmla="*/ 2593267 w 3485425"/>
              <a:gd name="connsiteY385" fmla="*/ 3254548 h 3485424"/>
              <a:gd name="connsiteX386" fmla="*/ 2576483 w 3485425"/>
              <a:gd name="connsiteY386" fmla="*/ 3241528 h 3485424"/>
              <a:gd name="connsiteX387" fmla="*/ 2586305 w 3485425"/>
              <a:gd name="connsiteY387" fmla="*/ 3203740 h 3485424"/>
              <a:gd name="connsiteX388" fmla="*/ 2623941 w 3485425"/>
              <a:gd name="connsiteY388" fmla="*/ 3214128 h 3485424"/>
              <a:gd name="connsiteX389" fmla="*/ 2614120 w 3485425"/>
              <a:gd name="connsiteY389" fmla="*/ 3251916 h 3485424"/>
              <a:gd name="connsiteX390" fmla="*/ 2593267 w 3485425"/>
              <a:gd name="connsiteY390" fmla="*/ 3254548 h 3485424"/>
              <a:gd name="connsiteX391" fmla="*/ 2494744 w 3485425"/>
              <a:gd name="connsiteY391" fmla="*/ 3305894 h 3485424"/>
              <a:gd name="connsiteX392" fmla="*/ 2478828 w 3485425"/>
              <a:gd name="connsiteY392" fmla="*/ 3291827 h 3485424"/>
              <a:gd name="connsiteX393" fmla="*/ 2491049 w 3485425"/>
              <a:gd name="connsiteY393" fmla="*/ 3254745 h 3485424"/>
              <a:gd name="connsiteX394" fmla="*/ 2527943 w 3485425"/>
              <a:gd name="connsiteY394" fmla="*/ 3267521 h 3485424"/>
              <a:gd name="connsiteX395" fmla="*/ 2515722 w 3485425"/>
              <a:gd name="connsiteY395" fmla="*/ 3304603 h 3485424"/>
              <a:gd name="connsiteX396" fmla="*/ 2494744 w 3485425"/>
              <a:gd name="connsiteY396" fmla="*/ 3305894 h 3485424"/>
              <a:gd name="connsiteX397" fmla="*/ 196717 w 3485425"/>
              <a:gd name="connsiteY397" fmla="*/ 2529473 h 3485424"/>
              <a:gd name="connsiteX398" fmla="*/ 180823 w 3485425"/>
              <a:gd name="connsiteY398" fmla="*/ 2515722 h 3485424"/>
              <a:gd name="connsiteX399" fmla="*/ 193598 w 3485425"/>
              <a:gd name="connsiteY399" fmla="*/ 2478828 h 3485424"/>
              <a:gd name="connsiteX400" fmla="*/ 230680 w 3485425"/>
              <a:gd name="connsiteY400" fmla="*/ 2491048 h 3485424"/>
              <a:gd name="connsiteX401" fmla="*/ 217904 w 3485425"/>
              <a:gd name="connsiteY401" fmla="*/ 2527942 h 3485424"/>
              <a:gd name="connsiteX402" fmla="*/ 196717 w 3485425"/>
              <a:gd name="connsiteY402" fmla="*/ 2529473 h 3485424"/>
              <a:gd name="connsiteX403" fmla="*/ 250252 w 3485425"/>
              <a:gd name="connsiteY403" fmla="*/ 2626824 h 3485424"/>
              <a:gd name="connsiteX404" fmla="*/ 233509 w 3485425"/>
              <a:gd name="connsiteY404" fmla="*/ 2614119 h 3485424"/>
              <a:gd name="connsiteX405" fmla="*/ 243897 w 3485425"/>
              <a:gd name="connsiteY405" fmla="*/ 2576483 h 3485424"/>
              <a:gd name="connsiteX406" fmla="*/ 281685 w 3485425"/>
              <a:gd name="connsiteY406" fmla="*/ 2586304 h 3485424"/>
              <a:gd name="connsiteX407" fmla="*/ 271297 w 3485425"/>
              <a:gd name="connsiteY407" fmla="*/ 2623940 h 3485424"/>
              <a:gd name="connsiteX408" fmla="*/ 250252 w 3485425"/>
              <a:gd name="connsiteY408" fmla="*/ 2626824 h 3485424"/>
              <a:gd name="connsiteX409" fmla="*/ 2389752 w 3485425"/>
              <a:gd name="connsiteY409" fmla="*/ 3352194 h 3485424"/>
              <a:gd name="connsiteX410" fmla="*/ 2374801 w 3485425"/>
              <a:gd name="connsiteY410" fmla="*/ 3337105 h 3485424"/>
              <a:gd name="connsiteX411" fmla="*/ 2389446 w 3485425"/>
              <a:gd name="connsiteY411" fmla="*/ 3300912 h 3485424"/>
              <a:gd name="connsiteX412" fmla="*/ 2425414 w 3485425"/>
              <a:gd name="connsiteY412" fmla="*/ 3316099 h 3485424"/>
              <a:gd name="connsiteX413" fmla="*/ 2410769 w 3485425"/>
              <a:gd name="connsiteY413" fmla="*/ 3352292 h 3485424"/>
              <a:gd name="connsiteX414" fmla="*/ 2389752 w 3485425"/>
              <a:gd name="connsiteY414" fmla="*/ 3352194 h 3485424"/>
              <a:gd name="connsiteX415" fmla="*/ 311968 w 3485425"/>
              <a:gd name="connsiteY415" fmla="*/ 2723561 h 3485424"/>
              <a:gd name="connsiteX416" fmla="*/ 294422 w 3485425"/>
              <a:gd name="connsiteY416" fmla="*/ 2711990 h 3485424"/>
              <a:gd name="connsiteX417" fmla="*/ 302300 w 3485425"/>
              <a:gd name="connsiteY417" fmla="*/ 2673750 h 3485424"/>
              <a:gd name="connsiteX418" fmla="*/ 340654 w 3485425"/>
              <a:gd name="connsiteY418" fmla="*/ 2681052 h 3485424"/>
              <a:gd name="connsiteX419" fmla="*/ 332777 w 3485425"/>
              <a:gd name="connsiteY419" fmla="*/ 2719292 h 3485424"/>
              <a:gd name="connsiteX420" fmla="*/ 311968 w 3485425"/>
              <a:gd name="connsiteY420" fmla="*/ 2723561 h 3485424"/>
              <a:gd name="connsiteX421" fmla="*/ 2283153 w 3485425"/>
              <a:gd name="connsiteY421" fmla="*/ 3391049 h 3485424"/>
              <a:gd name="connsiteX422" fmla="*/ 2269220 w 3485425"/>
              <a:gd name="connsiteY422" fmla="*/ 3375015 h 3485424"/>
              <a:gd name="connsiteX423" fmla="*/ 2286200 w 3485425"/>
              <a:gd name="connsiteY423" fmla="*/ 3339857 h 3485424"/>
              <a:gd name="connsiteX424" fmla="*/ 2321099 w 3485425"/>
              <a:gd name="connsiteY424" fmla="*/ 3357363 h 3485424"/>
              <a:gd name="connsiteX425" fmla="*/ 2304119 w 3485425"/>
              <a:gd name="connsiteY425" fmla="*/ 3392521 h 3485424"/>
              <a:gd name="connsiteX426" fmla="*/ 2283153 w 3485425"/>
              <a:gd name="connsiteY426" fmla="*/ 3391049 h 3485424"/>
              <a:gd name="connsiteX427" fmla="*/ 379149 w 3485425"/>
              <a:gd name="connsiteY427" fmla="*/ 2814995 h 3485424"/>
              <a:gd name="connsiteX428" fmla="*/ 360884 w 3485425"/>
              <a:gd name="connsiteY428" fmla="*/ 2804596 h 3485424"/>
              <a:gd name="connsiteX429" fmla="*/ 366245 w 3485425"/>
              <a:gd name="connsiteY429" fmla="*/ 2765922 h 3485424"/>
              <a:gd name="connsiteX430" fmla="*/ 404995 w 3485425"/>
              <a:gd name="connsiteY430" fmla="*/ 2770701 h 3485424"/>
              <a:gd name="connsiteX431" fmla="*/ 399634 w 3485425"/>
              <a:gd name="connsiteY431" fmla="*/ 2809375 h 3485424"/>
              <a:gd name="connsiteX432" fmla="*/ 379149 w 3485425"/>
              <a:gd name="connsiteY432" fmla="*/ 2814995 h 3485424"/>
              <a:gd name="connsiteX433" fmla="*/ 2172994 w 3485425"/>
              <a:gd name="connsiteY433" fmla="*/ 3423173 h 3485424"/>
              <a:gd name="connsiteX434" fmla="*/ 2160151 w 3485425"/>
              <a:gd name="connsiteY434" fmla="*/ 3406253 h 3485424"/>
              <a:gd name="connsiteX435" fmla="*/ 2179418 w 3485425"/>
              <a:gd name="connsiteY435" fmla="*/ 3372294 h 3485424"/>
              <a:gd name="connsiteX436" fmla="*/ 2213084 w 3485425"/>
              <a:gd name="connsiteY436" fmla="*/ 3392069 h 3485424"/>
              <a:gd name="connsiteX437" fmla="*/ 2193817 w 3485425"/>
              <a:gd name="connsiteY437" fmla="*/ 3426028 h 3485424"/>
              <a:gd name="connsiteX438" fmla="*/ 2172994 w 3485425"/>
              <a:gd name="connsiteY438" fmla="*/ 3423173 h 3485424"/>
              <a:gd name="connsiteX439" fmla="*/ 2064538 w 3485425"/>
              <a:gd name="connsiteY439" fmla="*/ 3447270 h 3485424"/>
              <a:gd name="connsiteX440" fmla="*/ 2052805 w 3485425"/>
              <a:gd name="connsiteY440" fmla="*/ 3429562 h 3485424"/>
              <a:gd name="connsiteX441" fmla="*/ 2074206 w 3485425"/>
              <a:gd name="connsiteY441" fmla="*/ 3396907 h 3485424"/>
              <a:gd name="connsiteX442" fmla="*/ 2106537 w 3485425"/>
              <a:gd name="connsiteY442" fmla="*/ 3418797 h 3485424"/>
              <a:gd name="connsiteX443" fmla="*/ 2085135 w 3485425"/>
              <a:gd name="connsiteY443" fmla="*/ 3451452 h 3485424"/>
              <a:gd name="connsiteX444" fmla="*/ 2064538 w 3485425"/>
              <a:gd name="connsiteY444" fmla="*/ 3447270 h 3485424"/>
              <a:gd name="connsiteX445" fmla="*/ 453024 w 3485425"/>
              <a:gd name="connsiteY445" fmla="*/ 2902798 h 3485424"/>
              <a:gd name="connsiteX446" fmla="*/ 434112 w 3485425"/>
              <a:gd name="connsiteY446" fmla="*/ 2893629 h 3485424"/>
              <a:gd name="connsiteX447" fmla="*/ 436904 w 3485425"/>
              <a:gd name="connsiteY447" fmla="*/ 2854685 h 3485424"/>
              <a:gd name="connsiteX448" fmla="*/ 475885 w 3485425"/>
              <a:gd name="connsiteY448" fmla="*/ 2856892 h 3485424"/>
              <a:gd name="connsiteX449" fmla="*/ 473093 w 3485425"/>
              <a:gd name="connsiteY449" fmla="*/ 2895835 h 3485424"/>
              <a:gd name="connsiteX450" fmla="*/ 453024 w 3485425"/>
              <a:gd name="connsiteY450" fmla="*/ 2902798 h 3485424"/>
              <a:gd name="connsiteX451" fmla="*/ 529931 w 3485425"/>
              <a:gd name="connsiteY451" fmla="*/ 2982977 h 3485424"/>
              <a:gd name="connsiteX452" fmla="*/ 510471 w 3485425"/>
              <a:gd name="connsiteY452" fmla="*/ 2975037 h 3485424"/>
              <a:gd name="connsiteX453" fmla="*/ 510764 w 3485425"/>
              <a:gd name="connsiteY453" fmla="*/ 2935995 h 3485424"/>
              <a:gd name="connsiteX454" fmla="*/ 549806 w 3485425"/>
              <a:gd name="connsiteY454" fmla="*/ 2935702 h 3485424"/>
              <a:gd name="connsiteX455" fmla="*/ 549513 w 3485425"/>
              <a:gd name="connsiteY455" fmla="*/ 2974744 h 3485424"/>
              <a:gd name="connsiteX456" fmla="*/ 529931 w 3485425"/>
              <a:gd name="connsiteY456" fmla="*/ 2982977 h 3485424"/>
              <a:gd name="connsiteX457" fmla="*/ 1951140 w 3485425"/>
              <a:gd name="connsiteY457" fmla="*/ 3464818 h 3485424"/>
              <a:gd name="connsiteX458" fmla="*/ 1940604 w 3485425"/>
              <a:gd name="connsiteY458" fmla="*/ 3446373 h 3485424"/>
              <a:gd name="connsiteX459" fmla="*/ 1964118 w 3485425"/>
              <a:gd name="connsiteY459" fmla="*/ 3415205 h 3485424"/>
              <a:gd name="connsiteX460" fmla="*/ 1994930 w 3485425"/>
              <a:gd name="connsiteY460" fmla="*/ 3439184 h 3485424"/>
              <a:gd name="connsiteX461" fmla="*/ 1971416 w 3485425"/>
              <a:gd name="connsiteY461" fmla="*/ 3470353 h 3485424"/>
              <a:gd name="connsiteX462" fmla="*/ 1951140 w 3485425"/>
              <a:gd name="connsiteY462" fmla="*/ 3464818 h 3485424"/>
              <a:gd name="connsiteX463" fmla="*/ 594640 w 3485425"/>
              <a:gd name="connsiteY463" fmla="*/ 3053808 h 3485424"/>
              <a:gd name="connsiteX464" fmla="*/ 592351 w 3485425"/>
              <a:gd name="connsiteY464" fmla="*/ 3014832 h 3485424"/>
              <a:gd name="connsiteX465" fmla="*/ 631288 w 3485425"/>
              <a:gd name="connsiteY465" fmla="*/ 3011958 h 3485424"/>
              <a:gd name="connsiteX466" fmla="*/ 633577 w 3485425"/>
              <a:gd name="connsiteY466" fmla="*/ 3050935 h 3485424"/>
              <a:gd name="connsiteX467" fmla="*/ 594640 w 3485425"/>
              <a:gd name="connsiteY467" fmla="*/ 3053808 h 3485424"/>
              <a:gd name="connsiteX468" fmla="*/ 1857987 w 3485425"/>
              <a:gd name="connsiteY468" fmla="*/ 3481607 h 3485424"/>
              <a:gd name="connsiteX469" fmla="*/ 1828808 w 3485425"/>
              <a:gd name="connsiteY469" fmla="*/ 3455665 h 3485424"/>
              <a:gd name="connsiteX470" fmla="*/ 1854309 w 3485425"/>
              <a:gd name="connsiteY470" fmla="*/ 3426100 h 3485424"/>
              <a:gd name="connsiteX471" fmla="*/ 1883488 w 3485425"/>
              <a:gd name="connsiteY471" fmla="*/ 3452042 h 3485424"/>
              <a:gd name="connsiteX472" fmla="*/ 1857987 w 3485425"/>
              <a:gd name="connsiteY472" fmla="*/ 3481607 h 3485424"/>
              <a:gd name="connsiteX473" fmla="*/ 682804 w 3485425"/>
              <a:gd name="connsiteY473" fmla="*/ 3126056 h 3485424"/>
              <a:gd name="connsiteX474" fmla="*/ 677973 w 3485425"/>
              <a:gd name="connsiteY474" fmla="*/ 3087313 h 3485424"/>
              <a:gd name="connsiteX475" fmla="*/ 716639 w 3485425"/>
              <a:gd name="connsiteY475" fmla="*/ 3081900 h 3485424"/>
              <a:gd name="connsiteX476" fmla="*/ 721471 w 3485425"/>
              <a:gd name="connsiteY476" fmla="*/ 3120643 h 3485424"/>
              <a:gd name="connsiteX477" fmla="*/ 682804 w 3485425"/>
              <a:gd name="connsiteY477" fmla="*/ 3126056 h 3485424"/>
              <a:gd name="connsiteX478" fmla="*/ 1742771 w 3485425"/>
              <a:gd name="connsiteY478" fmla="*/ 3485424 h 3485424"/>
              <a:gd name="connsiteX479" fmla="*/ 1715371 w 3485425"/>
              <a:gd name="connsiteY479" fmla="*/ 3457610 h 3485424"/>
              <a:gd name="connsiteX480" fmla="*/ 1742771 w 3485425"/>
              <a:gd name="connsiteY480" fmla="*/ 3429796 h 3485424"/>
              <a:gd name="connsiteX481" fmla="*/ 1770171 w 3485425"/>
              <a:gd name="connsiteY481" fmla="*/ 3457610 h 3485424"/>
              <a:gd name="connsiteX482" fmla="*/ 1742771 w 3485425"/>
              <a:gd name="connsiteY482" fmla="*/ 3485424 h 3485424"/>
              <a:gd name="connsiteX483" fmla="*/ 1188268 w 3485425"/>
              <a:gd name="connsiteY483" fmla="*/ 3313052 h 3485424"/>
              <a:gd name="connsiteX484" fmla="*/ 1206316 w 3485425"/>
              <a:gd name="connsiteY484" fmla="*/ 3278352 h 3485424"/>
              <a:gd name="connsiteX485" fmla="*/ 1211495 w 3485425"/>
              <a:gd name="connsiteY485" fmla="*/ 3233822 h 3485424"/>
              <a:gd name="connsiteX486" fmla="*/ 1211616 w 3485425"/>
              <a:gd name="connsiteY486" fmla="*/ 3232702 h 3485424"/>
              <a:gd name="connsiteX487" fmla="*/ 1219576 w 3485425"/>
              <a:gd name="connsiteY487" fmla="*/ 3229224 h 3485424"/>
              <a:gd name="connsiteX488" fmla="*/ 1223794 w 3485425"/>
              <a:gd name="connsiteY488" fmla="*/ 3236817 h 3485424"/>
              <a:gd name="connsiteX489" fmla="*/ 1223599 w 3485425"/>
              <a:gd name="connsiteY489" fmla="*/ 3237140 h 3485424"/>
              <a:gd name="connsiteX490" fmla="*/ 1223731 w 3485425"/>
              <a:gd name="connsiteY490" fmla="*/ 3237185 h 3485424"/>
              <a:gd name="connsiteX491" fmla="*/ 1223215 w 3485425"/>
              <a:gd name="connsiteY491" fmla="*/ 3279039 h 3485424"/>
              <a:gd name="connsiteX492" fmla="*/ 1223989 w 3485425"/>
              <a:gd name="connsiteY492" fmla="*/ 3279301 h 3485424"/>
              <a:gd name="connsiteX493" fmla="*/ 1248965 w 3485425"/>
              <a:gd name="connsiteY493" fmla="*/ 3245712 h 3485424"/>
              <a:gd name="connsiteX494" fmla="*/ 1249126 w 3485425"/>
              <a:gd name="connsiteY494" fmla="*/ 3245766 h 3485424"/>
              <a:gd name="connsiteX495" fmla="*/ 1249167 w 3485425"/>
              <a:gd name="connsiteY495" fmla="*/ 3245391 h 3485424"/>
              <a:gd name="connsiteX496" fmla="*/ 1257127 w 3485425"/>
              <a:gd name="connsiteY496" fmla="*/ 3241913 h 3485424"/>
              <a:gd name="connsiteX497" fmla="*/ 1261346 w 3485425"/>
              <a:gd name="connsiteY497" fmla="*/ 3249506 h 3485424"/>
              <a:gd name="connsiteX498" fmla="*/ 1260139 w 3485425"/>
              <a:gd name="connsiteY498" fmla="*/ 3251499 h 3485424"/>
              <a:gd name="connsiteX499" fmla="*/ 1260099 w 3485425"/>
              <a:gd name="connsiteY499" fmla="*/ 3251526 h 3485424"/>
              <a:gd name="connsiteX500" fmla="*/ 1237841 w 3485425"/>
              <a:gd name="connsiteY500" fmla="*/ 3289005 h 3485424"/>
              <a:gd name="connsiteX501" fmla="*/ 1231161 w 3485425"/>
              <a:gd name="connsiteY501" fmla="*/ 3327439 h 3485424"/>
              <a:gd name="connsiteX502" fmla="*/ 1264409 w 3485425"/>
              <a:gd name="connsiteY502" fmla="*/ 3310985 h 3485424"/>
              <a:gd name="connsiteX503" fmla="*/ 1267828 w 3485425"/>
              <a:gd name="connsiteY503" fmla="*/ 3312140 h 3485424"/>
              <a:gd name="connsiteX504" fmla="*/ 1271309 w 3485425"/>
              <a:gd name="connsiteY504" fmla="*/ 3313073 h 3485424"/>
              <a:gd name="connsiteX505" fmla="*/ 1289928 w 3485425"/>
              <a:gd name="connsiteY505" fmla="*/ 3345323 h 3485424"/>
              <a:gd name="connsiteX506" fmla="*/ 1305719 w 3485425"/>
              <a:gd name="connsiteY506" fmla="*/ 3309540 h 3485424"/>
              <a:gd name="connsiteX507" fmla="*/ 1308037 w 3485425"/>
              <a:gd name="connsiteY507" fmla="*/ 3264769 h 3485424"/>
              <a:gd name="connsiteX508" fmla="*/ 1308085 w 3485425"/>
              <a:gd name="connsiteY508" fmla="*/ 3263644 h 3485424"/>
              <a:gd name="connsiteX509" fmla="*/ 1315806 w 3485425"/>
              <a:gd name="connsiteY509" fmla="*/ 3259664 h 3485424"/>
              <a:gd name="connsiteX510" fmla="*/ 1320502 w 3485425"/>
              <a:gd name="connsiteY510" fmla="*/ 3266971 h 3485424"/>
              <a:gd name="connsiteX511" fmla="*/ 1320328 w 3485425"/>
              <a:gd name="connsiteY511" fmla="*/ 3267306 h 3485424"/>
              <a:gd name="connsiteX512" fmla="*/ 1320462 w 3485425"/>
              <a:gd name="connsiteY512" fmla="*/ 3267342 h 3485424"/>
              <a:gd name="connsiteX513" fmla="*/ 1322626 w 3485425"/>
              <a:gd name="connsiteY513" fmla="*/ 3309144 h 3485424"/>
              <a:gd name="connsiteX514" fmla="*/ 1323416 w 3485425"/>
              <a:gd name="connsiteY514" fmla="*/ 3309355 h 3485424"/>
              <a:gd name="connsiteX515" fmla="*/ 1346191 w 3485425"/>
              <a:gd name="connsiteY515" fmla="*/ 3274236 h 3485424"/>
              <a:gd name="connsiteX516" fmla="*/ 1346355 w 3485425"/>
              <a:gd name="connsiteY516" fmla="*/ 3274280 h 3485424"/>
              <a:gd name="connsiteX517" fmla="*/ 1346372 w 3485425"/>
              <a:gd name="connsiteY517" fmla="*/ 3273903 h 3485424"/>
              <a:gd name="connsiteX518" fmla="*/ 1354093 w 3485425"/>
              <a:gd name="connsiteY518" fmla="*/ 3269922 h 3485424"/>
              <a:gd name="connsiteX519" fmla="*/ 1358788 w 3485425"/>
              <a:gd name="connsiteY519" fmla="*/ 3277230 h 3485424"/>
              <a:gd name="connsiteX520" fmla="*/ 1357712 w 3485425"/>
              <a:gd name="connsiteY520" fmla="*/ 3279296 h 3485424"/>
              <a:gd name="connsiteX521" fmla="*/ 1357674 w 3485425"/>
              <a:gd name="connsiteY521" fmla="*/ 3279326 h 3485424"/>
              <a:gd name="connsiteX522" fmla="*/ 1337860 w 3485425"/>
              <a:gd name="connsiteY522" fmla="*/ 3318152 h 3485424"/>
              <a:gd name="connsiteX523" fmla="*/ 1333655 w 3485425"/>
              <a:gd name="connsiteY523" fmla="*/ 3356935 h 3485424"/>
              <a:gd name="connsiteX524" fmla="*/ 1365781 w 3485425"/>
              <a:gd name="connsiteY524" fmla="*/ 3338387 h 3485424"/>
              <a:gd name="connsiteX525" fmla="*/ 1370929 w 3485425"/>
              <a:gd name="connsiteY525" fmla="*/ 3339766 h 3485424"/>
              <a:gd name="connsiteX526" fmla="*/ 1376162 w 3485425"/>
              <a:gd name="connsiteY526" fmla="*/ 3340803 h 3485424"/>
              <a:gd name="connsiteX527" fmla="*/ 1396873 w 3485425"/>
              <a:gd name="connsiteY527" fmla="*/ 3371752 h 3485424"/>
              <a:gd name="connsiteX528" fmla="*/ 1410263 w 3485425"/>
              <a:gd name="connsiteY528" fmla="*/ 3335003 h 3485424"/>
              <a:gd name="connsiteX529" fmla="*/ 1409615 w 3485425"/>
              <a:gd name="connsiteY529" fmla="*/ 3290177 h 3485424"/>
              <a:gd name="connsiteX530" fmla="*/ 1409590 w 3485425"/>
              <a:gd name="connsiteY530" fmla="*/ 3289051 h 3485424"/>
              <a:gd name="connsiteX531" fmla="*/ 1417031 w 3485425"/>
              <a:gd name="connsiteY531" fmla="*/ 3284569 h 3485424"/>
              <a:gd name="connsiteX532" fmla="*/ 1422200 w 3485425"/>
              <a:gd name="connsiteY532" fmla="*/ 3291550 h 3485424"/>
              <a:gd name="connsiteX533" fmla="*/ 1422048 w 3485425"/>
              <a:gd name="connsiteY533" fmla="*/ 3291895 h 3485424"/>
              <a:gd name="connsiteX534" fmla="*/ 1422185 w 3485425"/>
              <a:gd name="connsiteY534" fmla="*/ 3291922 h 3485424"/>
              <a:gd name="connsiteX535" fmla="*/ 1427108 w 3485425"/>
              <a:gd name="connsiteY535" fmla="*/ 3333490 h 3485424"/>
              <a:gd name="connsiteX536" fmla="*/ 1427909 w 3485425"/>
              <a:gd name="connsiteY536" fmla="*/ 3333649 h 3485424"/>
              <a:gd name="connsiteX537" fmla="*/ 1448313 w 3485425"/>
              <a:gd name="connsiteY537" fmla="*/ 3297100 h 3485424"/>
              <a:gd name="connsiteX538" fmla="*/ 1448479 w 3485425"/>
              <a:gd name="connsiteY538" fmla="*/ 3297133 h 3485424"/>
              <a:gd name="connsiteX539" fmla="*/ 1448471 w 3485425"/>
              <a:gd name="connsiteY539" fmla="*/ 3296756 h 3485424"/>
              <a:gd name="connsiteX540" fmla="*/ 1455911 w 3485425"/>
              <a:gd name="connsiteY540" fmla="*/ 3292274 h 3485424"/>
              <a:gd name="connsiteX541" fmla="*/ 1461081 w 3485425"/>
              <a:gd name="connsiteY541" fmla="*/ 3299255 h 3485424"/>
              <a:gd name="connsiteX542" fmla="*/ 1460143 w 3485425"/>
              <a:gd name="connsiteY542" fmla="*/ 3301388 h 3485424"/>
              <a:gd name="connsiteX543" fmla="*/ 1460107 w 3485425"/>
              <a:gd name="connsiteY543" fmla="*/ 3301420 h 3485424"/>
              <a:gd name="connsiteX544" fmla="*/ 1442904 w 3485425"/>
              <a:gd name="connsiteY544" fmla="*/ 3341471 h 3485424"/>
              <a:gd name="connsiteX545" fmla="*/ 1441271 w 3485425"/>
              <a:gd name="connsiteY545" fmla="*/ 3380447 h 3485424"/>
              <a:gd name="connsiteX546" fmla="*/ 1472101 w 3485425"/>
              <a:gd name="connsiteY546" fmla="*/ 3359816 h 3485424"/>
              <a:gd name="connsiteX547" fmla="*/ 1476731 w 3485425"/>
              <a:gd name="connsiteY547" fmla="*/ 3360733 h 3485424"/>
              <a:gd name="connsiteX548" fmla="*/ 1481416 w 3485425"/>
              <a:gd name="connsiteY548" fmla="*/ 3361347 h 3485424"/>
              <a:gd name="connsiteX549" fmla="*/ 1504106 w 3485425"/>
              <a:gd name="connsiteY549" fmla="*/ 3390875 h 3485424"/>
              <a:gd name="connsiteX550" fmla="*/ 1515065 w 3485425"/>
              <a:gd name="connsiteY550" fmla="*/ 3353329 h 3485424"/>
              <a:gd name="connsiteX551" fmla="*/ 1511489 w 3485425"/>
              <a:gd name="connsiteY551" fmla="*/ 3308642 h 3485424"/>
              <a:gd name="connsiteX552" fmla="*/ 1511390 w 3485425"/>
              <a:gd name="connsiteY552" fmla="*/ 3307520 h 3485424"/>
              <a:gd name="connsiteX553" fmla="*/ 1518522 w 3485425"/>
              <a:gd name="connsiteY553" fmla="*/ 3302561 h 3485424"/>
              <a:gd name="connsiteX554" fmla="*/ 1524136 w 3485425"/>
              <a:gd name="connsiteY554" fmla="*/ 3309189 h 3485424"/>
              <a:gd name="connsiteX555" fmla="*/ 1524007 w 3485425"/>
              <a:gd name="connsiteY555" fmla="*/ 3309544 h 3485424"/>
              <a:gd name="connsiteX556" fmla="*/ 1524145 w 3485425"/>
              <a:gd name="connsiteY556" fmla="*/ 3309562 h 3485424"/>
              <a:gd name="connsiteX557" fmla="*/ 1531775 w 3485425"/>
              <a:gd name="connsiteY557" fmla="*/ 3350718 h 3485424"/>
              <a:gd name="connsiteX558" fmla="*/ 1532585 w 3485425"/>
              <a:gd name="connsiteY558" fmla="*/ 3350824 h 3485424"/>
              <a:gd name="connsiteX559" fmla="*/ 1550556 w 3485425"/>
              <a:gd name="connsiteY559" fmla="*/ 3313020 h 3485424"/>
              <a:gd name="connsiteX560" fmla="*/ 1550724 w 3485425"/>
              <a:gd name="connsiteY560" fmla="*/ 3313043 h 3485424"/>
              <a:gd name="connsiteX561" fmla="*/ 1550691 w 3485425"/>
              <a:gd name="connsiteY561" fmla="*/ 3312667 h 3485424"/>
              <a:gd name="connsiteX562" fmla="*/ 1557823 w 3485425"/>
              <a:gd name="connsiteY562" fmla="*/ 3307708 h 3485424"/>
              <a:gd name="connsiteX563" fmla="*/ 1563437 w 3485425"/>
              <a:gd name="connsiteY563" fmla="*/ 3314336 h 3485424"/>
              <a:gd name="connsiteX564" fmla="*/ 1562641 w 3485425"/>
              <a:gd name="connsiteY564" fmla="*/ 3316525 h 3485424"/>
              <a:gd name="connsiteX565" fmla="*/ 1562608 w 3485425"/>
              <a:gd name="connsiteY565" fmla="*/ 3316560 h 3485424"/>
              <a:gd name="connsiteX566" fmla="*/ 1548059 w 3485425"/>
              <a:gd name="connsiteY566" fmla="*/ 3357651 h 3485424"/>
              <a:gd name="connsiteX567" fmla="*/ 1548978 w 3485425"/>
              <a:gd name="connsiteY567" fmla="*/ 3396649 h 3485424"/>
              <a:gd name="connsiteX568" fmla="*/ 1578393 w 3485425"/>
              <a:gd name="connsiteY568" fmla="*/ 3374047 h 3485424"/>
              <a:gd name="connsiteX569" fmla="*/ 1583685 w 3485425"/>
              <a:gd name="connsiteY569" fmla="*/ 3374740 h 3485424"/>
              <a:gd name="connsiteX570" fmla="*/ 1589001 w 3485425"/>
              <a:gd name="connsiteY570" fmla="*/ 3375081 h 3485424"/>
              <a:gd name="connsiteX571" fmla="*/ 1613594 w 3485425"/>
              <a:gd name="connsiteY571" fmla="*/ 3403045 h 3485424"/>
              <a:gd name="connsiteX572" fmla="*/ 1622046 w 3485425"/>
              <a:gd name="connsiteY572" fmla="*/ 3364857 h 3485424"/>
              <a:gd name="connsiteX573" fmla="*/ 1615524 w 3485425"/>
              <a:gd name="connsiteY573" fmla="*/ 3320503 h 3485424"/>
              <a:gd name="connsiteX574" fmla="*/ 1615350 w 3485425"/>
              <a:gd name="connsiteY574" fmla="*/ 3319390 h 3485424"/>
              <a:gd name="connsiteX575" fmla="*/ 1622139 w 3485425"/>
              <a:gd name="connsiteY575" fmla="*/ 3313971 h 3485424"/>
              <a:gd name="connsiteX576" fmla="*/ 1628179 w 3485425"/>
              <a:gd name="connsiteY576" fmla="*/ 3320213 h 3485424"/>
              <a:gd name="connsiteX577" fmla="*/ 1628074 w 3485425"/>
              <a:gd name="connsiteY577" fmla="*/ 3320575 h 3485424"/>
              <a:gd name="connsiteX578" fmla="*/ 1628213 w 3485425"/>
              <a:gd name="connsiteY578" fmla="*/ 3320584 h 3485424"/>
              <a:gd name="connsiteX579" fmla="*/ 1638547 w 3485425"/>
              <a:gd name="connsiteY579" fmla="*/ 3361146 h 3485424"/>
              <a:gd name="connsiteX580" fmla="*/ 1639362 w 3485425"/>
              <a:gd name="connsiteY580" fmla="*/ 3361199 h 3485424"/>
              <a:gd name="connsiteX581" fmla="*/ 1654794 w 3485425"/>
              <a:gd name="connsiteY581" fmla="*/ 3322289 h 3485424"/>
              <a:gd name="connsiteX582" fmla="*/ 1654964 w 3485425"/>
              <a:gd name="connsiteY582" fmla="*/ 3322300 h 3485424"/>
              <a:gd name="connsiteX583" fmla="*/ 1654906 w 3485425"/>
              <a:gd name="connsiteY583" fmla="*/ 3321927 h 3485424"/>
              <a:gd name="connsiteX584" fmla="*/ 1661694 w 3485425"/>
              <a:gd name="connsiteY584" fmla="*/ 3316508 h 3485424"/>
              <a:gd name="connsiteX585" fmla="*/ 1667735 w 3485425"/>
              <a:gd name="connsiteY585" fmla="*/ 3322750 h 3485424"/>
              <a:gd name="connsiteX586" fmla="*/ 1667085 w 3485425"/>
              <a:gd name="connsiteY586" fmla="*/ 3324988 h 3485424"/>
              <a:gd name="connsiteX587" fmla="*/ 1667054 w 3485425"/>
              <a:gd name="connsiteY587" fmla="*/ 3325024 h 3485424"/>
              <a:gd name="connsiteX588" fmla="*/ 1655254 w 3485425"/>
              <a:gd name="connsiteY588" fmla="*/ 3366987 h 3485424"/>
              <a:gd name="connsiteX589" fmla="*/ 1658749 w 3485425"/>
              <a:gd name="connsiteY589" fmla="*/ 3405840 h 3485424"/>
              <a:gd name="connsiteX590" fmla="*/ 1686605 w 3485425"/>
              <a:gd name="connsiteY590" fmla="*/ 3381341 h 3485424"/>
              <a:gd name="connsiteX591" fmla="*/ 1690211 w 3485425"/>
              <a:gd name="connsiteY591" fmla="*/ 3381573 h 3485424"/>
              <a:gd name="connsiteX592" fmla="*/ 1693811 w 3485425"/>
              <a:gd name="connsiteY592" fmla="*/ 3381573 h 3485424"/>
              <a:gd name="connsiteX593" fmla="*/ 1720143 w 3485425"/>
              <a:gd name="connsiteY593" fmla="*/ 3407905 h 3485424"/>
              <a:gd name="connsiteX594" fmla="*/ 1726133 w 3485425"/>
              <a:gd name="connsiteY594" fmla="*/ 3369254 h 3485424"/>
              <a:gd name="connsiteX595" fmla="*/ 1716785 w 3485425"/>
              <a:gd name="connsiteY595" fmla="*/ 3325409 h 3485424"/>
              <a:gd name="connsiteX596" fmla="*/ 1716540 w 3485425"/>
              <a:gd name="connsiteY596" fmla="*/ 3324309 h 3485424"/>
              <a:gd name="connsiteX597" fmla="*/ 1722968 w 3485425"/>
              <a:gd name="connsiteY597" fmla="*/ 3318466 h 3485424"/>
              <a:gd name="connsiteX598" fmla="*/ 1729396 w 3485425"/>
              <a:gd name="connsiteY598" fmla="*/ 3324310 h 3485424"/>
              <a:gd name="connsiteX599" fmla="*/ 1729314 w 3485425"/>
              <a:gd name="connsiteY599" fmla="*/ 3324678 h 3485424"/>
              <a:gd name="connsiteX600" fmla="*/ 1729453 w 3485425"/>
              <a:gd name="connsiteY600" fmla="*/ 3324678 h 3485424"/>
              <a:gd name="connsiteX601" fmla="*/ 1742362 w 3485425"/>
              <a:gd name="connsiteY601" fmla="*/ 3364495 h 3485424"/>
              <a:gd name="connsiteX602" fmla="*/ 1743180 w 3485425"/>
              <a:gd name="connsiteY602" fmla="*/ 3364495 h 3485424"/>
              <a:gd name="connsiteX603" fmla="*/ 1756090 w 3485425"/>
              <a:gd name="connsiteY603" fmla="*/ 3324678 h 3485424"/>
              <a:gd name="connsiteX604" fmla="*/ 1756260 w 3485425"/>
              <a:gd name="connsiteY604" fmla="*/ 3324678 h 3485424"/>
              <a:gd name="connsiteX605" fmla="*/ 1756178 w 3485425"/>
              <a:gd name="connsiteY605" fmla="*/ 3324310 h 3485424"/>
              <a:gd name="connsiteX606" fmla="*/ 1762605 w 3485425"/>
              <a:gd name="connsiteY606" fmla="*/ 3318466 h 3485424"/>
              <a:gd name="connsiteX607" fmla="*/ 1769033 w 3485425"/>
              <a:gd name="connsiteY607" fmla="*/ 3324310 h 3485424"/>
              <a:gd name="connsiteX608" fmla="*/ 1768527 w 3485425"/>
              <a:gd name="connsiteY608" fmla="*/ 3326584 h 3485424"/>
              <a:gd name="connsiteX609" fmla="*/ 1768499 w 3485425"/>
              <a:gd name="connsiteY609" fmla="*/ 3326623 h 3485424"/>
              <a:gd name="connsiteX610" fmla="*/ 1759409 w 3485425"/>
              <a:gd name="connsiteY610" fmla="*/ 3369254 h 3485424"/>
              <a:gd name="connsiteX611" fmla="*/ 1765384 w 3485425"/>
              <a:gd name="connsiteY611" fmla="*/ 3407804 h 3485424"/>
              <a:gd name="connsiteX612" fmla="*/ 1791615 w 3485425"/>
              <a:gd name="connsiteY612" fmla="*/ 3381573 h 3485424"/>
              <a:gd name="connsiteX613" fmla="*/ 1796940 w 3485425"/>
              <a:gd name="connsiteY613" fmla="*/ 3381573 h 3485424"/>
              <a:gd name="connsiteX614" fmla="*/ 1802267 w 3485425"/>
              <a:gd name="connsiteY614" fmla="*/ 3381220 h 3485424"/>
              <a:gd name="connsiteX615" fmla="*/ 1830283 w 3485425"/>
              <a:gd name="connsiteY615" fmla="*/ 3405753 h 3485424"/>
              <a:gd name="connsiteX616" fmla="*/ 1833705 w 3485425"/>
              <a:gd name="connsiteY616" fmla="*/ 3366791 h 3485424"/>
              <a:gd name="connsiteX617" fmla="*/ 1821478 w 3485425"/>
              <a:gd name="connsiteY617" fmla="*/ 3323660 h 3485424"/>
              <a:gd name="connsiteX618" fmla="*/ 1821162 w 3485425"/>
              <a:gd name="connsiteY618" fmla="*/ 3322579 h 3485424"/>
              <a:gd name="connsiteX619" fmla="*/ 1827189 w 3485425"/>
              <a:gd name="connsiteY619" fmla="*/ 3316324 h 3485424"/>
              <a:gd name="connsiteX620" fmla="*/ 1833989 w 3485425"/>
              <a:gd name="connsiteY620" fmla="*/ 3321729 h 3485424"/>
              <a:gd name="connsiteX621" fmla="*/ 1833932 w 3485425"/>
              <a:gd name="connsiteY621" fmla="*/ 3322102 h 3485424"/>
              <a:gd name="connsiteX622" fmla="*/ 1834070 w 3485425"/>
              <a:gd name="connsiteY622" fmla="*/ 3322093 h 3485424"/>
              <a:gd name="connsiteX623" fmla="*/ 1849584 w 3485425"/>
              <a:gd name="connsiteY623" fmla="*/ 3360969 h 3485424"/>
              <a:gd name="connsiteX624" fmla="*/ 1850400 w 3485425"/>
              <a:gd name="connsiteY624" fmla="*/ 3360915 h 3485424"/>
              <a:gd name="connsiteX625" fmla="*/ 1860649 w 3485425"/>
              <a:gd name="connsiteY625" fmla="*/ 3320332 h 3485424"/>
              <a:gd name="connsiteX626" fmla="*/ 1860818 w 3485425"/>
              <a:gd name="connsiteY626" fmla="*/ 3320321 h 3485424"/>
              <a:gd name="connsiteX627" fmla="*/ 1860712 w 3485425"/>
              <a:gd name="connsiteY627" fmla="*/ 3319958 h 3485424"/>
              <a:gd name="connsiteX628" fmla="*/ 1866740 w 3485425"/>
              <a:gd name="connsiteY628" fmla="*/ 3313703 h 3485424"/>
              <a:gd name="connsiteX629" fmla="*/ 1873539 w 3485425"/>
              <a:gd name="connsiteY629" fmla="*/ 3319108 h 3485424"/>
              <a:gd name="connsiteX630" fmla="*/ 1873186 w 3485425"/>
              <a:gd name="connsiteY630" fmla="*/ 3321411 h 3485424"/>
              <a:gd name="connsiteX631" fmla="*/ 1873159 w 3485425"/>
              <a:gd name="connsiteY631" fmla="*/ 3321452 h 3485424"/>
              <a:gd name="connsiteX632" fmla="*/ 1866908 w 3485425"/>
              <a:gd name="connsiteY632" fmla="*/ 3364591 h 3485424"/>
              <a:gd name="connsiteX633" fmla="*/ 1875418 w 3485425"/>
              <a:gd name="connsiteY633" fmla="*/ 3402661 h 3485424"/>
              <a:gd name="connsiteX634" fmla="*/ 1899858 w 3485425"/>
              <a:gd name="connsiteY634" fmla="*/ 3374753 h 3485424"/>
              <a:gd name="connsiteX635" fmla="*/ 1904584 w 3485425"/>
              <a:gd name="connsiteY635" fmla="*/ 3374440 h 3485424"/>
              <a:gd name="connsiteX636" fmla="*/ 1909253 w 3485425"/>
              <a:gd name="connsiteY636" fmla="*/ 3373822 h 3485424"/>
              <a:gd name="connsiteX637" fmla="*/ 1938813 w 3485425"/>
              <a:gd name="connsiteY637" fmla="*/ 3396472 h 3485424"/>
              <a:gd name="connsiteX638" fmla="*/ 1939681 w 3485425"/>
              <a:gd name="connsiteY638" fmla="*/ 3357369 h 3485424"/>
              <a:gd name="connsiteX639" fmla="*/ 1924660 w 3485425"/>
              <a:gd name="connsiteY639" fmla="*/ 3315130 h 3485424"/>
              <a:gd name="connsiteX640" fmla="*/ 1924274 w 3485425"/>
              <a:gd name="connsiteY640" fmla="*/ 3314072 h 3485424"/>
              <a:gd name="connsiteX641" fmla="*/ 1929879 w 3485425"/>
              <a:gd name="connsiteY641" fmla="*/ 3307436 h 3485424"/>
              <a:gd name="connsiteX642" fmla="*/ 1937018 w 3485425"/>
              <a:gd name="connsiteY642" fmla="*/ 3312385 h 3485424"/>
              <a:gd name="connsiteX643" fmla="*/ 1936985 w 3485425"/>
              <a:gd name="connsiteY643" fmla="*/ 3312761 h 3485424"/>
              <a:gd name="connsiteX644" fmla="*/ 1937123 w 3485425"/>
              <a:gd name="connsiteY644" fmla="*/ 3312743 h 3485424"/>
              <a:gd name="connsiteX645" fmla="*/ 1955145 w 3485425"/>
              <a:gd name="connsiteY645" fmla="*/ 3350522 h 3485424"/>
              <a:gd name="connsiteX646" fmla="*/ 1955955 w 3485425"/>
              <a:gd name="connsiteY646" fmla="*/ 3350415 h 3485424"/>
              <a:gd name="connsiteX647" fmla="*/ 1963529 w 3485425"/>
              <a:gd name="connsiteY647" fmla="*/ 3309248 h 3485424"/>
              <a:gd name="connsiteX648" fmla="*/ 1963698 w 3485425"/>
              <a:gd name="connsiteY648" fmla="*/ 3309226 h 3485424"/>
              <a:gd name="connsiteX649" fmla="*/ 1963568 w 3485425"/>
              <a:gd name="connsiteY649" fmla="*/ 3308871 h 3485424"/>
              <a:gd name="connsiteX650" fmla="*/ 1969174 w 3485425"/>
              <a:gd name="connsiteY650" fmla="*/ 3302236 h 3485424"/>
              <a:gd name="connsiteX651" fmla="*/ 1976312 w 3485425"/>
              <a:gd name="connsiteY651" fmla="*/ 3307185 h 3485424"/>
              <a:gd name="connsiteX652" fmla="*/ 1976110 w 3485425"/>
              <a:gd name="connsiteY652" fmla="*/ 3309506 h 3485424"/>
              <a:gd name="connsiteX653" fmla="*/ 1976086 w 3485425"/>
              <a:gd name="connsiteY653" fmla="*/ 3309548 h 3485424"/>
              <a:gd name="connsiteX654" fmla="*/ 1972669 w 3485425"/>
              <a:gd name="connsiteY654" fmla="*/ 3353003 h 3485424"/>
              <a:gd name="connsiteX655" fmla="*/ 1983650 w 3485425"/>
              <a:gd name="connsiteY655" fmla="*/ 3390436 h 3485424"/>
              <a:gd name="connsiteX656" fmla="*/ 2006213 w 3485425"/>
              <a:gd name="connsiteY656" fmla="*/ 3360990 h 3485424"/>
              <a:gd name="connsiteX657" fmla="*/ 2011489 w 3485425"/>
              <a:gd name="connsiteY657" fmla="*/ 3360292 h 3485424"/>
              <a:gd name="connsiteX658" fmla="*/ 2016726 w 3485425"/>
              <a:gd name="connsiteY658" fmla="*/ 3359243 h 3485424"/>
              <a:gd name="connsiteX659" fmla="*/ 2047718 w 3485425"/>
              <a:gd name="connsiteY659" fmla="*/ 3379889 h 3485424"/>
              <a:gd name="connsiteX660" fmla="*/ 2045999 w 3485425"/>
              <a:gd name="connsiteY660" fmla="*/ 3340814 h 3485424"/>
              <a:gd name="connsiteX661" fmla="*/ 2028219 w 3485425"/>
              <a:gd name="connsiteY661" fmla="*/ 3299660 h 3485424"/>
              <a:gd name="connsiteX662" fmla="*/ 2027764 w 3485425"/>
              <a:gd name="connsiteY662" fmla="*/ 3298630 h 3485424"/>
              <a:gd name="connsiteX663" fmla="*/ 2032918 w 3485425"/>
              <a:gd name="connsiteY663" fmla="*/ 3291638 h 3485424"/>
              <a:gd name="connsiteX664" fmla="*/ 2040368 w 3485425"/>
              <a:gd name="connsiteY664" fmla="*/ 3296104 h 3485424"/>
              <a:gd name="connsiteX665" fmla="*/ 2040361 w 3485425"/>
              <a:gd name="connsiteY665" fmla="*/ 3296482 h 3485424"/>
              <a:gd name="connsiteX666" fmla="*/ 2040497 w 3485425"/>
              <a:gd name="connsiteY666" fmla="*/ 3296454 h 3485424"/>
              <a:gd name="connsiteX667" fmla="*/ 2060977 w 3485425"/>
              <a:gd name="connsiteY667" fmla="*/ 3332959 h 3485424"/>
              <a:gd name="connsiteX668" fmla="*/ 2061779 w 3485425"/>
              <a:gd name="connsiteY668" fmla="*/ 3332799 h 3485424"/>
              <a:gd name="connsiteX669" fmla="*/ 2066614 w 3485425"/>
              <a:gd name="connsiteY669" fmla="*/ 3291221 h 3485424"/>
              <a:gd name="connsiteX670" fmla="*/ 2066781 w 3485425"/>
              <a:gd name="connsiteY670" fmla="*/ 3291188 h 3485424"/>
              <a:gd name="connsiteX671" fmla="*/ 2066628 w 3485425"/>
              <a:gd name="connsiteY671" fmla="*/ 3290843 h 3485424"/>
              <a:gd name="connsiteX672" fmla="*/ 2071783 w 3485425"/>
              <a:gd name="connsiteY672" fmla="*/ 3283851 h 3485424"/>
              <a:gd name="connsiteX673" fmla="*/ 2079233 w 3485425"/>
              <a:gd name="connsiteY673" fmla="*/ 3288317 h 3485424"/>
              <a:gd name="connsiteX674" fmla="*/ 2079184 w 3485425"/>
              <a:gd name="connsiteY674" fmla="*/ 3290647 h 3485424"/>
              <a:gd name="connsiteX675" fmla="*/ 2079164 w 3485425"/>
              <a:gd name="connsiteY675" fmla="*/ 3290690 h 3485424"/>
              <a:gd name="connsiteX676" fmla="*/ 2078627 w 3485425"/>
              <a:gd name="connsiteY676" fmla="*/ 3334277 h 3485424"/>
              <a:gd name="connsiteX677" fmla="*/ 2092058 w 3485425"/>
              <a:gd name="connsiteY677" fmla="*/ 3370901 h 3485424"/>
              <a:gd name="connsiteX678" fmla="*/ 2112625 w 3485425"/>
              <a:gd name="connsiteY678" fmla="*/ 3340028 h 3485424"/>
              <a:gd name="connsiteX679" fmla="*/ 2116169 w 3485425"/>
              <a:gd name="connsiteY679" fmla="*/ 3339318 h 3485424"/>
              <a:gd name="connsiteX680" fmla="*/ 2119645 w 3485425"/>
              <a:gd name="connsiteY680" fmla="*/ 3338387 h 3485424"/>
              <a:gd name="connsiteX681" fmla="*/ 2151895 w 3485425"/>
              <a:gd name="connsiteY681" fmla="*/ 3357006 h 3485424"/>
              <a:gd name="connsiteX682" fmla="*/ 2147678 w 3485425"/>
              <a:gd name="connsiteY682" fmla="*/ 3318122 h 3485424"/>
              <a:gd name="connsiteX683" fmla="*/ 2127301 w 3485425"/>
              <a:gd name="connsiteY683" fmla="*/ 3278190 h 3485424"/>
              <a:gd name="connsiteX684" fmla="*/ 2126780 w 3485425"/>
              <a:gd name="connsiteY684" fmla="*/ 3277192 h 3485424"/>
              <a:gd name="connsiteX685" fmla="*/ 2131476 w 3485425"/>
              <a:gd name="connsiteY685" fmla="*/ 3269884 h 3485424"/>
              <a:gd name="connsiteX686" fmla="*/ 2139197 w 3485425"/>
              <a:gd name="connsiteY686" fmla="*/ 3273865 h 3485424"/>
              <a:gd name="connsiteX687" fmla="*/ 2139214 w 3485425"/>
              <a:gd name="connsiteY687" fmla="*/ 3274241 h 3485424"/>
              <a:gd name="connsiteX688" fmla="*/ 2139348 w 3485425"/>
              <a:gd name="connsiteY688" fmla="*/ 3274206 h 3485424"/>
              <a:gd name="connsiteX689" fmla="*/ 2162123 w 3485425"/>
              <a:gd name="connsiteY689" fmla="*/ 3309325 h 3485424"/>
              <a:gd name="connsiteX690" fmla="*/ 2162912 w 3485425"/>
              <a:gd name="connsiteY690" fmla="*/ 3309113 h 3485424"/>
              <a:gd name="connsiteX691" fmla="*/ 2165077 w 3485425"/>
              <a:gd name="connsiteY691" fmla="*/ 3267311 h 3485424"/>
              <a:gd name="connsiteX692" fmla="*/ 2165241 w 3485425"/>
              <a:gd name="connsiteY692" fmla="*/ 3267268 h 3485424"/>
              <a:gd name="connsiteX693" fmla="*/ 2165066 w 3485425"/>
              <a:gd name="connsiteY693" fmla="*/ 3266933 h 3485424"/>
              <a:gd name="connsiteX694" fmla="*/ 2169763 w 3485425"/>
              <a:gd name="connsiteY694" fmla="*/ 3259625 h 3485424"/>
              <a:gd name="connsiteX695" fmla="*/ 2177484 w 3485425"/>
              <a:gd name="connsiteY695" fmla="*/ 3263606 h 3485424"/>
              <a:gd name="connsiteX696" fmla="*/ 2177584 w 3485425"/>
              <a:gd name="connsiteY696" fmla="*/ 3265933 h 3485424"/>
              <a:gd name="connsiteX697" fmla="*/ 2177567 w 3485425"/>
              <a:gd name="connsiteY697" fmla="*/ 3265978 h 3485424"/>
              <a:gd name="connsiteX698" fmla="*/ 2179820 w 3485425"/>
              <a:gd name="connsiteY698" fmla="*/ 3309510 h 3485424"/>
              <a:gd name="connsiteX699" fmla="*/ 2195569 w 3485425"/>
              <a:gd name="connsiteY699" fmla="*/ 3345199 h 3485424"/>
              <a:gd name="connsiteX700" fmla="*/ 2214117 w 3485425"/>
              <a:gd name="connsiteY700" fmla="*/ 3313073 h 3485424"/>
              <a:gd name="connsiteX701" fmla="*/ 2219261 w 3485425"/>
              <a:gd name="connsiteY701" fmla="*/ 3311695 h 3485424"/>
              <a:gd name="connsiteX702" fmla="*/ 2224316 w 3485425"/>
              <a:gd name="connsiteY702" fmla="*/ 3309975 h 3485424"/>
              <a:gd name="connsiteX703" fmla="*/ 2257726 w 3485425"/>
              <a:gd name="connsiteY703" fmla="*/ 3326422 h 3485424"/>
              <a:gd name="connsiteX704" fmla="*/ 2250948 w 3485425"/>
              <a:gd name="connsiteY704" fmla="*/ 3287901 h 3485424"/>
              <a:gd name="connsiteX705" fmla="*/ 2227974 w 3485425"/>
              <a:gd name="connsiteY705" fmla="*/ 3249404 h 3485424"/>
              <a:gd name="connsiteX706" fmla="*/ 2227389 w 3485425"/>
              <a:gd name="connsiteY706" fmla="*/ 3248442 h 3485424"/>
              <a:gd name="connsiteX707" fmla="*/ 2231592 w 3485425"/>
              <a:gd name="connsiteY707" fmla="*/ 3240840 h 3485424"/>
              <a:gd name="connsiteX708" fmla="*/ 2239559 w 3485425"/>
              <a:gd name="connsiteY708" fmla="*/ 3244301 h 3485424"/>
              <a:gd name="connsiteX709" fmla="*/ 2239600 w 3485425"/>
              <a:gd name="connsiteY709" fmla="*/ 3244676 h 3485424"/>
              <a:gd name="connsiteX710" fmla="*/ 2239732 w 3485425"/>
              <a:gd name="connsiteY710" fmla="*/ 3244631 h 3485424"/>
              <a:gd name="connsiteX711" fmla="*/ 2264779 w 3485425"/>
              <a:gd name="connsiteY711" fmla="*/ 3278168 h 3485424"/>
              <a:gd name="connsiteX712" fmla="*/ 2265553 w 3485425"/>
              <a:gd name="connsiteY712" fmla="*/ 3277905 h 3485424"/>
              <a:gd name="connsiteX713" fmla="*/ 2264949 w 3485425"/>
              <a:gd name="connsiteY713" fmla="*/ 3236052 h 3485424"/>
              <a:gd name="connsiteX714" fmla="*/ 2265110 w 3485425"/>
              <a:gd name="connsiteY714" fmla="*/ 3235997 h 3485424"/>
              <a:gd name="connsiteX715" fmla="*/ 2264913 w 3485425"/>
              <a:gd name="connsiteY715" fmla="*/ 3235675 h 3485424"/>
              <a:gd name="connsiteX716" fmla="*/ 2269116 w 3485425"/>
              <a:gd name="connsiteY716" fmla="*/ 3228072 h 3485424"/>
              <a:gd name="connsiteX717" fmla="*/ 2277083 w 3485425"/>
              <a:gd name="connsiteY717" fmla="*/ 3231534 h 3485424"/>
              <a:gd name="connsiteX718" fmla="*/ 2277338 w 3485425"/>
              <a:gd name="connsiteY718" fmla="*/ 3233850 h 3485424"/>
              <a:gd name="connsiteX719" fmla="*/ 2277323 w 3485425"/>
              <a:gd name="connsiteY719" fmla="*/ 3233896 h 3485424"/>
              <a:gd name="connsiteX720" fmla="*/ 2282450 w 3485425"/>
              <a:gd name="connsiteY720" fmla="*/ 3277183 h 3485424"/>
              <a:gd name="connsiteX721" fmla="*/ 2300524 w 3485425"/>
              <a:gd name="connsiteY721" fmla="*/ 3311753 h 3485424"/>
              <a:gd name="connsiteX722" fmla="*/ 2316908 w 3485425"/>
              <a:gd name="connsiteY722" fmla="*/ 3278471 h 3485424"/>
              <a:gd name="connsiteX723" fmla="*/ 2321381 w 3485425"/>
              <a:gd name="connsiteY723" fmla="*/ 3276949 h 3485424"/>
              <a:gd name="connsiteX724" fmla="*/ 2325740 w 3485425"/>
              <a:gd name="connsiteY724" fmla="*/ 3275140 h 3485424"/>
              <a:gd name="connsiteX725" fmla="*/ 2360155 w 3485425"/>
              <a:gd name="connsiteY725" fmla="*/ 3289367 h 3485424"/>
              <a:gd name="connsiteX726" fmla="*/ 2350872 w 3485425"/>
              <a:gd name="connsiteY726" fmla="*/ 3251372 h 3485424"/>
              <a:gd name="connsiteX727" fmla="*/ 2325431 w 3485425"/>
              <a:gd name="connsiteY727" fmla="*/ 3214459 h 3485424"/>
              <a:gd name="connsiteX728" fmla="*/ 2324785 w 3485425"/>
              <a:gd name="connsiteY728" fmla="*/ 3213537 h 3485424"/>
              <a:gd name="connsiteX729" fmla="*/ 2328481 w 3485425"/>
              <a:gd name="connsiteY729" fmla="*/ 3205677 h 3485424"/>
              <a:gd name="connsiteX730" fmla="*/ 2336658 w 3485425"/>
              <a:gd name="connsiteY730" fmla="*/ 3208610 h 3485424"/>
              <a:gd name="connsiteX731" fmla="*/ 2336724 w 3485425"/>
              <a:gd name="connsiteY731" fmla="*/ 3208981 h 3485424"/>
              <a:gd name="connsiteX732" fmla="*/ 2336852 w 3485425"/>
              <a:gd name="connsiteY732" fmla="*/ 3208928 h 3485424"/>
              <a:gd name="connsiteX733" fmla="*/ 2364038 w 3485425"/>
              <a:gd name="connsiteY733" fmla="*/ 3240756 h 3485424"/>
              <a:gd name="connsiteX734" fmla="*/ 2364793 w 3485425"/>
              <a:gd name="connsiteY734" fmla="*/ 3240443 h 3485424"/>
              <a:gd name="connsiteX735" fmla="*/ 2361454 w 3485425"/>
              <a:gd name="connsiteY735" fmla="*/ 3198718 h 3485424"/>
              <a:gd name="connsiteX736" fmla="*/ 2361611 w 3485425"/>
              <a:gd name="connsiteY736" fmla="*/ 3198653 h 3485424"/>
              <a:gd name="connsiteX737" fmla="*/ 2361394 w 3485425"/>
              <a:gd name="connsiteY737" fmla="*/ 3198344 h 3485424"/>
              <a:gd name="connsiteX738" fmla="*/ 2365091 w 3485425"/>
              <a:gd name="connsiteY738" fmla="*/ 3190484 h 3485424"/>
              <a:gd name="connsiteX739" fmla="*/ 2373267 w 3485425"/>
              <a:gd name="connsiteY739" fmla="*/ 3193417 h 3485424"/>
              <a:gd name="connsiteX740" fmla="*/ 2373672 w 3485425"/>
              <a:gd name="connsiteY740" fmla="*/ 3195711 h 3485424"/>
              <a:gd name="connsiteX741" fmla="*/ 2373661 w 3485425"/>
              <a:gd name="connsiteY741" fmla="*/ 3195758 h 3485424"/>
              <a:gd name="connsiteX742" fmla="*/ 2381607 w 3485425"/>
              <a:gd name="connsiteY742" fmla="*/ 3238617 h 3485424"/>
              <a:gd name="connsiteX743" fmla="*/ 2401902 w 3485425"/>
              <a:gd name="connsiteY743" fmla="*/ 3271932 h 3485424"/>
              <a:gd name="connsiteX744" fmla="*/ 2416075 w 3485425"/>
              <a:gd name="connsiteY744" fmla="*/ 3237650 h 3485424"/>
              <a:gd name="connsiteX745" fmla="*/ 2421002 w 3485425"/>
              <a:gd name="connsiteY745" fmla="*/ 3235605 h 3485424"/>
              <a:gd name="connsiteX746" fmla="*/ 2425779 w 3485425"/>
              <a:gd name="connsiteY746" fmla="*/ 3233241 h 3485424"/>
              <a:gd name="connsiteX747" fmla="*/ 2461059 w 3485425"/>
              <a:gd name="connsiteY747" fmla="*/ 3245162 h 3485424"/>
              <a:gd name="connsiteX748" fmla="*/ 2449285 w 3485425"/>
              <a:gd name="connsiteY748" fmla="*/ 3207864 h 3485424"/>
              <a:gd name="connsiteX749" fmla="*/ 2421459 w 3485425"/>
              <a:gd name="connsiteY749" fmla="*/ 3172714 h 3485424"/>
              <a:gd name="connsiteX750" fmla="*/ 2420752 w 3485425"/>
              <a:gd name="connsiteY750" fmla="*/ 3171837 h 3485424"/>
              <a:gd name="connsiteX751" fmla="*/ 2423922 w 3485425"/>
              <a:gd name="connsiteY751" fmla="*/ 3163749 h 3485424"/>
              <a:gd name="connsiteX752" fmla="*/ 2432274 w 3485425"/>
              <a:gd name="connsiteY752" fmla="*/ 3166135 h 3485424"/>
              <a:gd name="connsiteX753" fmla="*/ 2432364 w 3485425"/>
              <a:gd name="connsiteY753" fmla="*/ 3166501 h 3485424"/>
              <a:gd name="connsiteX754" fmla="*/ 2432489 w 3485425"/>
              <a:gd name="connsiteY754" fmla="*/ 3166440 h 3485424"/>
              <a:gd name="connsiteX755" fmla="*/ 2461719 w 3485425"/>
              <a:gd name="connsiteY755" fmla="*/ 3196400 h 3485424"/>
              <a:gd name="connsiteX756" fmla="*/ 2462452 w 3485425"/>
              <a:gd name="connsiteY756" fmla="*/ 3196038 h 3485424"/>
              <a:gd name="connsiteX757" fmla="*/ 2456362 w 3485425"/>
              <a:gd name="connsiteY757" fmla="*/ 3154625 h 3485424"/>
              <a:gd name="connsiteX758" fmla="*/ 2456514 w 3485425"/>
              <a:gd name="connsiteY758" fmla="*/ 3154550 h 3485424"/>
              <a:gd name="connsiteX759" fmla="*/ 2456277 w 3485425"/>
              <a:gd name="connsiteY759" fmla="*/ 3154256 h 3485424"/>
              <a:gd name="connsiteX760" fmla="*/ 2459447 w 3485425"/>
              <a:gd name="connsiteY760" fmla="*/ 3146169 h 3485424"/>
              <a:gd name="connsiteX761" fmla="*/ 2467799 w 3485425"/>
              <a:gd name="connsiteY761" fmla="*/ 3148554 h 3485424"/>
              <a:gd name="connsiteX762" fmla="*/ 2468355 w 3485425"/>
              <a:gd name="connsiteY762" fmla="*/ 3150817 h 3485424"/>
              <a:gd name="connsiteX763" fmla="*/ 2468347 w 3485425"/>
              <a:gd name="connsiteY763" fmla="*/ 3150865 h 3485424"/>
              <a:gd name="connsiteX764" fmla="*/ 2479108 w 3485425"/>
              <a:gd name="connsiteY764" fmla="*/ 3193105 h 3485424"/>
              <a:gd name="connsiteX765" fmla="*/ 2501562 w 3485425"/>
              <a:gd name="connsiteY765" fmla="*/ 3225005 h 3485424"/>
              <a:gd name="connsiteX766" fmla="*/ 2513437 w 3485425"/>
              <a:gd name="connsiteY766" fmla="*/ 3189861 h 3485424"/>
              <a:gd name="connsiteX767" fmla="*/ 2516664 w 3485425"/>
              <a:gd name="connsiteY767" fmla="*/ 3188264 h 3485424"/>
              <a:gd name="connsiteX768" fmla="*/ 2519792 w 3485425"/>
              <a:gd name="connsiteY768" fmla="*/ 3186458 h 3485424"/>
              <a:gd name="connsiteX769" fmla="*/ 2555763 w 3485425"/>
              <a:gd name="connsiteY769" fmla="*/ 3196096 h 3485424"/>
              <a:gd name="connsiteX770" fmla="*/ 2541625 w 3485425"/>
              <a:gd name="connsiteY770" fmla="*/ 3159628 h 3485424"/>
              <a:gd name="connsiteX771" fmla="*/ 2511607 w 3485425"/>
              <a:gd name="connsiteY771" fmla="*/ 3126332 h 3485424"/>
              <a:gd name="connsiteX772" fmla="*/ 2510845 w 3485425"/>
              <a:gd name="connsiteY772" fmla="*/ 3125501 h 3485424"/>
              <a:gd name="connsiteX773" fmla="*/ 2513490 w 3485425"/>
              <a:gd name="connsiteY773" fmla="*/ 3117227 h 3485424"/>
              <a:gd name="connsiteX774" fmla="*/ 2521978 w 3485425"/>
              <a:gd name="connsiteY774" fmla="*/ 3119074 h 3485424"/>
              <a:gd name="connsiteX775" fmla="*/ 2522092 w 3485425"/>
              <a:gd name="connsiteY775" fmla="*/ 3119434 h 3485424"/>
              <a:gd name="connsiteX776" fmla="*/ 2522212 w 3485425"/>
              <a:gd name="connsiteY776" fmla="*/ 3119364 h 3485424"/>
              <a:gd name="connsiteX777" fmla="*/ 2553301 w 3485425"/>
              <a:gd name="connsiteY777" fmla="*/ 3147392 h 3485424"/>
              <a:gd name="connsiteX778" fmla="*/ 2554009 w 3485425"/>
              <a:gd name="connsiteY778" fmla="*/ 3146984 h 3485424"/>
              <a:gd name="connsiteX779" fmla="*/ 2545280 w 3485425"/>
              <a:gd name="connsiteY779" fmla="*/ 3106046 h 3485424"/>
              <a:gd name="connsiteX780" fmla="*/ 2545427 w 3485425"/>
              <a:gd name="connsiteY780" fmla="*/ 3105961 h 3485424"/>
              <a:gd name="connsiteX781" fmla="*/ 2545172 w 3485425"/>
              <a:gd name="connsiteY781" fmla="*/ 3105683 h 3485424"/>
              <a:gd name="connsiteX782" fmla="*/ 2547817 w 3485425"/>
              <a:gd name="connsiteY782" fmla="*/ 3097409 h 3485424"/>
              <a:gd name="connsiteX783" fmla="*/ 2556305 w 3485425"/>
              <a:gd name="connsiteY783" fmla="*/ 3099255 h 3485424"/>
              <a:gd name="connsiteX784" fmla="*/ 2557005 w 3485425"/>
              <a:gd name="connsiteY784" fmla="*/ 3101478 h 3485424"/>
              <a:gd name="connsiteX785" fmla="*/ 2556999 w 3485425"/>
              <a:gd name="connsiteY785" fmla="*/ 3101526 h 3485424"/>
              <a:gd name="connsiteX786" fmla="*/ 2570443 w 3485425"/>
              <a:gd name="connsiteY786" fmla="*/ 3142990 h 3485424"/>
              <a:gd name="connsiteX787" fmla="*/ 2594892 w 3485425"/>
              <a:gd name="connsiteY787" fmla="*/ 3173388 h 3485424"/>
              <a:gd name="connsiteX788" fmla="*/ 2604494 w 3485425"/>
              <a:gd name="connsiteY788" fmla="*/ 3137556 h 3485424"/>
              <a:gd name="connsiteX789" fmla="*/ 2609110 w 3485425"/>
              <a:gd name="connsiteY789" fmla="*/ 3134890 h 3485424"/>
              <a:gd name="connsiteX790" fmla="*/ 2613542 w 3485425"/>
              <a:gd name="connsiteY790" fmla="*/ 3131924 h 3485424"/>
              <a:gd name="connsiteX791" fmla="*/ 2650071 w 3485425"/>
              <a:gd name="connsiteY791" fmla="*/ 3139163 h 3485424"/>
              <a:gd name="connsiteX792" fmla="*/ 2633554 w 3485425"/>
              <a:gd name="connsiteY792" fmla="*/ 3103710 h 3485424"/>
              <a:gd name="connsiteX793" fmla="*/ 2601400 w 3485425"/>
              <a:gd name="connsiteY793" fmla="*/ 3072471 h 3485424"/>
              <a:gd name="connsiteX794" fmla="*/ 2600585 w 3485425"/>
              <a:gd name="connsiteY794" fmla="*/ 3071693 h 3485424"/>
              <a:gd name="connsiteX795" fmla="*/ 2602678 w 3485425"/>
              <a:gd name="connsiteY795" fmla="*/ 3063262 h 3485424"/>
              <a:gd name="connsiteX796" fmla="*/ 2611269 w 3485425"/>
              <a:gd name="connsiteY796" fmla="*/ 3064543 h 3485424"/>
              <a:gd name="connsiteX797" fmla="*/ 2611406 w 3485425"/>
              <a:gd name="connsiteY797" fmla="*/ 3064895 h 3485424"/>
              <a:gd name="connsiteX798" fmla="*/ 2611522 w 3485425"/>
              <a:gd name="connsiteY798" fmla="*/ 3064817 h 3485424"/>
              <a:gd name="connsiteX799" fmla="*/ 2644395 w 3485425"/>
              <a:gd name="connsiteY799" fmla="*/ 3090729 h 3485424"/>
              <a:gd name="connsiteX800" fmla="*/ 2645074 w 3485425"/>
              <a:gd name="connsiteY800" fmla="*/ 3090274 h 3485424"/>
              <a:gd name="connsiteX801" fmla="*/ 2633658 w 3485425"/>
              <a:gd name="connsiteY801" fmla="*/ 3050003 h 3485424"/>
              <a:gd name="connsiteX802" fmla="*/ 2633799 w 3485425"/>
              <a:gd name="connsiteY802" fmla="*/ 3049909 h 3485424"/>
              <a:gd name="connsiteX803" fmla="*/ 2633526 w 3485425"/>
              <a:gd name="connsiteY803" fmla="*/ 3049648 h 3485424"/>
              <a:gd name="connsiteX804" fmla="*/ 2635618 w 3485425"/>
              <a:gd name="connsiteY804" fmla="*/ 3041217 h 3485424"/>
              <a:gd name="connsiteX805" fmla="*/ 2644210 w 3485425"/>
              <a:gd name="connsiteY805" fmla="*/ 3042499 h 3485424"/>
              <a:gd name="connsiteX806" fmla="*/ 2645055 w 3485425"/>
              <a:gd name="connsiteY806" fmla="*/ 3044670 h 3485424"/>
              <a:gd name="connsiteX807" fmla="*/ 2645053 w 3485425"/>
              <a:gd name="connsiteY807" fmla="*/ 3044718 h 3485424"/>
              <a:gd name="connsiteX808" fmla="*/ 2661209 w 3485425"/>
              <a:gd name="connsiteY808" fmla="*/ 3085203 h 3485424"/>
              <a:gd name="connsiteX809" fmla="*/ 2687614 w 3485425"/>
              <a:gd name="connsiteY809" fmla="*/ 3113918 h 3485424"/>
              <a:gd name="connsiteX810" fmla="*/ 2694825 w 3485425"/>
              <a:gd name="connsiteY810" fmla="*/ 3077529 h 3485424"/>
              <a:gd name="connsiteX811" fmla="*/ 2698759 w 3485425"/>
              <a:gd name="connsiteY811" fmla="*/ 3074896 h 3485424"/>
              <a:gd name="connsiteX812" fmla="*/ 2702496 w 3485425"/>
              <a:gd name="connsiteY812" fmla="*/ 3072025 h 3485424"/>
              <a:gd name="connsiteX813" fmla="*/ 2739420 w 3485425"/>
              <a:gd name="connsiteY813" fmla="*/ 3076860 h 3485424"/>
              <a:gd name="connsiteX814" fmla="*/ 2720620 w 3485425"/>
              <a:gd name="connsiteY814" fmla="*/ 3042562 h 3485424"/>
              <a:gd name="connsiteX815" fmla="*/ 2686493 w 3485425"/>
              <a:gd name="connsiteY815" fmla="*/ 3013492 h 3485424"/>
              <a:gd name="connsiteX816" fmla="*/ 2685630 w 3485425"/>
              <a:gd name="connsiteY816" fmla="*/ 3012769 h 3485424"/>
              <a:gd name="connsiteX817" fmla="*/ 2687166 w 3485425"/>
              <a:gd name="connsiteY817" fmla="*/ 3004219 h 3485424"/>
              <a:gd name="connsiteX818" fmla="*/ 2695823 w 3485425"/>
              <a:gd name="connsiteY818" fmla="*/ 3004936 h 3485424"/>
              <a:gd name="connsiteX819" fmla="*/ 2695982 w 3485425"/>
              <a:gd name="connsiteY819" fmla="*/ 3005278 h 3485424"/>
              <a:gd name="connsiteX820" fmla="*/ 2696093 w 3485425"/>
              <a:gd name="connsiteY820" fmla="*/ 3005193 h 3485424"/>
              <a:gd name="connsiteX821" fmla="*/ 2730590 w 3485425"/>
              <a:gd name="connsiteY821" fmla="*/ 3028901 h 3485424"/>
              <a:gd name="connsiteX822" fmla="*/ 2731238 w 3485425"/>
              <a:gd name="connsiteY822" fmla="*/ 3028403 h 3485424"/>
              <a:gd name="connsiteX823" fmla="*/ 2717214 w 3485425"/>
              <a:gd name="connsiteY823" fmla="*/ 2988964 h 3485424"/>
              <a:gd name="connsiteX824" fmla="*/ 2717348 w 3485425"/>
              <a:gd name="connsiteY824" fmla="*/ 2988860 h 3485424"/>
              <a:gd name="connsiteX825" fmla="*/ 2717059 w 3485425"/>
              <a:gd name="connsiteY825" fmla="*/ 2988618 h 3485424"/>
              <a:gd name="connsiteX826" fmla="*/ 2718595 w 3485425"/>
              <a:gd name="connsiteY826" fmla="*/ 2980068 h 3485424"/>
              <a:gd name="connsiteX827" fmla="*/ 2727253 w 3485425"/>
              <a:gd name="connsiteY827" fmla="*/ 2980785 h 3485424"/>
              <a:gd name="connsiteX828" fmla="*/ 2728238 w 3485425"/>
              <a:gd name="connsiteY828" fmla="*/ 2982897 h 3485424"/>
              <a:gd name="connsiteX829" fmla="*/ 2728239 w 3485425"/>
              <a:gd name="connsiteY829" fmla="*/ 2982945 h 3485424"/>
              <a:gd name="connsiteX830" fmla="*/ 2747006 w 3485425"/>
              <a:gd name="connsiteY830" fmla="*/ 3022287 h 3485424"/>
              <a:gd name="connsiteX831" fmla="*/ 2775232 w 3485425"/>
              <a:gd name="connsiteY831" fmla="*/ 3049214 h 3485424"/>
              <a:gd name="connsiteX832" fmla="*/ 2780050 w 3485425"/>
              <a:gd name="connsiteY832" fmla="*/ 3012432 h 3485424"/>
              <a:gd name="connsiteX833" fmla="*/ 2784270 w 3485425"/>
              <a:gd name="connsiteY833" fmla="*/ 3009189 h 3485424"/>
              <a:gd name="connsiteX834" fmla="*/ 2788281 w 3485425"/>
              <a:gd name="connsiteY834" fmla="*/ 3005661 h 3485424"/>
              <a:gd name="connsiteX835" fmla="*/ 2825444 w 3485425"/>
              <a:gd name="connsiteY835" fmla="*/ 3008045 h 3485424"/>
              <a:gd name="connsiteX836" fmla="*/ 2804418 w 3485425"/>
              <a:gd name="connsiteY836" fmla="*/ 2975065 h 3485424"/>
              <a:gd name="connsiteX837" fmla="*/ 2768443 w 3485425"/>
              <a:gd name="connsiteY837" fmla="*/ 2948315 h 3485424"/>
              <a:gd name="connsiteX838" fmla="*/ 2767533 w 3485425"/>
              <a:gd name="connsiteY838" fmla="*/ 2947650 h 3485424"/>
              <a:gd name="connsiteX839" fmla="*/ 2768502 w 3485425"/>
              <a:gd name="connsiteY839" fmla="*/ 2939018 h 3485424"/>
              <a:gd name="connsiteX840" fmla="*/ 2777187 w 3485425"/>
              <a:gd name="connsiteY840" fmla="*/ 2939161 h 3485424"/>
              <a:gd name="connsiteX841" fmla="*/ 2777369 w 3485425"/>
              <a:gd name="connsiteY841" fmla="*/ 2939491 h 3485424"/>
              <a:gd name="connsiteX842" fmla="*/ 2777473 w 3485425"/>
              <a:gd name="connsiteY842" fmla="*/ 2939400 h 3485424"/>
              <a:gd name="connsiteX843" fmla="*/ 2813462 w 3485425"/>
              <a:gd name="connsiteY843" fmla="*/ 2960774 h 3485424"/>
              <a:gd name="connsiteX844" fmla="*/ 2814076 w 3485425"/>
              <a:gd name="connsiteY844" fmla="*/ 2960234 h 3485424"/>
              <a:gd name="connsiteX845" fmla="*/ 2797475 w 3485425"/>
              <a:gd name="connsiteY845" fmla="*/ 2921809 h 3485424"/>
              <a:gd name="connsiteX846" fmla="*/ 2797603 w 3485425"/>
              <a:gd name="connsiteY846" fmla="*/ 2921697 h 3485424"/>
              <a:gd name="connsiteX847" fmla="*/ 2797298 w 3485425"/>
              <a:gd name="connsiteY847" fmla="*/ 2921474 h 3485424"/>
              <a:gd name="connsiteX848" fmla="*/ 2798266 w 3485425"/>
              <a:gd name="connsiteY848" fmla="*/ 2912842 h 3485424"/>
              <a:gd name="connsiteX849" fmla="*/ 2806951 w 3485425"/>
              <a:gd name="connsiteY849" fmla="*/ 2912985 h 3485424"/>
              <a:gd name="connsiteX850" fmla="*/ 2808074 w 3485425"/>
              <a:gd name="connsiteY850" fmla="*/ 2915026 h 3485424"/>
              <a:gd name="connsiteX851" fmla="*/ 2808078 w 3485425"/>
              <a:gd name="connsiteY851" fmla="*/ 2915074 h 3485424"/>
              <a:gd name="connsiteX852" fmla="*/ 2829406 w 3485425"/>
              <a:gd name="connsiteY852" fmla="*/ 2953090 h 3485424"/>
              <a:gd name="connsiteX853" fmla="*/ 2859350 w 3485425"/>
              <a:gd name="connsiteY853" fmla="*/ 2978092 h 3485424"/>
              <a:gd name="connsiteX854" fmla="*/ 2861725 w 3485425"/>
              <a:gd name="connsiteY854" fmla="*/ 2941072 h 3485424"/>
              <a:gd name="connsiteX855" fmla="*/ 2864437 w 3485425"/>
              <a:gd name="connsiteY855" fmla="*/ 2938687 h 3485424"/>
              <a:gd name="connsiteX856" fmla="*/ 2866983 w 3485425"/>
              <a:gd name="connsiteY856" fmla="*/ 2936141 h 3485424"/>
              <a:gd name="connsiteX857" fmla="*/ 2904222 w 3485425"/>
              <a:gd name="connsiteY857" fmla="*/ 2936141 h 3485424"/>
              <a:gd name="connsiteX858" fmla="*/ 2881128 w 3485425"/>
              <a:gd name="connsiteY858" fmla="*/ 2904574 h 3485424"/>
              <a:gd name="connsiteX859" fmla="*/ 2843515 w 3485425"/>
              <a:gd name="connsiteY859" fmla="*/ 2880181 h 3485424"/>
              <a:gd name="connsiteX860" fmla="*/ 2842565 w 3485425"/>
              <a:gd name="connsiteY860" fmla="*/ 2879577 h 3485424"/>
              <a:gd name="connsiteX861" fmla="*/ 2842978 w 3485425"/>
              <a:gd name="connsiteY861" fmla="*/ 2870900 h 3485424"/>
              <a:gd name="connsiteX862" fmla="*/ 2851655 w 3485425"/>
              <a:gd name="connsiteY862" fmla="*/ 2870487 h 3485424"/>
              <a:gd name="connsiteX863" fmla="*/ 2851857 w 3485425"/>
              <a:gd name="connsiteY863" fmla="*/ 2870805 h 3485424"/>
              <a:gd name="connsiteX864" fmla="*/ 2851955 w 3485425"/>
              <a:gd name="connsiteY864" fmla="*/ 2870707 h 3485424"/>
              <a:gd name="connsiteX865" fmla="*/ 2889239 w 3485425"/>
              <a:gd name="connsiteY865" fmla="*/ 2889733 h 3485424"/>
              <a:gd name="connsiteX866" fmla="*/ 2889817 w 3485425"/>
              <a:gd name="connsiteY866" fmla="*/ 2889156 h 3485424"/>
              <a:gd name="connsiteX867" fmla="*/ 2870790 w 3485425"/>
              <a:gd name="connsiteY867" fmla="*/ 2851872 h 3485424"/>
              <a:gd name="connsiteX868" fmla="*/ 2870911 w 3485425"/>
              <a:gd name="connsiteY868" fmla="*/ 2851752 h 3485424"/>
              <a:gd name="connsiteX869" fmla="*/ 2870592 w 3485425"/>
              <a:gd name="connsiteY869" fmla="*/ 2851549 h 3485424"/>
              <a:gd name="connsiteX870" fmla="*/ 2871006 w 3485425"/>
              <a:gd name="connsiteY870" fmla="*/ 2842873 h 3485424"/>
              <a:gd name="connsiteX871" fmla="*/ 2879682 w 3485425"/>
              <a:gd name="connsiteY871" fmla="*/ 2842459 h 3485424"/>
              <a:gd name="connsiteX872" fmla="*/ 2880933 w 3485425"/>
              <a:gd name="connsiteY872" fmla="*/ 2844425 h 3485424"/>
              <a:gd name="connsiteX873" fmla="*/ 2880940 w 3485425"/>
              <a:gd name="connsiteY873" fmla="*/ 2844472 h 3485424"/>
              <a:gd name="connsiteX874" fmla="*/ 2904658 w 3485425"/>
              <a:gd name="connsiteY874" fmla="*/ 2881045 h 3485424"/>
              <a:gd name="connsiteX875" fmla="*/ 2936141 w 3485425"/>
              <a:gd name="connsiteY875" fmla="*/ 2904079 h 3485424"/>
              <a:gd name="connsiteX876" fmla="*/ 2936142 w 3485425"/>
              <a:gd name="connsiteY876" fmla="*/ 2866982 h 3485424"/>
              <a:gd name="connsiteX877" fmla="*/ 2939911 w 3485425"/>
              <a:gd name="connsiteY877" fmla="*/ 2863213 h 3485424"/>
              <a:gd name="connsiteX878" fmla="*/ 2943425 w 3485425"/>
              <a:gd name="connsiteY878" fmla="*/ 2859200 h 3485424"/>
              <a:gd name="connsiteX879" fmla="*/ 2980583 w 3485425"/>
              <a:gd name="connsiteY879" fmla="*/ 2856738 h 3485424"/>
              <a:gd name="connsiteX880" fmla="*/ 2955452 w 3485425"/>
              <a:gd name="connsiteY880" fmla="*/ 2826768 h 3485424"/>
              <a:gd name="connsiteX881" fmla="*/ 2916308 w 3485425"/>
              <a:gd name="connsiteY881" fmla="*/ 2804915 h 3485424"/>
              <a:gd name="connsiteX882" fmla="*/ 2915320 w 3485425"/>
              <a:gd name="connsiteY882" fmla="*/ 2804375 h 3485424"/>
              <a:gd name="connsiteX883" fmla="*/ 2915159 w 3485425"/>
              <a:gd name="connsiteY883" fmla="*/ 2795690 h 3485424"/>
              <a:gd name="connsiteX884" fmla="*/ 2923789 w 3485425"/>
              <a:gd name="connsiteY884" fmla="*/ 2794704 h 3485424"/>
              <a:gd name="connsiteX885" fmla="*/ 2924012 w 3485425"/>
              <a:gd name="connsiteY885" fmla="*/ 2795008 h 3485424"/>
              <a:gd name="connsiteX886" fmla="*/ 2924104 w 3485425"/>
              <a:gd name="connsiteY886" fmla="*/ 2794903 h 3485424"/>
              <a:gd name="connsiteX887" fmla="*/ 2962564 w 3485425"/>
              <a:gd name="connsiteY887" fmla="*/ 2811423 h 3485424"/>
              <a:gd name="connsiteX888" fmla="*/ 2963102 w 3485425"/>
              <a:gd name="connsiteY888" fmla="*/ 2810809 h 3485424"/>
              <a:gd name="connsiteX889" fmla="*/ 2941652 w 3485425"/>
              <a:gd name="connsiteY889" fmla="*/ 2774864 h 3485424"/>
              <a:gd name="connsiteX890" fmla="*/ 2941764 w 3485425"/>
              <a:gd name="connsiteY890" fmla="*/ 2774736 h 3485424"/>
              <a:gd name="connsiteX891" fmla="*/ 2941433 w 3485425"/>
              <a:gd name="connsiteY891" fmla="*/ 2774555 h 3485424"/>
              <a:gd name="connsiteX892" fmla="*/ 2941272 w 3485425"/>
              <a:gd name="connsiteY892" fmla="*/ 2765870 h 3485424"/>
              <a:gd name="connsiteX893" fmla="*/ 2949903 w 3485425"/>
              <a:gd name="connsiteY893" fmla="*/ 2764884 h 3485424"/>
              <a:gd name="connsiteX894" fmla="*/ 2951281 w 3485425"/>
              <a:gd name="connsiteY894" fmla="*/ 2766763 h 3485424"/>
              <a:gd name="connsiteX895" fmla="*/ 2951291 w 3485425"/>
              <a:gd name="connsiteY895" fmla="*/ 2766810 h 3485424"/>
              <a:gd name="connsiteX896" fmla="*/ 2977374 w 3485425"/>
              <a:gd name="connsiteY896" fmla="*/ 2801734 h 3485424"/>
              <a:gd name="connsiteX897" fmla="*/ 3010312 w 3485425"/>
              <a:gd name="connsiteY897" fmla="*/ 2822636 h 3485424"/>
              <a:gd name="connsiteX898" fmla="*/ 3007859 w 3485425"/>
              <a:gd name="connsiteY898" fmla="*/ 2785621 h 3485424"/>
              <a:gd name="connsiteX899" fmla="*/ 3010973 w 3485425"/>
              <a:gd name="connsiteY899" fmla="*/ 2782065 h 3485424"/>
              <a:gd name="connsiteX900" fmla="*/ 3013844 w 3485425"/>
              <a:gd name="connsiteY900" fmla="*/ 2778319 h 3485424"/>
              <a:gd name="connsiteX901" fmla="*/ 3050761 w 3485425"/>
              <a:gd name="connsiteY901" fmla="*/ 2773433 h 3485424"/>
              <a:gd name="connsiteX902" fmla="*/ 3023725 w 3485425"/>
              <a:gd name="connsiteY902" fmla="*/ 2745170 h 3485424"/>
              <a:gd name="connsiteX903" fmla="*/ 2983236 w 3485425"/>
              <a:gd name="connsiteY903" fmla="*/ 2725923 h 3485424"/>
              <a:gd name="connsiteX904" fmla="*/ 2982215 w 3485425"/>
              <a:gd name="connsiteY904" fmla="*/ 2725448 h 3485424"/>
              <a:gd name="connsiteX905" fmla="*/ 2981486 w 3485425"/>
              <a:gd name="connsiteY905" fmla="*/ 2716792 h 3485424"/>
              <a:gd name="connsiteX906" fmla="*/ 2990034 w 3485425"/>
              <a:gd name="connsiteY906" fmla="*/ 2715244 h 3485424"/>
              <a:gd name="connsiteX907" fmla="*/ 2990276 w 3485425"/>
              <a:gd name="connsiteY907" fmla="*/ 2715533 h 3485424"/>
              <a:gd name="connsiteX908" fmla="*/ 2990361 w 3485425"/>
              <a:gd name="connsiteY908" fmla="*/ 2715423 h 3485424"/>
              <a:gd name="connsiteX909" fmla="*/ 3029818 w 3485425"/>
              <a:gd name="connsiteY909" fmla="*/ 2729393 h 3485424"/>
              <a:gd name="connsiteX910" fmla="*/ 3030316 w 3485425"/>
              <a:gd name="connsiteY910" fmla="*/ 2728745 h 3485424"/>
              <a:gd name="connsiteX911" fmla="*/ 3006562 w 3485425"/>
              <a:gd name="connsiteY911" fmla="*/ 2694280 h 3485424"/>
              <a:gd name="connsiteX912" fmla="*/ 3006665 w 3485425"/>
              <a:gd name="connsiteY912" fmla="*/ 2694145 h 3485424"/>
              <a:gd name="connsiteX913" fmla="*/ 3006323 w 3485425"/>
              <a:gd name="connsiteY913" fmla="*/ 2693985 h 3485424"/>
              <a:gd name="connsiteX914" fmla="*/ 3005594 w 3485425"/>
              <a:gd name="connsiteY914" fmla="*/ 2685330 h 3485424"/>
              <a:gd name="connsiteX915" fmla="*/ 3014142 w 3485425"/>
              <a:gd name="connsiteY915" fmla="*/ 2683782 h 3485424"/>
              <a:gd name="connsiteX916" fmla="*/ 3015640 w 3485425"/>
              <a:gd name="connsiteY916" fmla="*/ 2685566 h 3485424"/>
              <a:gd name="connsiteX917" fmla="*/ 3015653 w 3485425"/>
              <a:gd name="connsiteY917" fmla="*/ 2685612 h 3485424"/>
              <a:gd name="connsiteX918" fmla="*/ 3043964 w 3485425"/>
              <a:gd name="connsiteY918" fmla="*/ 2718757 h 3485424"/>
              <a:gd name="connsiteX919" fmla="*/ 3078198 w 3485425"/>
              <a:gd name="connsiteY919" fmla="*/ 2737461 h 3485424"/>
              <a:gd name="connsiteX920" fmla="*/ 3073330 w 3485425"/>
              <a:gd name="connsiteY920" fmla="*/ 2700685 h 3485424"/>
              <a:gd name="connsiteX921" fmla="*/ 3076569 w 3485425"/>
              <a:gd name="connsiteY921" fmla="*/ 2696458 h 3485424"/>
              <a:gd name="connsiteX922" fmla="*/ 3079529 w 3485425"/>
              <a:gd name="connsiteY922" fmla="*/ 2692015 h 3485424"/>
              <a:gd name="connsiteX923" fmla="*/ 3116043 w 3485425"/>
              <a:gd name="connsiteY923" fmla="*/ 2684699 h 3485424"/>
              <a:gd name="connsiteX924" fmla="*/ 3087198 w 3485425"/>
              <a:gd name="connsiteY924" fmla="*/ 2658285 h 3485424"/>
              <a:gd name="connsiteX925" fmla="*/ 3045525 w 3485425"/>
              <a:gd name="connsiteY925" fmla="*/ 2641757 h 3485424"/>
              <a:gd name="connsiteX926" fmla="*/ 3044475 w 3485425"/>
              <a:gd name="connsiteY926" fmla="*/ 2641350 h 3485424"/>
              <a:gd name="connsiteX927" fmla="*/ 3043175 w 3485425"/>
              <a:gd name="connsiteY927" fmla="*/ 2632761 h 3485424"/>
              <a:gd name="connsiteX928" fmla="*/ 3051602 w 3485425"/>
              <a:gd name="connsiteY928" fmla="*/ 2630652 h 3485424"/>
              <a:gd name="connsiteX929" fmla="*/ 3051863 w 3485425"/>
              <a:gd name="connsiteY929" fmla="*/ 2630924 h 3485424"/>
              <a:gd name="connsiteX930" fmla="*/ 3051940 w 3485425"/>
              <a:gd name="connsiteY930" fmla="*/ 2630808 h 3485424"/>
              <a:gd name="connsiteX931" fmla="*/ 3092235 w 3485425"/>
              <a:gd name="connsiteY931" fmla="*/ 2642140 h 3485424"/>
              <a:gd name="connsiteX932" fmla="*/ 3092688 w 3485425"/>
              <a:gd name="connsiteY932" fmla="*/ 2641460 h 3485424"/>
              <a:gd name="connsiteX933" fmla="*/ 3066708 w 3485425"/>
              <a:gd name="connsiteY933" fmla="*/ 2608640 h 3485424"/>
              <a:gd name="connsiteX934" fmla="*/ 3066802 w 3485425"/>
              <a:gd name="connsiteY934" fmla="*/ 2608499 h 3485424"/>
              <a:gd name="connsiteX935" fmla="*/ 3066450 w 3485425"/>
              <a:gd name="connsiteY935" fmla="*/ 2608363 h 3485424"/>
              <a:gd name="connsiteX936" fmla="*/ 3065151 w 3485425"/>
              <a:gd name="connsiteY936" fmla="*/ 2599774 h 3485424"/>
              <a:gd name="connsiteX937" fmla="*/ 3073577 w 3485425"/>
              <a:gd name="connsiteY937" fmla="*/ 2597664 h 3485424"/>
              <a:gd name="connsiteX938" fmla="*/ 3075190 w 3485425"/>
              <a:gd name="connsiteY938" fmla="*/ 2599345 h 3485424"/>
              <a:gd name="connsiteX939" fmla="*/ 3075206 w 3485425"/>
              <a:gd name="connsiteY939" fmla="*/ 2599391 h 3485424"/>
              <a:gd name="connsiteX940" fmla="*/ 3105646 w 3485425"/>
              <a:gd name="connsiteY940" fmla="*/ 2630591 h 3485424"/>
              <a:gd name="connsiteX941" fmla="*/ 3141042 w 3485425"/>
              <a:gd name="connsiteY941" fmla="*/ 2646991 h 3485424"/>
              <a:gd name="connsiteX942" fmla="*/ 3133754 w 3485425"/>
              <a:gd name="connsiteY942" fmla="*/ 2610618 h 3485424"/>
              <a:gd name="connsiteX943" fmla="*/ 3135752 w 3485425"/>
              <a:gd name="connsiteY943" fmla="*/ 2607619 h 3485424"/>
              <a:gd name="connsiteX944" fmla="*/ 3137556 w 3485425"/>
              <a:gd name="connsiteY944" fmla="*/ 2604493 h 3485424"/>
              <a:gd name="connsiteX945" fmla="*/ 3173527 w 3485425"/>
              <a:gd name="connsiteY945" fmla="*/ 2594855 h 3485424"/>
              <a:gd name="connsiteX946" fmla="*/ 3143049 w 3485425"/>
              <a:gd name="connsiteY946" fmla="*/ 2570342 h 3485424"/>
              <a:gd name="connsiteX947" fmla="*/ 3100404 w 3485425"/>
              <a:gd name="connsiteY947" fmla="*/ 2556515 h 3485424"/>
              <a:gd name="connsiteX948" fmla="*/ 3099330 w 3485425"/>
              <a:gd name="connsiteY948" fmla="*/ 2556177 h 3485424"/>
              <a:gd name="connsiteX949" fmla="*/ 3097484 w 3485425"/>
              <a:gd name="connsiteY949" fmla="*/ 2547689 h 3485424"/>
              <a:gd name="connsiteX950" fmla="*/ 3105758 w 3485425"/>
              <a:gd name="connsiteY950" fmla="*/ 2545044 h 3485424"/>
              <a:gd name="connsiteX951" fmla="*/ 3106036 w 3485425"/>
              <a:gd name="connsiteY951" fmla="*/ 2545299 h 3485424"/>
              <a:gd name="connsiteX952" fmla="*/ 3106105 w 3485425"/>
              <a:gd name="connsiteY952" fmla="*/ 2545179 h 3485424"/>
              <a:gd name="connsiteX953" fmla="*/ 3147043 w 3485425"/>
              <a:gd name="connsiteY953" fmla="*/ 2553907 h 3485424"/>
              <a:gd name="connsiteX954" fmla="*/ 3147451 w 3485425"/>
              <a:gd name="connsiteY954" fmla="*/ 2553200 h 3485424"/>
              <a:gd name="connsiteX955" fmla="*/ 3119423 w 3485425"/>
              <a:gd name="connsiteY955" fmla="*/ 2522111 h 3485424"/>
              <a:gd name="connsiteX956" fmla="*/ 3119508 w 3485425"/>
              <a:gd name="connsiteY956" fmla="*/ 2521964 h 3485424"/>
              <a:gd name="connsiteX957" fmla="*/ 3119148 w 3485425"/>
              <a:gd name="connsiteY957" fmla="*/ 2521850 h 3485424"/>
              <a:gd name="connsiteX958" fmla="*/ 3117302 w 3485425"/>
              <a:gd name="connsiteY958" fmla="*/ 2513362 h 3485424"/>
              <a:gd name="connsiteX959" fmla="*/ 3125576 w 3485425"/>
              <a:gd name="connsiteY959" fmla="*/ 2510717 h 3485424"/>
              <a:gd name="connsiteX960" fmla="*/ 3127293 w 3485425"/>
              <a:gd name="connsiteY960" fmla="*/ 2512292 h 3485424"/>
              <a:gd name="connsiteX961" fmla="*/ 3127312 w 3485425"/>
              <a:gd name="connsiteY961" fmla="*/ 2512336 h 3485424"/>
              <a:gd name="connsiteX962" fmla="*/ 3159687 w 3485425"/>
              <a:gd name="connsiteY962" fmla="*/ 2541524 h 3485424"/>
              <a:gd name="connsiteX963" fmla="*/ 3196060 w 3485425"/>
              <a:gd name="connsiteY963" fmla="*/ 2555624 h 3485424"/>
              <a:gd name="connsiteX964" fmla="*/ 3186459 w 3485425"/>
              <a:gd name="connsiteY964" fmla="*/ 2519792 h 3485424"/>
              <a:gd name="connsiteX965" fmla="*/ 3189123 w 3485425"/>
              <a:gd name="connsiteY965" fmla="*/ 2515177 h 3485424"/>
              <a:gd name="connsiteX966" fmla="*/ 3191480 w 3485425"/>
              <a:gd name="connsiteY966" fmla="*/ 2510390 h 3485424"/>
              <a:gd name="connsiteX967" fmla="*/ 3226734 w 3485425"/>
              <a:gd name="connsiteY967" fmla="*/ 2498395 h 3485424"/>
              <a:gd name="connsiteX968" fmla="*/ 3194703 w 3485425"/>
              <a:gd name="connsiteY968" fmla="*/ 2475950 h 3485424"/>
              <a:gd name="connsiteX969" fmla="*/ 3151237 w 3485425"/>
              <a:gd name="connsiteY969" fmla="*/ 2464973 h 3485424"/>
              <a:gd name="connsiteX970" fmla="*/ 3150142 w 3485425"/>
              <a:gd name="connsiteY970" fmla="*/ 2464707 h 3485424"/>
              <a:gd name="connsiteX971" fmla="*/ 3147739 w 3485425"/>
              <a:gd name="connsiteY971" fmla="*/ 2456359 h 3485424"/>
              <a:gd name="connsiteX972" fmla="*/ 3155820 w 3485425"/>
              <a:gd name="connsiteY972" fmla="*/ 2453173 h 3485424"/>
              <a:gd name="connsiteX973" fmla="*/ 3156114 w 3485425"/>
              <a:gd name="connsiteY973" fmla="*/ 2453409 h 3485424"/>
              <a:gd name="connsiteX974" fmla="*/ 3156175 w 3485425"/>
              <a:gd name="connsiteY974" fmla="*/ 2453284 h 3485424"/>
              <a:gd name="connsiteX975" fmla="*/ 3197601 w 3485425"/>
              <a:gd name="connsiteY975" fmla="*/ 2459287 h 3485424"/>
              <a:gd name="connsiteX976" fmla="*/ 3197962 w 3485425"/>
              <a:gd name="connsiteY976" fmla="*/ 2458554 h 3485424"/>
              <a:gd name="connsiteX977" fmla="*/ 3167940 w 3485425"/>
              <a:gd name="connsiteY977" fmla="*/ 2429386 h 3485424"/>
              <a:gd name="connsiteX978" fmla="*/ 3168014 w 3485425"/>
              <a:gd name="connsiteY978" fmla="*/ 2429234 h 3485424"/>
              <a:gd name="connsiteX979" fmla="*/ 3167648 w 3485425"/>
              <a:gd name="connsiteY979" fmla="*/ 2429145 h 3485424"/>
              <a:gd name="connsiteX980" fmla="*/ 3165244 w 3485425"/>
              <a:gd name="connsiteY980" fmla="*/ 2420797 h 3485424"/>
              <a:gd name="connsiteX981" fmla="*/ 3173326 w 3485425"/>
              <a:gd name="connsiteY981" fmla="*/ 2417611 h 3485424"/>
              <a:gd name="connsiteX982" fmla="*/ 3175143 w 3485425"/>
              <a:gd name="connsiteY982" fmla="*/ 2419069 h 3485424"/>
              <a:gd name="connsiteX983" fmla="*/ 3175165 w 3485425"/>
              <a:gd name="connsiteY983" fmla="*/ 2419112 h 3485424"/>
              <a:gd name="connsiteX984" fmla="*/ 3209399 w 3485425"/>
              <a:gd name="connsiteY984" fmla="*/ 2446095 h 3485424"/>
              <a:gd name="connsiteX985" fmla="*/ 3246624 w 3485425"/>
              <a:gd name="connsiteY985" fmla="*/ 2457760 h 3485424"/>
              <a:gd name="connsiteX986" fmla="*/ 3234675 w 3485425"/>
              <a:gd name="connsiteY986" fmla="*/ 2422641 h 3485424"/>
              <a:gd name="connsiteX987" fmla="*/ 3236762 w 3485425"/>
              <a:gd name="connsiteY987" fmla="*/ 2418400 h 3485424"/>
              <a:gd name="connsiteX988" fmla="*/ 3238565 w 3485425"/>
              <a:gd name="connsiteY988" fmla="*/ 2414039 h 3485424"/>
              <a:gd name="connsiteX989" fmla="*/ 3272961 w 3485425"/>
              <a:gd name="connsiteY989" fmla="*/ 2399765 h 3485424"/>
              <a:gd name="connsiteX990" fmla="*/ 3239531 w 3485425"/>
              <a:gd name="connsiteY990" fmla="*/ 2379461 h 3485424"/>
              <a:gd name="connsiteX991" fmla="*/ 3195440 w 3485425"/>
              <a:gd name="connsiteY991" fmla="*/ 2371350 h 3485424"/>
              <a:gd name="connsiteX992" fmla="*/ 3194331 w 3485425"/>
              <a:gd name="connsiteY992" fmla="*/ 2371155 h 3485424"/>
              <a:gd name="connsiteX993" fmla="*/ 3191387 w 3485425"/>
              <a:gd name="connsiteY993" fmla="*/ 2362983 h 3485424"/>
              <a:gd name="connsiteX994" fmla="*/ 3199242 w 3485425"/>
              <a:gd name="connsiteY994" fmla="*/ 2359275 h 3485424"/>
              <a:gd name="connsiteX995" fmla="*/ 3199551 w 3485425"/>
              <a:gd name="connsiteY995" fmla="*/ 2359491 h 3485424"/>
              <a:gd name="connsiteX996" fmla="*/ 3199604 w 3485425"/>
              <a:gd name="connsiteY996" fmla="*/ 2359363 h 3485424"/>
              <a:gd name="connsiteX997" fmla="*/ 3241333 w 3485425"/>
              <a:gd name="connsiteY997" fmla="*/ 2362645 h 3485424"/>
              <a:gd name="connsiteX998" fmla="*/ 3241645 w 3485425"/>
              <a:gd name="connsiteY998" fmla="*/ 2361890 h 3485424"/>
              <a:gd name="connsiteX999" fmla="*/ 3209781 w 3485425"/>
              <a:gd name="connsiteY999" fmla="*/ 2334747 h 3485424"/>
              <a:gd name="connsiteX1000" fmla="*/ 3209846 w 3485425"/>
              <a:gd name="connsiteY1000" fmla="*/ 2334590 h 3485424"/>
              <a:gd name="connsiteX1001" fmla="*/ 3209474 w 3485425"/>
              <a:gd name="connsiteY1001" fmla="*/ 2334525 h 3485424"/>
              <a:gd name="connsiteX1002" fmla="*/ 3206530 w 3485425"/>
              <a:gd name="connsiteY1002" fmla="*/ 2326353 h 3485424"/>
              <a:gd name="connsiteX1003" fmla="*/ 3214386 w 3485425"/>
              <a:gd name="connsiteY1003" fmla="*/ 2322645 h 3485424"/>
              <a:gd name="connsiteX1004" fmla="*/ 3216294 w 3485425"/>
              <a:gd name="connsiteY1004" fmla="*/ 2323981 h 3485424"/>
              <a:gd name="connsiteX1005" fmla="*/ 3216319 w 3485425"/>
              <a:gd name="connsiteY1005" fmla="*/ 2324022 h 3485424"/>
              <a:gd name="connsiteX1006" fmla="*/ 3252244 w 3485425"/>
              <a:gd name="connsiteY1006" fmla="*/ 2348710 h 3485424"/>
              <a:gd name="connsiteX1007" fmla="*/ 3290152 w 3485425"/>
              <a:gd name="connsiteY1007" fmla="*/ 2357916 h 3485424"/>
              <a:gd name="connsiteX1008" fmla="*/ 3275932 w 3485425"/>
              <a:gd name="connsiteY1008" fmla="*/ 2323654 h 3485424"/>
              <a:gd name="connsiteX1009" fmla="*/ 3277967 w 3485425"/>
              <a:gd name="connsiteY1009" fmla="*/ 2318731 h 3485424"/>
              <a:gd name="connsiteX1010" fmla="*/ 3279676 w 3485425"/>
              <a:gd name="connsiteY1010" fmla="*/ 2313674 h 3485424"/>
              <a:gd name="connsiteX1011" fmla="*/ 3313052 w 3485425"/>
              <a:gd name="connsiteY1011" fmla="*/ 2297158 h 3485424"/>
              <a:gd name="connsiteX1012" fmla="*/ 3278353 w 3485425"/>
              <a:gd name="connsiteY1012" fmla="*/ 2279109 h 3485424"/>
              <a:gd name="connsiteX1013" fmla="*/ 3233823 w 3485425"/>
              <a:gd name="connsiteY1013" fmla="*/ 2273930 h 3485424"/>
              <a:gd name="connsiteX1014" fmla="*/ 3232703 w 3485425"/>
              <a:gd name="connsiteY1014" fmla="*/ 2273809 h 3485424"/>
              <a:gd name="connsiteX1015" fmla="*/ 3229225 w 3485425"/>
              <a:gd name="connsiteY1015" fmla="*/ 2265849 h 3485424"/>
              <a:gd name="connsiteX1016" fmla="*/ 3236818 w 3485425"/>
              <a:gd name="connsiteY1016" fmla="*/ 2261631 h 3485424"/>
              <a:gd name="connsiteX1017" fmla="*/ 3237141 w 3485425"/>
              <a:gd name="connsiteY1017" fmla="*/ 2261826 h 3485424"/>
              <a:gd name="connsiteX1018" fmla="*/ 3237185 w 3485425"/>
              <a:gd name="connsiteY1018" fmla="*/ 2261694 h 3485424"/>
              <a:gd name="connsiteX1019" fmla="*/ 3279040 w 3485425"/>
              <a:gd name="connsiteY1019" fmla="*/ 2262211 h 3485424"/>
              <a:gd name="connsiteX1020" fmla="*/ 3279302 w 3485425"/>
              <a:gd name="connsiteY1020" fmla="*/ 2261436 h 3485424"/>
              <a:gd name="connsiteX1021" fmla="*/ 3245712 w 3485425"/>
              <a:gd name="connsiteY1021" fmla="*/ 2236460 h 3485424"/>
              <a:gd name="connsiteX1022" fmla="*/ 3245767 w 3485425"/>
              <a:gd name="connsiteY1022" fmla="*/ 2236299 h 3485424"/>
              <a:gd name="connsiteX1023" fmla="*/ 3245391 w 3485425"/>
              <a:gd name="connsiteY1023" fmla="*/ 2236258 h 3485424"/>
              <a:gd name="connsiteX1024" fmla="*/ 3241913 w 3485425"/>
              <a:gd name="connsiteY1024" fmla="*/ 2228298 h 3485424"/>
              <a:gd name="connsiteX1025" fmla="*/ 3249507 w 3485425"/>
              <a:gd name="connsiteY1025" fmla="*/ 2224079 h 3485424"/>
              <a:gd name="connsiteX1026" fmla="*/ 3251500 w 3485425"/>
              <a:gd name="connsiteY1026" fmla="*/ 2225286 h 3485424"/>
              <a:gd name="connsiteX1027" fmla="*/ 3251527 w 3485425"/>
              <a:gd name="connsiteY1027" fmla="*/ 2225326 h 3485424"/>
              <a:gd name="connsiteX1028" fmla="*/ 3289005 w 3485425"/>
              <a:gd name="connsiteY1028" fmla="*/ 2247584 h 3485424"/>
              <a:gd name="connsiteX1029" fmla="*/ 3327439 w 3485425"/>
              <a:gd name="connsiteY1029" fmla="*/ 2254264 h 3485424"/>
              <a:gd name="connsiteX1030" fmla="*/ 3310985 w 3485425"/>
              <a:gd name="connsiteY1030" fmla="*/ 2221017 h 3485424"/>
              <a:gd name="connsiteX1031" fmla="*/ 3312142 w 3485425"/>
              <a:gd name="connsiteY1031" fmla="*/ 2217595 h 3485424"/>
              <a:gd name="connsiteX1032" fmla="*/ 3313074 w 3485425"/>
              <a:gd name="connsiteY1032" fmla="*/ 2214117 h 3485424"/>
              <a:gd name="connsiteX1033" fmla="*/ 3345324 w 3485425"/>
              <a:gd name="connsiteY1033" fmla="*/ 2195497 h 3485424"/>
              <a:gd name="connsiteX1034" fmla="*/ 3309540 w 3485425"/>
              <a:gd name="connsiteY1034" fmla="*/ 2179707 h 3485424"/>
              <a:gd name="connsiteX1035" fmla="*/ 3264770 w 3485425"/>
              <a:gd name="connsiteY1035" fmla="*/ 2177389 h 3485424"/>
              <a:gd name="connsiteX1036" fmla="*/ 3263644 w 3485425"/>
              <a:gd name="connsiteY1036" fmla="*/ 2177340 h 3485424"/>
              <a:gd name="connsiteX1037" fmla="*/ 3259664 w 3485425"/>
              <a:gd name="connsiteY1037" fmla="*/ 2169619 h 3485424"/>
              <a:gd name="connsiteX1038" fmla="*/ 3266972 w 3485425"/>
              <a:gd name="connsiteY1038" fmla="*/ 2164923 h 3485424"/>
              <a:gd name="connsiteX1039" fmla="*/ 3267306 w 3485425"/>
              <a:gd name="connsiteY1039" fmla="*/ 2165097 h 3485424"/>
              <a:gd name="connsiteX1040" fmla="*/ 3267342 w 3485425"/>
              <a:gd name="connsiteY1040" fmla="*/ 2164963 h 3485424"/>
              <a:gd name="connsiteX1041" fmla="*/ 3309144 w 3485425"/>
              <a:gd name="connsiteY1041" fmla="*/ 2162799 h 3485424"/>
              <a:gd name="connsiteX1042" fmla="*/ 3309356 w 3485425"/>
              <a:gd name="connsiteY1042" fmla="*/ 2162009 h 3485424"/>
              <a:gd name="connsiteX1043" fmla="*/ 3274236 w 3485425"/>
              <a:gd name="connsiteY1043" fmla="*/ 2139234 h 3485424"/>
              <a:gd name="connsiteX1044" fmla="*/ 3274280 w 3485425"/>
              <a:gd name="connsiteY1044" fmla="*/ 2139070 h 3485424"/>
              <a:gd name="connsiteX1045" fmla="*/ 3273903 w 3485425"/>
              <a:gd name="connsiteY1045" fmla="*/ 2139054 h 3485424"/>
              <a:gd name="connsiteX1046" fmla="*/ 3269923 w 3485425"/>
              <a:gd name="connsiteY1046" fmla="*/ 2131333 h 3485424"/>
              <a:gd name="connsiteX1047" fmla="*/ 3277231 w 3485425"/>
              <a:gd name="connsiteY1047" fmla="*/ 2126636 h 3485424"/>
              <a:gd name="connsiteX1048" fmla="*/ 3279297 w 3485425"/>
              <a:gd name="connsiteY1048" fmla="*/ 2127713 h 3485424"/>
              <a:gd name="connsiteX1049" fmla="*/ 3279327 w 3485425"/>
              <a:gd name="connsiteY1049" fmla="*/ 2127751 h 3485424"/>
              <a:gd name="connsiteX1050" fmla="*/ 3318153 w 3485425"/>
              <a:gd name="connsiteY1050" fmla="*/ 2147565 h 3485424"/>
              <a:gd name="connsiteX1051" fmla="*/ 3356935 w 3485425"/>
              <a:gd name="connsiteY1051" fmla="*/ 2151771 h 3485424"/>
              <a:gd name="connsiteX1052" fmla="*/ 3338387 w 3485425"/>
              <a:gd name="connsiteY1052" fmla="*/ 2119645 h 3485424"/>
              <a:gd name="connsiteX1053" fmla="*/ 3339768 w 3485425"/>
              <a:gd name="connsiteY1053" fmla="*/ 2114491 h 3485424"/>
              <a:gd name="connsiteX1054" fmla="*/ 3340804 w 3485425"/>
              <a:gd name="connsiteY1054" fmla="*/ 2109263 h 3485424"/>
              <a:gd name="connsiteX1055" fmla="*/ 3371753 w 3485425"/>
              <a:gd name="connsiteY1055" fmla="*/ 2088552 h 3485424"/>
              <a:gd name="connsiteX1056" fmla="*/ 3335004 w 3485425"/>
              <a:gd name="connsiteY1056" fmla="*/ 2075162 h 3485424"/>
              <a:gd name="connsiteX1057" fmla="*/ 3290178 w 3485425"/>
              <a:gd name="connsiteY1057" fmla="*/ 2075809 h 3485424"/>
              <a:gd name="connsiteX1058" fmla="*/ 3289052 w 3485425"/>
              <a:gd name="connsiteY1058" fmla="*/ 2075835 h 3485424"/>
              <a:gd name="connsiteX1059" fmla="*/ 3284569 w 3485425"/>
              <a:gd name="connsiteY1059" fmla="*/ 2068394 h 3485424"/>
              <a:gd name="connsiteX1060" fmla="*/ 3291550 w 3485425"/>
              <a:gd name="connsiteY1060" fmla="*/ 2063225 h 3485424"/>
              <a:gd name="connsiteX1061" fmla="*/ 3291896 w 3485425"/>
              <a:gd name="connsiteY1061" fmla="*/ 2063377 h 3485424"/>
              <a:gd name="connsiteX1062" fmla="*/ 3291923 w 3485425"/>
              <a:gd name="connsiteY1062" fmla="*/ 2063241 h 3485424"/>
              <a:gd name="connsiteX1063" fmla="*/ 3333490 w 3485425"/>
              <a:gd name="connsiteY1063" fmla="*/ 2058318 h 3485424"/>
              <a:gd name="connsiteX1064" fmla="*/ 3333649 w 3485425"/>
              <a:gd name="connsiteY1064" fmla="*/ 2057516 h 3485424"/>
              <a:gd name="connsiteX1065" fmla="*/ 3297101 w 3485425"/>
              <a:gd name="connsiteY1065" fmla="*/ 2037113 h 3485424"/>
              <a:gd name="connsiteX1066" fmla="*/ 3297134 w 3485425"/>
              <a:gd name="connsiteY1066" fmla="*/ 2036946 h 3485424"/>
              <a:gd name="connsiteX1067" fmla="*/ 3296757 w 3485425"/>
              <a:gd name="connsiteY1067" fmla="*/ 2036954 h 3485424"/>
              <a:gd name="connsiteX1068" fmla="*/ 3292274 w 3485425"/>
              <a:gd name="connsiteY1068" fmla="*/ 2029514 h 3485424"/>
              <a:gd name="connsiteX1069" fmla="*/ 3299255 w 3485425"/>
              <a:gd name="connsiteY1069" fmla="*/ 2024344 h 3485424"/>
              <a:gd name="connsiteX1070" fmla="*/ 3301388 w 3485425"/>
              <a:gd name="connsiteY1070" fmla="*/ 2025282 h 3485424"/>
              <a:gd name="connsiteX1071" fmla="*/ 3301421 w 3485425"/>
              <a:gd name="connsiteY1071" fmla="*/ 2025318 h 3485424"/>
              <a:gd name="connsiteX1072" fmla="*/ 3341472 w 3485425"/>
              <a:gd name="connsiteY1072" fmla="*/ 2042521 h 3485424"/>
              <a:gd name="connsiteX1073" fmla="*/ 3380448 w 3485425"/>
              <a:gd name="connsiteY1073" fmla="*/ 2044154 h 3485424"/>
              <a:gd name="connsiteX1074" fmla="*/ 3359816 w 3485425"/>
              <a:gd name="connsiteY1074" fmla="*/ 2013324 h 3485424"/>
              <a:gd name="connsiteX1075" fmla="*/ 3360734 w 3485425"/>
              <a:gd name="connsiteY1075" fmla="*/ 2008694 h 3485424"/>
              <a:gd name="connsiteX1076" fmla="*/ 3361347 w 3485425"/>
              <a:gd name="connsiteY1076" fmla="*/ 2004009 h 3485424"/>
              <a:gd name="connsiteX1077" fmla="*/ 3390876 w 3485425"/>
              <a:gd name="connsiteY1077" fmla="*/ 1981319 h 3485424"/>
              <a:gd name="connsiteX1078" fmla="*/ 3353330 w 3485425"/>
              <a:gd name="connsiteY1078" fmla="*/ 1970360 h 3485424"/>
              <a:gd name="connsiteX1079" fmla="*/ 3308643 w 3485425"/>
              <a:gd name="connsiteY1079" fmla="*/ 1973936 h 3485424"/>
              <a:gd name="connsiteX1080" fmla="*/ 3307520 w 3485425"/>
              <a:gd name="connsiteY1080" fmla="*/ 1974035 h 3485424"/>
              <a:gd name="connsiteX1081" fmla="*/ 3302561 w 3485425"/>
              <a:gd name="connsiteY1081" fmla="*/ 1966903 h 3485424"/>
              <a:gd name="connsiteX1082" fmla="*/ 3309190 w 3485425"/>
              <a:gd name="connsiteY1082" fmla="*/ 1961289 h 3485424"/>
              <a:gd name="connsiteX1083" fmla="*/ 3309544 w 3485425"/>
              <a:gd name="connsiteY1083" fmla="*/ 1961418 h 3485424"/>
              <a:gd name="connsiteX1084" fmla="*/ 3309562 w 3485425"/>
              <a:gd name="connsiteY1084" fmla="*/ 1961280 h 3485424"/>
              <a:gd name="connsiteX1085" fmla="*/ 3350719 w 3485425"/>
              <a:gd name="connsiteY1085" fmla="*/ 1953650 h 3485424"/>
              <a:gd name="connsiteX1086" fmla="*/ 3350825 w 3485425"/>
              <a:gd name="connsiteY1086" fmla="*/ 1952840 h 3485424"/>
              <a:gd name="connsiteX1087" fmla="*/ 3313021 w 3485425"/>
              <a:gd name="connsiteY1087" fmla="*/ 1934869 h 3485424"/>
              <a:gd name="connsiteX1088" fmla="*/ 3313043 w 3485425"/>
              <a:gd name="connsiteY1088" fmla="*/ 1934701 h 3485424"/>
              <a:gd name="connsiteX1089" fmla="*/ 3312667 w 3485425"/>
              <a:gd name="connsiteY1089" fmla="*/ 1934734 h 3485424"/>
              <a:gd name="connsiteX1090" fmla="*/ 3307708 w 3485425"/>
              <a:gd name="connsiteY1090" fmla="*/ 1927602 h 3485424"/>
              <a:gd name="connsiteX1091" fmla="*/ 3314336 w 3485425"/>
              <a:gd name="connsiteY1091" fmla="*/ 1921988 h 3485424"/>
              <a:gd name="connsiteX1092" fmla="*/ 3316526 w 3485425"/>
              <a:gd name="connsiteY1092" fmla="*/ 1922784 h 3485424"/>
              <a:gd name="connsiteX1093" fmla="*/ 3316561 w 3485425"/>
              <a:gd name="connsiteY1093" fmla="*/ 1922818 h 3485424"/>
              <a:gd name="connsiteX1094" fmla="*/ 3357651 w 3485425"/>
              <a:gd name="connsiteY1094" fmla="*/ 1937366 h 3485424"/>
              <a:gd name="connsiteX1095" fmla="*/ 3396650 w 3485425"/>
              <a:gd name="connsiteY1095" fmla="*/ 1936447 h 3485424"/>
              <a:gd name="connsiteX1096" fmla="*/ 3374047 w 3485425"/>
              <a:gd name="connsiteY1096" fmla="*/ 1907032 h 3485424"/>
              <a:gd name="connsiteX1097" fmla="*/ 3374741 w 3485425"/>
              <a:gd name="connsiteY1097" fmla="*/ 1901736 h 3485424"/>
              <a:gd name="connsiteX1098" fmla="*/ 3375081 w 3485425"/>
              <a:gd name="connsiteY1098" fmla="*/ 1896424 h 3485424"/>
              <a:gd name="connsiteX1099" fmla="*/ 3403045 w 3485425"/>
              <a:gd name="connsiteY1099" fmla="*/ 1871832 h 3485424"/>
              <a:gd name="connsiteX1100" fmla="*/ 3364857 w 3485425"/>
              <a:gd name="connsiteY1100" fmla="*/ 1863379 h 3485424"/>
              <a:gd name="connsiteX1101" fmla="*/ 3320503 w 3485425"/>
              <a:gd name="connsiteY1101" fmla="*/ 1869902 h 3485424"/>
              <a:gd name="connsiteX1102" fmla="*/ 3319391 w 3485425"/>
              <a:gd name="connsiteY1102" fmla="*/ 1870075 h 3485424"/>
              <a:gd name="connsiteX1103" fmla="*/ 3313971 w 3485425"/>
              <a:gd name="connsiteY1103" fmla="*/ 1863286 h 3485424"/>
              <a:gd name="connsiteX1104" fmla="*/ 3320213 w 3485425"/>
              <a:gd name="connsiteY1104" fmla="*/ 1857246 h 3485424"/>
              <a:gd name="connsiteX1105" fmla="*/ 3320576 w 3485425"/>
              <a:gd name="connsiteY1105" fmla="*/ 1857351 h 3485424"/>
              <a:gd name="connsiteX1106" fmla="*/ 3320585 w 3485425"/>
              <a:gd name="connsiteY1106" fmla="*/ 1857213 h 3485424"/>
              <a:gd name="connsiteX1107" fmla="*/ 3361147 w 3485425"/>
              <a:gd name="connsiteY1107" fmla="*/ 1846878 h 3485424"/>
              <a:gd name="connsiteX1108" fmla="*/ 3361199 w 3485425"/>
              <a:gd name="connsiteY1108" fmla="*/ 1846063 h 3485424"/>
              <a:gd name="connsiteX1109" fmla="*/ 3322290 w 3485425"/>
              <a:gd name="connsiteY1109" fmla="*/ 1830631 h 3485424"/>
              <a:gd name="connsiteX1110" fmla="*/ 3322301 w 3485425"/>
              <a:gd name="connsiteY1110" fmla="*/ 1830461 h 3485424"/>
              <a:gd name="connsiteX1111" fmla="*/ 3321928 w 3485425"/>
              <a:gd name="connsiteY1111" fmla="*/ 1830519 h 3485424"/>
              <a:gd name="connsiteX1112" fmla="*/ 3316508 w 3485425"/>
              <a:gd name="connsiteY1112" fmla="*/ 1823731 h 3485424"/>
              <a:gd name="connsiteX1113" fmla="*/ 3322751 w 3485425"/>
              <a:gd name="connsiteY1113" fmla="*/ 1817691 h 3485424"/>
              <a:gd name="connsiteX1114" fmla="*/ 3324988 w 3485425"/>
              <a:gd name="connsiteY1114" fmla="*/ 1818340 h 3485424"/>
              <a:gd name="connsiteX1115" fmla="*/ 3325025 w 3485425"/>
              <a:gd name="connsiteY1115" fmla="*/ 1818371 h 3485424"/>
              <a:gd name="connsiteX1116" fmla="*/ 3366987 w 3485425"/>
              <a:gd name="connsiteY1116" fmla="*/ 1830172 h 3485424"/>
              <a:gd name="connsiteX1117" fmla="*/ 3405840 w 3485425"/>
              <a:gd name="connsiteY1117" fmla="*/ 1826677 h 3485424"/>
              <a:gd name="connsiteX1118" fmla="*/ 3381342 w 3485425"/>
              <a:gd name="connsiteY1118" fmla="*/ 1798820 h 3485424"/>
              <a:gd name="connsiteX1119" fmla="*/ 3381573 w 3485425"/>
              <a:gd name="connsiteY1119" fmla="*/ 1795217 h 3485424"/>
              <a:gd name="connsiteX1120" fmla="*/ 3381573 w 3485425"/>
              <a:gd name="connsiteY1120" fmla="*/ 1791615 h 3485424"/>
              <a:gd name="connsiteX1121" fmla="*/ 3407906 w 3485425"/>
              <a:gd name="connsiteY1121" fmla="*/ 1765283 h 3485424"/>
              <a:gd name="connsiteX1122" fmla="*/ 3369255 w 3485425"/>
              <a:gd name="connsiteY1122" fmla="*/ 1759292 h 3485424"/>
              <a:gd name="connsiteX1123" fmla="*/ 3325409 w 3485425"/>
              <a:gd name="connsiteY1123" fmla="*/ 1768640 h 3485424"/>
              <a:gd name="connsiteX1124" fmla="*/ 3324310 w 3485425"/>
              <a:gd name="connsiteY1124" fmla="*/ 1768885 h 3485424"/>
              <a:gd name="connsiteX1125" fmla="*/ 3318467 w 3485425"/>
              <a:gd name="connsiteY1125" fmla="*/ 1762457 h 3485424"/>
              <a:gd name="connsiteX1126" fmla="*/ 3324310 w 3485425"/>
              <a:gd name="connsiteY1126" fmla="*/ 1756029 h 3485424"/>
              <a:gd name="connsiteX1127" fmla="*/ 3324678 w 3485425"/>
              <a:gd name="connsiteY1127" fmla="*/ 1756111 h 3485424"/>
              <a:gd name="connsiteX1128" fmla="*/ 3324678 w 3485425"/>
              <a:gd name="connsiteY1128" fmla="*/ 1755972 h 3485424"/>
              <a:gd name="connsiteX1129" fmla="*/ 3364496 w 3485425"/>
              <a:gd name="connsiteY1129" fmla="*/ 1743062 h 3485424"/>
              <a:gd name="connsiteX1130" fmla="*/ 3364496 w 3485425"/>
              <a:gd name="connsiteY1130" fmla="*/ 1742245 h 3485424"/>
              <a:gd name="connsiteX1131" fmla="*/ 3324679 w 3485425"/>
              <a:gd name="connsiteY1131" fmla="*/ 1729336 h 3485424"/>
              <a:gd name="connsiteX1132" fmla="*/ 3324679 w 3485425"/>
              <a:gd name="connsiteY1132" fmla="*/ 1729166 h 3485424"/>
              <a:gd name="connsiteX1133" fmla="*/ 3324310 w 3485425"/>
              <a:gd name="connsiteY1133" fmla="*/ 1729248 h 3485424"/>
              <a:gd name="connsiteX1134" fmla="*/ 3318467 w 3485425"/>
              <a:gd name="connsiteY1134" fmla="*/ 1722820 h 3485424"/>
              <a:gd name="connsiteX1135" fmla="*/ 3324310 w 3485425"/>
              <a:gd name="connsiteY1135" fmla="*/ 1716392 h 3485424"/>
              <a:gd name="connsiteX1136" fmla="*/ 3326585 w 3485425"/>
              <a:gd name="connsiteY1136" fmla="*/ 1716898 h 3485424"/>
              <a:gd name="connsiteX1137" fmla="*/ 3326623 w 3485425"/>
              <a:gd name="connsiteY1137" fmla="*/ 1716926 h 3485424"/>
              <a:gd name="connsiteX1138" fmla="*/ 3369255 w 3485425"/>
              <a:gd name="connsiteY1138" fmla="*/ 1726016 h 3485424"/>
              <a:gd name="connsiteX1139" fmla="*/ 3407804 w 3485425"/>
              <a:gd name="connsiteY1139" fmla="*/ 1720041 h 3485424"/>
              <a:gd name="connsiteX1140" fmla="*/ 3381573 w 3485425"/>
              <a:gd name="connsiteY1140" fmla="*/ 1693810 h 3485424"/>
              <a:gd name="connsiteX1141" fmla="*/ 3381573 w 3485425"/>
              <a:gd name="connsiteY1141" fmla="*/ 1688486 h 3485424"/>
              <a:gd name="connsiteX1142" fmla="*/ 3381220 w 3485425"/>
              <a:gd name="connsiteY1142" fmla="*/ 1683158 h 3485424"/>
              <a:gd name="connsiteX1143" fmla="*/ 3405754 w 3485425"/>
              <a:gd name="connsiteY1143" fmla="*/ 1655142 h 3485424"/>
              <a:gd name="connsiteX1144" fmla="*/ 3366792 w 3485425"/>
              <a:gd name="connsiteY1144" fmla="*/ 1651720 h 3485424"/>
              <a:gd name="connsiteX1145" fmla="*/ 3323660 w 3485425"/>
              <a:gd name="connsiteY1145" fmla="*/ 1663947 h 3485424"/>
              <a:gd name="connsiteX1146" fmla="*/ 3322579 w 3485425"/>
              <a:gd name="connsiteY1146" fmla="*/ 1664263 h 3485424"/>
              <a:gd name="connsiteX1147" fmla="*/ 3316324 w 3485425"/>
              <a:gd name="connsiteY1147" fmla="*/ 1658236 h 3485424"/>
              <a:gd name="connsiteX1148" fmla="*/ 3321730 w 3485425"/>
              <a:gd name="connsiteY1148" fmla="*/ 1651436 h 3485424"/>
              <a:gd name="connsiteX1149" fmla="*/ 3322103 w 3485425"/>
              <a:gd name="connsiteY1149" fmla="*/ 1651493 h 3485424"/>
              <a:gd name="connsiteX1150" fmla="*/ 3322094 w 3485425"/>
              <a:gd name="connsiteY1150" fmla="*/ 1651355 h 3485424"/>
              <a:gd name="connsiteX1151" fmla="*/ 3360970 w 3485425"/>
              <a:gd name="connsiteY1151" fmla="*/ 1635841 h 3485424"/>
              <a:gd name="connsiteX1152" fmla="*/ 3360916 w 3485425"/>
              <a:gd name="connsiteY1152" fmla="*/ 1635025 h 3485424"/>
              <a:gd name="connsiteX1153" fmla="*/ 3320333 w 3485425"/>
              <a:gd name="connsiteY1153" fmla="*/ 1624777 h 3485424"/>
              <a:gd name="connsiteX1154" fmla="*/ 3320321 w 3485425"/>
              <a:gd name="connsiteY1154" fmla="*/ 1624607 h 3485424"/>
              <a:gd name="connsiteX1155" fmla="*/ 3319959 w 3485425"/>
              <a:gd name="connsiteY1155" fmla="*/ 1624713 h 3485424"/>
              <a:gd name="connsiteX1156" fmla="*/ 3313704 w 3485425"/>
              <a:gd name="connsiteY1156" fmla="*/ 1618686 h 3485424"/>
              <a:gd name="connsiteX1157" fmla="*/ 3319109 w 3485425"/>
              <a:gd name="connsiteY1157" fmla="*/ 1611886 h 3485424"/>
              <a:gd name="connsiteX1158" fmla="*/ 3321412 w 3485425"/>
              <a:gd name="connsiteY1158" fmla="*/ 1612240 h 3485424"/>
              <a:gd name="connsiteX1159" fmla="*/ 3321452 w 3485425"/>
              <a:gd name="connsiteY1159" fmla="*/ 1612266 h 3485424"/>
              <a:gd name="connsiteX1160" fmla="*/ 3364591 w 3485425"/>
              <a:gd name="connsiteY1160" fmla="*/ 1618517 h 3485424"/>
              <a:gd name="connsiteX1161" fmla="*/ 3402662 w 3485425"/>
              <a:gd name="connsiteY1161" fmla="*/ 1610006 h 3485424"/>
              <a:gd name="connsiteX1162" fmla="*/ 3374754 w 3485425"/>
              <a:gd name="connsiteY1162" fmla="*/ 1585567 h 3485424"/>
              <a:gd name="connsiteX1163" fmla="*/ 3374441 w 3485425"/>
              <a:gd name="connsiteY1163" fmla="*/ 1580841 h 3485424"/>
              <a:gd name="connsiteX1164" fmla="*/ 3373823 w 3485425"/>
              <a:gd name="connsiteY1164" fmla="*/ 1576172 h 3485424"/>
              <a:gd name="connsiteX1165" fmla="*/ 3396473 w 3485425"/>
              <a:gd name="connsiteY1165" fmla="*/ 1546613 h 3485424"/>
              <a:gd name="connsiteX1166" fmla="*/ 3357370 w 3485425"/>
              <a:gd name="connsiteY1166" fmla="*/ 1545745 h 3485424"/>
              <a:gd name="connsiteX1167" fmla="*/ 3315130 w 3485425"/>
              <a:gd name="connsiteY1167" fmla="*/ 1560765 h 3485424"/>
              <a:gd name="connsiteX1168" fmla="*/ 3314072 w 3485425"/>
              <a:gd name="connsiteY1168" fmla="*/ 1561151 h 3485424"/>
              <a:gd name="connsiteX1169" fmla="*/ 3307437 w 3485425"/>
              <a:gd name="connsiteY1169" fmla="*/ 1555546 h 3485424"/>
              <a:gd name="connsiteX1170" fmla="*/ 3312386 w 3485425"/>
              <a:gd name="connsiteY1170" fmla="*/ 1548407 h 3485424"/>
              <a:gd name="connsiteX1171" fmla="*/ 3312762 w 3485425"/>
              <a:gd name="connsiteY1171" fmla="*/ 1548440 h 3485424"/>
              <a:gd name="connsiteX1172" fmla="*/ 3312743 w 3485425"/>
              <a:gd name="connsiteY1172" fmla="*/ 1548302 h 3485424"/>
              <a:gd name="connsiteX1173" fmla="*/ 3350523 w 3485425"/>
              <a:gd name="connsiteY1173" fmla="*/ 1530280 h 3485424"/>
              <a:gd name="connsiteX1174" fmla="*/ 3350416 w 3485425"/>
              <a:gd name="connsiteY1174" fmla="*/ 1529470 h 3485424"/>
              <a:gd name="connsiteX1175" fmla="*/ 3309249 w 3485425"/>
              <a:gd name="connsiteY1175" fmla="*/ 1521896 h 3485424"/>
              <a:gd name="connsiteX1176" fmla="*/ 3309226 w 3485425"/>
              <a:gd name="connsiteY1176" fmla="*/ 1521727 h 3485424"/>
              <a:gd name="connsiteX1177" fmla="*/ 3308872 w 3485425"/>
              <a:gd name="connsiteY1177" fmla="*/ 1521857 h 3485424"/>
              <a:gd name="connsiteX1178" fmla="*/ 3302236 w 3485425"/>
              <a:gd name="connsiteY1178" fmla="*/ 1516251 h 3485424"/>
              <a:gd name="connsiteX1179" fmla="*/ 3307186 w 3485425"/>
              <a:gd name="connsiteY1179" fmla="*/ 1509113 h 3485424"/>
              <a:gd name="connsiteX1180" fmla="*/ 3309506 w 3485425"/>
              <a:gd name="connsiteY1180" fmla="*/ 1509315 h 3485424"/>
              <a:gd name="connsiteX1181" fmla="*/ 3309549 w 3485425"/>
              <a:gd name="connsiteY1181" fmla="*/ 1509338 h 3485424"/>
              <a:gd name="connsiteX1182" fmla="*/ 3353004 w 3485425"/>
              <a:gd name="connsiteY1182" fmla="*/ 1512756 h 3485424"/>
              <a:gd name="connsiteX1183" fmla="*/ 3390436 w 3485425"/>
              <a:gd name="connsiteY1183" fmla="*/ 1501775 h 3485424"/>
              <a:gd name="connsiteX1184" fmla="*/ 3360991 w 3485425"/>
              <a:gd name="connsiteY1184" fmla="*/ 1479213 h 3485424"/>
              <a:gd name="connsiteX1185" fmla="*/ 3360291 w 3485425"/>
              <a:gd name="connsiteY1185" fmla="*/ 1473926 h 3485424"/>
              <a:gd name="connsiteX1186" fmla="*/ 3359244 w 3485425"/>
              <a:gd name="connsiteY1186" fmla="*/ 1468698 h 3485424"/>
              <a:gd name="connsiteX1187" fmla="*/ 3379889 w 3485425"/>
              <a:gd name="connsiteY1187" fmla="*/ 1437706 h 3485424"/>
              <a:gd name="connsiteX1188" fmla="*/ 3340815 w 3485425"/>
              <a:gd name="connsiteY1188" fmla="*/ 1439425 h 3485424"/>
              <a:gd name="connsiteX1189" fmla="*/ 3299661 w 3485425"/>
              <a:gd name="connsiteY1189" fmla="*/ 1457205 h 3485424"/>
              <a:gd name="connsiteX1190" fmla="*/ 3298631 w 3485425"/>
              <a:gd name="connsiteY1190" fmla="*/ 1457660 h 3485424"/>
              <a:gd name="connsiteX1191" fmla="*/ 3291639 w 3485425"/>
              <a:gd name="connsiteY1191" fmla="*/ 1452506 h 3485424"/>
              <a:gd name="connsiteX1192" fmla="*/ 3296106 w 3485425"/>
              <a:gd name="connsiteY1192" fmla="*/ 1445056 h 3485424"/>
              <a:gd name="connsiteX1193" fmla="*/ 3296482 w 3485425"/>
              <a:gd name="connsiteY1193" fmla="*/ 1445064 h 3485424"/>
              <a:gd name="connsiteX1194" fmla="*/ 3296455 w 3485425"/>
              <a:gd name="connsiteY1194" fmla="*/ 1444927 h 3485424"/>
              <a:gd name="connsiteX1195" fmla="*/ 3332960 w 3485425"/>
              <a:gd name="connsiteY1195" fmla="*/ 1424447 h 3485424"/>
              <a:gd name="connsiteX1196" fmla="*/ 3332800 w 3485425"/>
              <a:gd name="connsiteY1196" fmla="*/ 1423645 h 3485424"/>
              <a:gd name="connsiteX1197" fmla="*/ 3291222 w 3485425"/>
              <a:gd name="connsiteY1197" fmla="*/ 1418810 h 3485424"/>
              <a:gd name="connsiteX1198" fmla="*/ 3291189 w 3485425"/>
              <a:gd name="connsiteY1198" fmla="*/ 1418643 h 3485424"/>
              <a:gd name="connsiteX1199" fmla="*/ 3290844 w 3485425"/>
              <a:gd name="connsiteY1199" fmla="*/ 1418796 h 3485424"/>
              <a:gd name="connsiteX1200" fmla="*/ 3283852 w 3485425"/>
              <a:gd name="connsiteY1200" fmla="*/ 1413642 h 3485424"/>
              <a:gd name="connsiteX1201" fmla="*/ 3288319 w 3485425"/>
              <a:gd name="connsiteY1201" fmla="*/ 1406191 h 3485424"/>
              <a:gd name="connsiteX1202" fmla="*/ 3290648 w 3485425"/>
              <a:gd name="connsiteY1202" fmla="*/ 1406240 h 3485424"/>
              <a:gd name="connsiteX1203" fmla="*/ 3290691 w 3485425"/>
              <a:gd name="connsiteY1203" fmla="*/ 1406260 h 3485424"/>
              <a:gd name="connsiteX1204" fmla="*/ 3334278 w 3485425"/>
              <a:gd name="connsiteY1204" fmla="*/ 1406798 h 3485424"/>
              <a:gd name="connsiteX1205" fmla="*/ 3370902 w 3485425"/>
              <a:gd name="connsiteY1205" fmla="*/ 1393366 h 3485424"/>
              <a:gd name="connsiteX1206" fmla="*/ 3340029 w 3485425"/>
              <a:gd name="connsiteY1206" fmla="*/ 1372799 h 3485424"/>
              <a:gd name="connsiteX1207" fmla="*/ 3339320 w 3485425"/>
              <a:gd name="connsiteY1207" fmla="*/ 1369262 h 3485424"/>
              <a:gd name="connsiteX1208" fmla="*/ 3338387 w 3485425"/>
              <a:gd name="connsiteY1208" fmla="*/ 1365780 h 3485424"/>
              <a:gd name="connsiteX1209" fmla="*/ 3357007 w 3485425"/>
              <a:gd name="connsiteY1209" fmla="*/ 1333530 h 3485424"/>
              <a:gd name="connsiteX1210" fmla="*/ 3318123 w 3485425"/>
              <a:gd name="connsiteY1210" fmla="*/ 1337747 h 3485424"/>
              <a:gd name="connsiteX1211" fmla="*/ 3278191 w 3485425"/>
              <a:gd name="connsiteY1211" fmla="*/ 1358125 h 3485424"/>
              <a:gd name="connsiteX1212" fmla="*/ 3277192 w 3485425"/>
              <a:gd name="connsiteY1212" fmla="*/ 1358645 h 3485424"/>
              <a:gd name="connsiteX1213" fmla="*/ 3269885 w 3485425"/>
              <a:gd name="connsiteY1213" fmla="*/ 1353949 h 3485424"/>
              <a:gd name="connsiteX1214" fmla="*/ 3273865 w 3485425"/>
              <a:gd name="connsiteY1214" fmla="*/ 1346228 h 3485424"/>
              <a:gd name="connsiteX1215" fmla="*/ 3274242 w 3485425"/>
              <a:gd name="connsiteY1215" fmla="*/ 1346212 h 3485424"/>
              <a:gd name="connsiteX1216" fmla="*/ 3274206 w 3485425"/>
              <a:gd name="connsiteY1216" fmla="*/ 1346077 h 3485424"/>
              <a:gd name="connsiteX1217" fmla="*/ 3309326 w 3485425"/>
              <a:gd name="connsiteY1217" fmla="*/ 1323302 h 3485424"/>
              <a:gd name="connsiteX1218" fmla="*/ 3309114 w 3485425"/>
              <a:gd name="connsiteY1218" fmla="*/ 1322513 h 3485424"/>
              <a:gd name="connsiteX1219" fmla="*/ 3267312 w 3485425"/>
              <a:gd name="connsiteY1219" fmla="*/ 1320349 h 3485424"/>
              <a:gd name="connsiteX1220" fmla="*/ 3267268 w 3485425"/>
              <a:gd name="connsiteY1220" fmla="*/ 1320184 h 3485424"/>
              <a:gd name="connsiteX1221" fmla="*/ 3266934 w 3485425"/>
              <a:gd name="connsiteY1221" fmla="*/ 1320359 h 3485424"/>
              <a:gd name="connsiteX1222" fmla="*/ 3259626 w 3485425"/>
              <a:gd name="connsiteY1222" fmla="*/ 1315662 h 3485424"/>
              <a:gd name="connsiteX1223" fmla="*/ 3263606 w 3485425"/>
              <a:gd name="connsiteY1223" fmla="*/ 1307942 h 3485424"/>
              <a:gd name="connsiteX1224" fmla="*/ 3265934 w 3485425"/>
              <a:gd name="connsiteY1224" fmla="*/ 1307841 h 3485424"/>
              <a:gd name="connsiteX1225" fmla="*/ 3265979 w 3485425"/>
              <a:gd name="connsiteY1225" fmla="*/ 1307859 h 3485424"/>
              <a:gd name="connsiteX1226" fmla="*/ 3309510 w 3485425"/>
              <a:gd name="connsiteY1226" fmla="*/ 1305605 h 3485424"/>
              <a:gd name="connsiteX1227" fmla="*/ 3345200 w 3485425"/>
              <a:gd name="connsiteY1227" fmla="*/ 1289856 h 3485424"/>
              <a:gd name="connsiteX1228" fmla="*/ 3313074 w 3485425"/>
              <a:gd name="connsiteY1228" fmla="*/ 1271308 h 3485424"/>
              <a:gd name="connsiteX1229" fmla="*/ 3311694 w 3485425"/>
              <a:gd name="connsiteY1229" fmla="*/ 1266160 h 3485424"/>
              <a:gd name="connsiteX1230" fmla="*/ 3309975 w 3485425"/>
              <a:gd name="connsiteY1230" fmla="*/ 1261109 h 3485424"/>
              <a:gd name="connsiteX1231" fmla="*/ 3326422 w 3485425"/>
              <a:gd name="connsiteY1231" fmla="*/ 1227699 h 3485424"/>
              <a:gd name="connsiteX1232" fmla="*/ 3287902 w 3485425"/>
              <a:gd name="connsiteY1232" fmla="*/ 1234477 h 3485424"/>
              <a:gd name="connsiteX1233" fmla="*/ 3249405 w 3485425"/>
              <a:gd name="connsiteY1233" fmla="*/ 1257451 h 3485424"/>
              <a:gd name="connsiteX1234" fmla="*/ 3248443 w 3485425"/>
              <a:gd name="connsiteY1234" fmla="*/ 1258036 h 3485424"/>
              <a:gd name="connsiteX1235" fmla="*/ 3240841 w 3485425"/>
              <a:gd name="connsiteY1235" fmla="*/ 1253833 h 3485424"/>
              <a:gd name="connsiteX1236" fmla="*/ 3244302 w 3485425"/>
              <a:gd name="connsiteY1236" fmla="*/ 1245866 h 3485424"/>
              <a:gd name="connsiteX1237" fmla="*/ 3244677 w 3485425"/>
              <a:gd name="connsiteY1237" fmla="*/ 1245825 h 3485424"/>
              <a:gd name="connsiteX1238" fmla="*/ 3244632 w 3485425"/>
              <a:gd name="connsiteY1238" fmla="*/ 1245693 h 3485424"/>
              <a:gd name="connsiteX1239" fmla="*/ 3278169 w 3485425"/>
              <a:gd name="connsiteY1239" fmla="*/ 1220646 h 3485424"/>
              <a:gd name="connsiteX1240" fmla="*/ 3277906 w 3485425"/>
              <a:gd name="connsiteY1240" fmla="*/ 1219872 h 3485424"/>
              <a:gd name="connsiteX1241" fmla="*/ 3236052 w 3485425"/>
              <a:gd name="connsiteY1241" fmla="*/ 1220477 h 3485424"/>
              <a:gd name="connsiteX1242" fmla="*/ 3235997 w 3485425"/>
              <a:gd name="connsiteY1242" fmla="*/ 1220316 h 3485424"/>
              <a:gd name="connsiteX1243" fmla="*/ 3235675 w 3485425"/>
              <a:gd name="connsiteY1243" fmla="*/ 1220512 h 3485424"/>
              <a:gd name="connsiteX1244" fmla="*/ 3228073 w 3485425"/>
              <a:gd name="connsiteY1244" fmla="*/ 1216309 h 3485424"/>
              <a:gd name="connsiteX1245" fmla="*/ 3231534 w 3485425"/>
              <a:gd name="connsiteY1245" fmla="*/ 1208342 h 3485424"/>
              <a:gd name="connsiteX1246" fmla="*/ 3233850 w 3485425"/>
              <a:gd name="connsiteY1246" fmla="*/ 1208087 h 3485424"/>
              <a:gd name="connsiteX1247" fmla="*/ 3233896 w 3485425"/>
              <a:gd name="connsiteY1247" fmla="*/ 1208102 h 3485424"/>
              <a:gd name="connsiteX1248" fmla="*/ 3277183 w 3485425"/>
              <a:gd name="connsiteY1248" fmla="*/ 1202975 h 3485424"/>
              <a:gd name="connsiteX1249" fmla="*/ 3311754 w 3485425"/>
              <a:gd name="connsiteY1249" fmla="*/ 1184901 h 3485424"/>
              <a:gd name="connsiteX1250" fmla="*/ 3278472 w 3485425"/>
              <a:gd name="connsiteY1250" fmla="*/ 1168518 h 3485424"/>
              <a:gd name="connsiteX1251" fmla="*/ 3276949 w 3485425"/>
              <a:gd name="connsiteY1251" fmla="*/ 1164042 h 3485424"/>
              <a:gd name="connsiteX1252" fmla="*/ 3275140 w 3485425"/>
              <a:gd name="connsiteY1252" fmla="*/ 1159685 h 3485424"/>
              <a:gd name="connsiteX1253" fmla="*/ 3289368 w 3485425"/>
              <a:gd name="connsiteY1253" fmla="*/ 1125270 h 3485424"/>
              <a:gd name="connsiteX1254" fmla="*/ 3251372 w 3485425"/>
              <a:gd name="connsiteY1254" fmla="*/ 1134553 h 3485424"/>
              <a:gd name="connsiteX1255" fmla="*/ 3214460 w 3485425"/>
              <a:gd name="connsiteY1255" fmla="*/ 1159994 h 3485424"/>
              <a:gd name="connsiteX1256" fmla="*/ 3213538 w 3485425"/>
              <a:gd name="connsiteY1256" fmla="*/ 1160641 h 3485424"/>
              <a:gd name="connsiteX1257" fmla="*/ 3205678 w 3485425"/>
              <a:gd name="connsiteY1257" fmla="*/ 1156944 h 3485424"/>
              <a:gd name="connsiteX1258" fmla="*/ 3208610 w 3485425"/>
              <a:gd name="connsiteY1258" fmla="*/ 1148767 h 3485424"/>
              <a:gd name="connsiteX1259" fmla="*/ 3208982 w 3485425"/>
              <a:gd name="connsiteY1259" fmla="*/ 1148701 h 3485424"/>
              <a:gd name="connsiteX1260" fmla="*/ 3208929 w 3485425"/>
              <a:gd name="connsiteY1260" fmla="*/ 1148573 h 3485424"/>
              <a:gd name="connsiteX1261" fmla="*/ 3240756 w 3485425"/>
              <a:gd name="connsiteY1261" fmla="*/ 1121387 h 3485424"/>
              <a:gd name="connsiteX1262" fmla="*/ 3240443 w 3485425"/>
              <a:gd name="connsiteY1262" fmla="*/ 1120632 h 3485424"/>
              <a:gd name="connsiteX1263" fmla="*/ 3198719 w 3485425"/>
              <a:gd name="connsiteY1263" fmla="*/ 1123971 h 3485424"/>
              <a:gd name="connsiteX1264" fmla="*/ 3198653 w 3485425"/>
              <a:gd name="connsiteY1264" fmla="*/ 1123814 h 3485424"/>
              <a:gd name="connsiteX1265" fmla="*/ 3198345 w 3485425"/>
              <a:gd name="connsiteY1265" fmla="*/ 1124031 h 3485424"/>
              <a:gd name="connsiteX1266" fmla="*/ 3190484 w 3485425"/>
              <a:gd name="connsiteY1266" fmla="*/ 1120334 h 3485424"/>
              <a:gd name="connsiteX1267" fmla="*/ 3193417 w 3485425"/>
              <a:gd name="connsiteY1267" fmla="*/ 1112158 h 3485424"/>
              <a:gd name="connsiteX1268" fmla="*/ 3195711 w 3485425"/>
              <a:gd name="connsiteY1268" fmla="*/ 1111753 h 3485424"/>
              <a:gd name="connsiteX1269" fmla="*/ 3195758 w 3485425"/>
              <a:gd name="connsiteY1269" fmla="*/ 1111764 h 3485424"/>
              <a:gd name="connsiteX1270" fmla="*/ 3238618 w 3485425"/>
              <a:gd name="connsiteY1270" fmla="*/ 1103818 h 3485424"/>
              <a:gd name="connsiteX1271" fmla="*/ 3271933 w 3485425"/>
              <a:gd name="connsiteY1271" fmla="*/ 1083523 h 3485424"/>
              <a:gd name="connsiteX1272" fmla="*/ 3237651 w 3485425"/>
              <a:gd name="connsiteY1272" fmla="*/ 1069350 h 3485424"/>
              <a:gd name="connsiteX1273" fmla="*/ 3235605 w 3485425"/>
              <a:gd name="connsiteY1273" fmla="*/ 1064423 h 3485424"/>
              <a:gd name="connsiteX1274" fmla="*/ 3233241 w 3485425"/>
              <a:gd name="connsiteY1274" fmla="*/ 1059646 h 3485424"/>
              <a:gd name="connsiteX1275" fmla="*/ 3245163 w 3485425"/>
              <a:gd name="connsiteY1275" fmla="*/ 1024367 h 3485424"/>
              <a:gd name="connsiteX1276" fmla="*/ 3207864 w 3485425"/>
              <a:gd name="connsiteY1276" fmla="*/ 1036140 h 3485424"/>
              <a:gd name="connsiteX1277" fmla="*/ 3172714 w 3485425"/>
              <a:gd name="connsiteY1277" fmla="*/ 1063966 h 3485424"/>
              <a:gd name="connsiteX1278" fmla="*/ 3171837 w 3485425"/>
              <a:gd name="connsiteY1278" fmla="*/ 1064673 h 3485424"/>
              <a:gd name="connsiteX1279" fmla="*/ 3163750 w 3485425"/>
              <a:gd name="connsiteY1279" fmla="*/ 1061503 h 3485424"/>
              <a:gd name="connsiteX1280" fmla="*/ 3166135 w 3485425"/>
              <a:gd name="connsiteY1280" fmla="*/ 1053151 h 3485424"/>
              <a:gd name="connsiteX1281" fmla="*/ 3166502 w 3485425"/>
              <a:gd name="connsiteY1281" fmla="*/ 1053061 h 3485424"/>
              <a:gd name="connsiteX1282" fmla="*/ 3166440 w 3485425"/>
              <a:gd name="connsiteY1282" fmla="*/ 1052936 h 3485424"/>
              <a:gd name="connsiteX1283" fmla="*/ 3196401 w 3485425"/>
              <a:gd name="connsiteY1283" fmla="*/ 1023706 h 3485424"/>
              <a:gd name="connsiteX1284" fmla="*/ 3196039 w 3485425"/>
              <a:gd name="connsiteY1284" fmla="*/ 1022973 h 3485424"/>
              <a:gd name="connsiteX1285" fmla="*/ 3154626 w 3485425"/>
              <a:gd name="connsiteY1285" fmla="*/ 1029063 h 3485424"/>
              <a:gd name="connsiteX1286" fmla="*/ 3154551 w 3485425"/>
              <a:gd name="connsiteY1286" fmla="*/ 1028911 h 3485424"/>
              <a:gd name="connsiteX1287" fmla="*/ 3154257 w 3485425"/>
              <a:gd name="connsiteY1287" fmla="*/ 1029148 h 3485424"/>
              <a:gd name="connsiteX1288" fmla="*/ 3146169 w 3485425"/>
              <a:gd name="connsiteY1288" fmla="*/ 1025979 h 3485424"/>
              <a:gd name="connsiteX1289" fmla="*/ 3148555 w 3485425"/>
              <a:gd name="connsiteY1289" fmla="*/ 1017626 h 3485424"/>
              <a:gd name="connsiteX1290" fmla="*/ 3150818 w 3485425"/>
              <a:gd name="connsiteY1290" fmla="*/ 1017070 h 3485424"/>
              <a:gd name="connsiteX1291" fmla="*/ 3150865 w 3485425"/>
              <a:gd name="connsiteY1291" fmla="*/ 1017078 h 3485424"/>
              <a:gd name="connsiteX1292" fmla="*/ 3193105 w 3485425"/>
              <a:gd name="connsiteY1292" fmla="*/ 1006317 h 3485424"/>
              <a:gd name="connsiteX1293" fmla="*/ 3225006 w 3485425"/>
              <a:gd name="connsiteY1293" fmla="*/ 983864 h 3485424"/>
              <a:gd name="connsiteX1294" fmla="*/ 3189861 w 3485425"/>
              <a:gd name="connsiteY1294" fmla="*/ 971988 h 3485424"/>
              <a:gd name="connsiteX1295" fmla="*/ 3188263 w 3485425"/>
              <a:gd name="connsiteY1295" fmla="*/ 968757 h 3485424"/>
              <a:gd name="connsiteX1296" fmla="*/ 3186459 w 3485425"/>
              <a:gd name="connsiteY1296" fmla="*/ 965633 h 3485424"/>
              <a:gd name="connsiteX1297" fmla="*/ 3196097 w 3485425"/>
              <a:gd name="connsiteY1297" fmla="*/ 929662 h 3485424"/>
              <a:gd name="connsiteX1298" fmla="*/ 3159629 w 3485425"/>
              <a:gd name="connsiteY1298" fmla="*/ 943800 h 3485424"/>
              <a:gd name="connsiteX1299" fmla="*/ 3126332 w 3485425"/>
              <a:gd name="connsiteY1299" fmla="*/ 973818 h 3485424"/>
              <a:gd name="connsiteX1300" fmla="*/ 3125502 w 3485425"/>
              <a:gd name="connsiteY1300" fmla="*/ 974580 h 3485424"/>
              <a:gd name="connsiteX1301" fmla="*/ 3117228 w 3485425"/>
              <a:gd name="connsiteY1301" fmla="*/ 971935 h 3485424"/>
              <a:gd name="connsiteX1302" fmla="*/ 3119075 w 3485425"/>
              <a:gd name="connsiteY1302" fmla="*/ 963447 h 3485424"/>
              <a:gd name="connsiteX1303" fmla="*/ 3119434 w 3485425"/>
              <a:gd name="connsiteY1303" fmla="*/ 963334 h 3485424"/>
              <a:gd name="connsiteX1304" fmla="*/ 3119365 w 3485425"/>
              <a:gd name="connsiteY1304" fmla="*/ 963213 h 3485424"/>
              <a:gd name="connsiteX1305" fmla="*/ 3147393 w 3485425"/>
              <a:gd name="connsiteY1305" fmla="*/ 932124 h 3485424"/>
              <a:gd name="connsiteX1306" fmla="*/ 3146984 w 3485425"/>
              <a:gd name="connsiteY1306" fmla="*/ 931416 h 3485424"/>
              <a:gd name="connsiteX1307" fmla="*/ 3106047 w 3485425"/>
              <a:gd name="connsiteY1307" fmla="*/ 940145 h 3485424"/>
              <a:gd name="connsiteX1308" fmla="*/ 3105961 w 3485425"/>
              <a:gd name="connsiteY1308" fmla="*/ 939998 h 3485424"/>
              <a:gd name="connsiteX1309" fmla="*/ 3105684 w 3485425"/>
              <a:gd name="connsiteY1309" fmla="*/ 940253 h 3485424"/>
              <a:gd name="connsiteX1310" fmla="*/ 3097410 w 3485425"/>
              <a:gd name="connsiteY1310" fmla="*/ 937608 h 3485424"/>
              <a:gd name="connsiteX1311" fmla="*/ 3099256 w 3485425"/>
              <a:gd name="connsiteY1311" fmla="*/ 929120 h 3485424"/>
              <a:gd name="connsiteX1312" fmla="*/ 3101478 w 3485425"/>
              <a:gd name="connsiteY1312" fmla="*/ 928420 h 3485424"/>
              <a:gd name="connsiteX1313" fmla="*/ 3101526 w 3485425"/>
              <a:gd name="connsiteY1313" fmla="*/ 928426 h 3485424"/>
              <a:gd name="connsiteX1314" fmla="*/ 3142991 w 3485425"/>
              <a:gd name="connsiteY1314" fmla="*/ 914982 h 3485424"/>
              <a:gd name="connsiteX1315" fmla="*/ 3173389 w 3485425"/>
              <a:gd name="connsiteY1315" fmla="*/ 890533 h 3485424"/>
              <a:gd name="connsiteX1316" fmla="*/ 3137556 w 3485425"/>
              <a:gd name="connsiteY1316" fmla="*/ 880931 h 3485424"/>
              <a:gd name="connsiteX1317" fmla="*/ 3134888 w 3485425"/>
              <a:gd name="connsiteY1317" fmla="*/ 876311 h 3485424"/>
              <a:gd name="connsiteX1318" fmla="*/ 3131925 w 3485425"/>
              <a:gd name="connsiteY1318" fmla="*/ 871883 h 3485424"/>
              <a:gd name="connsiteX1319" fmla="*/ 3139164 w 3485425"/>
              <a:gd name="connsiteY1319" fmla="*/ 835354 h 3485424"/>
              <a:gd name="connsiteX1320" fmla="*/ 3103710 w 3485425"/>
              <a:gd name="connsiteY1320" fmla="*/ 851871 h 3485424"/>
              <a:gd name="connsiteX1321" fmla="*/ 3072471 w 3485425"/>
              <a:gd name="connsiteY1321" fmla="*/ 884025 h 3485424"/>
              <a:gd name="connsiteX1322" fmla="*/ 3071693 w 3485425"/>
              <a:gd name="connsiteY1322" fmla="*/ 884840 h 3485424"/>
              <a:gd name="connsiteX1323" fmla="*/ 3063263 w 3485425"/>
              <a:gd name="connsiteY1323" fmla="*/ 882748 h 3485424"/>
              <a:gd name="connsiteX1324" fmla="*/ 3064544 w 3485425"/>
              <a:gd name="connsiteY1324" fmla="*/ 874156 h 3485424"/>
              <a:gd name="connsiteX1325" fmla="*/ 3064895 w 3485425"/>
              <a:gd name="connsiteY1325" fmla="*/ 874019 h 3485424"/>
              <a:gd name="connsiteX1326" fmla="*/ 3064818 w 3485425"/>
              <a:gd name="connsiteY1326" fmla="*/ 873904 h 3485424"/>
              <a:gd name="connsiteX1327" fmla="*/ 3090729 w 3485425"/>
              <a:gd name="connsiteY1327" fmla="*/ 841030 h 3485424"/>
              <a:gd name="connsiteX1328" fmla="*/ 3090275 w 3485425"/>
              <a:gd name="connsiteY1328" fmla="*/ 840351 h 3485424"/>
              <a:gd name="connsiteX1329" fmla="*/ 3050004 w 3485425"/>
              <a:gd name="connsiteY1329" fmla="*/ 851767 h 3485424"/>
              <a:gd name="connsiteX1330" fmla="*/ 3049909 w 3485425"/>
              <a:gd name="connsiteY1330" fmla="*/ 851626 h 3485424"/>
              <a:gd name="connsiteX1331" fmla="*/ 3049649 w 3485425"/>
              <a:gd name="connsiteY1331" fmla="*/ 851899 h 3485424"/>
              <a:gd name="connsiteX1332" fmla="*/ 3041218 w 3485425"/>
              <a:gd name="connsiteY1332" fmla="*/ 849807 h 3485424"/>
              <a:gd name="connsiteX1333" fmla="*/ 3042499 w 3485425"/>
              <a:gd name="connsiteY1333" fmla="*/ 841215 h 3485424"/>
              <a:gd name="connsiteX1334" fmla="*/ 3044670 w 3485425"/>
              <a:gd name="connsiteY1334" fmla="*/ 840370 h 3485424"/>
              <a:gd name="connsiteX1335" fmla="*/ 3044718 w 3485425"/>
              <a:gd name="connsiteY1335" fmla="*/ 840372 h 3485424"/>
              <a:gd name="connsiteX1336" fmla="*/ 3085204 w 3485425"/>
              <a:gd name="connsiteY1336" fmla="*/ 824216 h 3485424"/>
              <a:gd name="connsiteX1337" fmla="*/ 3113918 w 3485425"/>
              <a:gd name="connsiteY1337" fmla="*/ 797811 h 3485424"/>
              <a:gd name="connsiteX1338" fmla="*/ 3077530 w 3485425"/>
              <a:gd name="connsiteY1338" fmla="*/ 790600 h 3485424"/>
              <a:gd name="connsiteX1339" fmla="*/ 3074897 w 3485425"/>
              <a:gd name="connsiteY1339" fmla="*/ 786667 h 3485424"/>
              <a:gd name="connsiteX1340" fmla="*/ 3072025 w 3485425"/>
              <a:gd name="connsiteY1340" fmla="*/ 782929 h 3485424"/>
              <a:gd name="connsiteX1341" fmla="*/ 3076861 w 3485425"/>
              <a:gd name="connsiteY1341" fmla="*/ 746005 h 3485424"/>
              <a:gd name="connsiteX1342" fmla="*/ 3042563 w 3485425"/>
              <a:gd name="connsiteY1342" fmla="*/ 764805 h 3485424"/>
              <a:gd name="connsiteX1343" fmla="*/ 3013493 w 3485425"/>
              <a:gd name="connsiteY1343" fmla="*/ 798932 h 3485424"/>
              <a:gd name="connsiteX1344" fmla="*/ 3012770 w 3485425"/>
              <a:gd name="connsiteY1344" fmla="*/ 799796 h 3485424"/>
              <a:gd name="connsiteX1345" fmla="*/ 3004220 w 3485425"/>
              <a:gd name="connsiteY1345" fmla="*/ 798259 h 3485424"/>
              <a:gd name="connsiteX1346" fmla="*/ 3004937 w 3485425"/>
              <a:gd name="connsiteY1346" fmla="*/ 789602 h 3485424"/>
              <a:gd name="connsiteX1347" fmla="*/ 3005279 w 3485425"/>
              <a:gd name="connsiteY1347" fmla="*/ 789443 h 3485424"/>
              <a:gd name="connsiteX1348" fmla="*/ 3005194 w 3485425"/>
              <a:gd name="connsiteY1348" fmla="*/ 789332 h 3485424"/>
              <a:gd name="connsiteX1349" fmla="*/ 3028901 w 3485425"/>
              <a:gd name="connsiteY1349" fmla="*/ 754835 h 3485424"/>
              <a:gd name="connsiteX1350" fmla="*/ 3028403 w 3485425"/>
              <a:gd name="connsiteY1350" fmla="*/ 754187 h 3485424"/>
              <a:gd name="connsiteX1351" fmla="*/ 2988964 w 3485425"/>
              <a:gd name="connsiteY1351" fmla="*/ 768211 h 3485424"/>
              <a:gd name="connsiteX1352" fmla="*/ 2988861 w 3485425"/>
              <a:gd name="connsiteY1352" fmla="*/ 768077 h 3485424"/>
              <a:gd name="connsiteX1353" fmla="*/ 2988619 w 3485425"/>
              <a:gd name="connsiteY1353" fmla="*/ 768366 h 3485424"/>
              <a:gd name="connsiteX1354" fmla="*/ 2980069 w 3485425"/>
              <a:gd name="connsiteY1354" fmla="*/ 766830 h 3485424"/>
              <a:gd name="connsiteX1355" fmla="*/ 2980786 w 3485425"/>
              <a:gd name="connsiteY1355" fmla="*/ 758173 h 3485424"/>
              <a:gd name="connsiteX1356" fmla="*/ 2982897 w 3485425"/>
              <a:gd name="connsiteY1356" fmla="*/ 757187 h 3485424"/>
              <a:gd name="connsiteX1357" fmla="*/ 2982945 w 3485425"/>
              <a:gd name="connsiteY1357" fmla="*/ 757186 h 3485424"/>
              <a:gd name="connsiteX1358" fmla="*/ 3022288 w 3485425"/>
              <a:gd name="connsiteY1358" fmla="*/ 738419 h 3485424"/>
              <a:gd name="connsiteX1359" fmla="*/ 3049215 w 3485425"/>
              <a:gd name="connsiteY1359" fmla="*/ 710193 h 3485424"/>
              <a:gd name="connsiteX1360" fmla="*/ 3012433 w 3485425"/>
              <a:gd name="connsiteY1360" fmla="*/ 705376 h 3485424"/>
              <a:gd name="connsiteX1361" fmla="*/ 3009188 w 3485425"/>
              <a:gd name="connsiteY1361" fmla="*/ 701154 h 3485424"/>
              <a:gd name="connsiteX1362" fmla="*/ 3005662 w 3485425"/>
              <a:gd name="connsiteY1362" fmla="*/ 697144 h 3485424"/>
              <a:gd name="connsiteX1363" fmla="*/ 3008046 w 3485425"/>
              <a:gd name="connsiteY1363" fmla="*/ 659981 h 3485424"/>
              <a:gd name="connsiteX1364" fmla="*/ 2975066 w 3485425"/>
              <a:gd name="connsiteY1364" fmla="*/ 681007 h 3485424"/>
              <a:gd name="connsiteX1365" fmla="*/ 2948315 w 3485425"/>
              <a:gd name="connsiteY1365" fmla="*/ 716982 h 3485424"/>
              <a:gd name="connsiteX1366" fmla="*/ 2947651 w 3485425"/>
              <a:gd name="connsiteY1366" fmla="*/ 717892 h 3485424"/>
              <a:gd name="connsiteX1367" fmla="*/ 2939019 w 3485425"/>
              <a:gd name="connsiteY1367" fmla="*/ 716923 h 3485424"/>
              <a:gd name="connsiteX1368" fmla="*/ 2939162 w 3485425"/>
              <a:gd name="connsiteY1368" fmla="*/ 708238 h 3485424"/>
              <a:gd name="connsiteX1369" fmla="*/ 2939492 w 3485425"/>
              <a:gd name="connsiteY1369" fmla="*/ 708056 h 3485424"/>
              <a:gd name="connsiteX1370" fmla="*/ 2939400 w 3485425"/>
              <a:gd name="connsiteY1370" fmla="*/ 707952 h 3485424"/>
              <a:gd name="connsiteX1371" fmla="*/ 2960774 w 3485425"/>
              <a:gd name="connsiteY1371" fmla="*/ 671963 h 3485424"/>
              <a:gd name="connsiteX1372" fmla="*/ 2960235 w 3485425"/>
              <a:gd name="connsiteY1372" fmla="*/ 671349 h 3485424"/>
              <a:gd name="connsiteX1373" fmla="*/ 2921810 w 3485425"/>
              <a:gd name="connsiteY1373" fmla="*/ 687950 h 3485424"/>
              <a:gd name="connsiteX1374" fmla="*/ 2921698 w 3485425"/>
              <a:gd name="connsiteY1374" fmla="*/ 687823 h 3485424"/>
              <a:gd name="connsiteX1375" fmla="*/ 2921475 w 3485425"/>
              <a:gd name="connsiteY1375" fmla="*/ 688127 h 3485424"/>
              <a:gd name="connsiteX1376" fmla="*/ 2912843 w 3485425"/>
              <a:gd name="connsiteY1376" fmla="*/ 687159 h 3485424"/>
              <a:gd name="connsiteX1377" fmla="*/ 2912986 w 3485425"/>
              <a:gd name="connsiteY1377" fmla="*/ 678474 h 3485424"/>
              <a:gd name="connsiteX1378" fmla="*/ 2915027 w 3485425"/>
              <a:gd name="connsiteY1378" fmla="*/ 677351 h 3485424"/>
              <a:gd name="connsiteX1379" fmla="*/ 2915075 w 3485425"/>
              <a:gd name="connsiteY1379" fmla="*/ 677347 h 3485424"/>
              <a:gd name="connsiteX1380" fmla="*/ 2953091 w 3485425"/>
              <a:gd name="connsiteY1380" fmla="*/ 656020 h 3485424"/>
              <a:gd name="connsiteX1381" fmla="*/ 2978092 w 3485425"/>
              <a:gd name="connsiteY1381" fmla="*/ 626075 h 3485424"/>
              <a:gd name="connsiteX1382" fmla="*/ 2941073 w 3485425"/>
              <a:gd name="connsiteY1382" fmla="*/ 623700 h 3485424"/>
              <a:gd name="connsiteX1383" fmla="*/ 2938688 w 3485425"/>
              <a:gd name="connsiteY1383" fmla="*/ 620989 h 3485424"/>
              <a:gd name="connsiteX1384" fmla="*/ 2936141 w 3485425"/>
              <a:gd name="connsiteY1384" fmla="*/ 618442 h 3485424"/>
              <a:gd name="connsiteX1385" fmla="*/ 2936141 w 3485425"/>
              <a:gd name="connsiteY1385" fmla="*/ 581203 h 3485424"/>
              <a:gd name="connsiteX1386" fmla="*/ 2904575 w 3485425"/>
              <a:gd name="connsiteY1386" fmla="*/ 604297 h 3485424"/>
              <a:gd name="connsiteX1387" fmla="*/ 2880182 w 3485425"/>
              <a:gd name="connsiteY1387" fmla="*/ 641911 h 3485424"/>
              <a:gd name="connsiteX1388" fmla="*/ 2879577 w 3485425"/>
              <a:gd name="connsiteY1388" fmla="*/ 642860 h 3485424"/>
              <a:gd name="connsiteX1389" fmla="*/ 2870901 w 3485425"/>
              <a:gd name="connsiteY1389" fmla="*/ 642447 h 3485424"/>
              <a:gd name="connsiteX1390" fmla="*/ 2870487 w 3485425"/>
              <a:gd name="connsiteY1390" fmla="*/ 633770 h 3485424"/>
              <a:gd name="connsiteX1391" fmla="*/ 2870806 w 3485425"/>
              <a:gd name="connsiteY1391" fmla="*/ 633568 h 3485424"/>
              <a:gd name="connsiteX1392" fmla="*/ 2870707 w 3485425"/>
              <a:gd name="connsiteY1392" fmla="*/ 633470 h 3485424"/>
              <a:gd name="connsiteX1393" fmla="*/ 2889734 w 3485425"/>
              <a:gd name="connsiteY1393" fmla="*/ 596186 h 3485424"/>
              <a:gd name="connsiteX1394" fmla="*/ 2889156 w 3485425"/>
              <a:gd name="connsiteY1394" fmla="*/ 595608 h 3485424"/>
              <a:gd name="connsiteX1395" fmla="*/ 2851873 w 3485425"/>
              <a:gd name="connsiteY1395" fmla="*/ 614635 h 3485424"/>
              <a:gd name="connsiteX1396" fmla="*/ 2851752 w 3485425"/>
              <a:gd name="connsiteY1396" fmla="*/ 614514 h 3485424"/>
              <a:gd name="connsiteX1397" fmla="*/ 2851550 w 3485425"/>
              <a:gd name="connsiteY1397" fmla="*/ 614833 h 3485424"/>
              <a:gd name="connsiteX1398" fmla="*/ 2842873 w 3485425"/>
              <a:gd name="connsiteY1398" fmla="*/ 614420 h 3485424"/>
              <a:gd name="connsiteX1399" fmla="*/ 2842460 w 3485425"/>
              <a:gd name="connsiteY1399" fmla="*/ 605743 h 3485424"/>
              <a:gd name="connsiteX1400" fmla="*/ 2844425 w 3485425"/>
              <a:gd name="connsiteY1400" fmla="*/ 604492 h 3485424"/>
              <a:gd name="connsiteX1401" fmla="*/ 2844473 w 3485425"/>
              <a:gd name="connsiteY1401" fmla="*/ 604485 h 3485424"/>
              <a:gd name="connsiteX1402" fmla="*/ 2881045 w 3485425"/>
              <a:gd name="connsiteY1402" fmla="*/ 580767 h 3485424"/>
              <a:gd name="connsiteX1403" fmla="*/ 2904079 w 3485425"/>
              <a:gd name="connsiteY1403" fmla="*/ 549284 h 3485424"/>
              <a:gd name="connsiteX1404" fmla="*/ 2866983 w 3485425"/>
              <a:gd name="connsiteY1404" fmla="*/ 549283 h 3485424"/>
              <a:gd name="connsiteX1405" fmla="*/ 2863215 w 3485425"/>
              <a:gd name="connsiteY1405" fmla="*/ 545515 h 3485424"/>
              <a:gd name="connsiteX1406" fmla="*/ 2859201 w 3485425"/>
              <a:gd name="connsiteY1406" fmla="*/ 542000 h 3485424"/>
              <a:gd name="connsiteX1407" fmla="*/ 2856739 w 3485425"/>
              <a:gd name="connsiteY1407" fmla="*/ 504842 h 3485424"/>
              <a:gd name="connsiteX1408" fmla="*/ 2826768 w 3485425"/>
              <a:gd name="connsiteY1408" fmla="*/ 529973 h 3485424"/>
              <a:gd name="connsiteX1409" fmla="*/ 2804916 w 3485425"/>
              <a:gd name="connsiteY1409" fmla="*/ 569117 h 3485424"/>
              <a:gd name="connsiteX1410" fmla="*/ 2804375 w 3485425"/>
              <a:gd name="connsiteY1410" fmla="*/ 570105 h 3485424"/>
              <a:gd name="connsiteX1411" fmla="*/ 2795690 w 3485425"/>
              <a:gd name="connsiteY1411" fmla="*/ 570266 h 3485424"/>
              <a:gd name="connsiteX1412" fmla="*/ 2794704 w 3485425"/>
              <a:gd name="connsiteY1412" fmla="*/ 561636 h 3485424"/>
              <a:gd name="connsiteX1413" fmla="*/ 2795008 w 3485425"/>
              <a:gd name="connsiteY1413" fmla="*/ 561413 h 3485424"/>
              <a:gd name="connsiteX1414" fmla="*/ 2794904 w 3485425"/>
              <a:gd name="connsiteY1414" fmla="*/ 561321 h 3485424"/>
              <a:gd name="connsiteX1415" fmla="*/ 2811424 w 3485425"/>
              <a:gd name="connsiteY1415" fmla="*/ 522861 h 3485424"/>
              <a:gd name="connsiteX1416" fmla="*/ 2810809 w 3485425"/>
              <a:gd name="connsiteY1416" fmla="*/ 522323 h 3485424"/>
              <a:gd name="connsiteX1417" fmla="*/ 2774865 w 3485425"/>
              <a:gd name="connsiteY1417" fmla="*/ 543773 h 3485424"/>
              <a:gd name="connsiteX1418" fmla="*/ 2774737 w 3485425"/>
              <a:gd name="connsiteY1418" fmla="*/ 543661 h 3485424"/>
              <a:gd name="connsiteX1419" fmla="*/ 2774556 w 3485425"/>
              <a:gd name="connsiteY1419" fmla="*/ 543992 h 3485424"/>
              <a:gd name="connsiteX1420" fmla="*/ 2765871 w 3485425"/>
              <a:gd name="connsiteY1420" fmla="*/ 544153 h 3485424"/>
              <a:gd name="connsiteX1421" fmla="*/ 2764885 w 3485425"/>
              <a:gd name="connsiteY1421" fmla="*/ 535523 h 3485424"/>
              <a:gd name="connsiteX1422" fmla="*/ 2766764 w 3485425"/>
              <a:gd name="connsiteY1422" fmla="*/ 534144 h 3485424"/>
              <a:gd name="connsiteX1423" fmla="*/ 2766810 w 3485425"/>
              <a:gd name="connsiteY1423" fmla="*/ 534134 h 3485424"/>
              <a:gd name="connsiteX1424" fmla="*/ 2801735 w 3485425"/>
              <a:gd name="connsiteY1424" fmla="*/ 508051 h 3485424"/>
              <a:gd name="connsiteX1425" fmla="*/ 2822637 w 3485425"/>
              <a:gd name="connsiteY1425" fmla="*/ 475113 h 3485424"/>
              <a:gd name="connsiteX1426" fmla="*/ 2785622 w 3485425"/>
              <a:gd name="connsiteY1426" fmla="*/ 477566 h 3485424"/>
              <a:gd name="connsiteX1427" fmla="*/ 2782066 w 3485425"/>
              <a:gd name="connsiteY1427" fmla="*/ 474452 h 3485424"/>
              <a:gd name="connsiteX1428" fmla="*/ 2778320 w 3485425"/>
              <a:gd name="connsiteY1428" fmla="*/ 471582 h 3485424"/>
              <a:gd name="connsiteX1429" fmla="*/ 2773434 w 3485425"/>
              <a:gd name="connsiteY1429" fmla="*/ 434664 h 3485424"/>
              <a:gd name="connsiteX1430" fmla="*/ 2745171 w 3485425"/>
              <a:gd name="connsiteY1430" fmla="*/ 461700 h 3485424"/>
              <a:gd name="connsiteX1431" fmla="*/ 2725923 w 3485425"/>
              <a:gd name="connsiteY1431" fmla="*/ 502189 h 3485424"/>
              <a:gd name="connsiteX1432" fmla="*/ 2725449 w 3485425"/>
              <a:gd name="connsiteY1432" fmla="*/ 503210 h 3485424"/>
              <a:gd name="connsiteX1433" fmla="*/ 2716793 w 3485425"/>
              <a:gd name="connsiteY1433" fmla="*/ 503939 h 3485424"/>
              <a:gd name="connsiteX1434" fmla="*/ 2715245 w 3485425"/>
              <a:gd name="connsiteY1434" fmla="*/ 495391 h 3485424"/>
              <a:gd name="connsiteX1435" fmla="*/ 2715533 w 3485425"/>
              <a:gd name="connsiteY1435" fmla="*/ 495149 h 3485424"/>
              <a:gd name="connsiteX1436" fmla="*/ 2715423 w 3485425"/>
              <a:gd name="connsiteY1436" fmla="*/ 495064 h 3485424"/>
              <a:gd name="connsiteX1437" fmla="*/ 2729394 w 3485425"/>
              <a:gd name="connsiteY1437" fmla="*/ 455607 h 3485424"/>
              <a:gd name="connsiteX1438" fmla="*/ 2728745 w 3485425"/>
              <a:gd name="connsiteY1438" fmla="*/ 455109 h 3485424"/>
              <a:gd name="connsiteX1439" fmla="*/ 2694280 w 3485425"/>
              <a:gd name="connsiteY1439" fmla="*/ 478863 h 3485424"/>
              <a:gd name="connsiteX1440" fmla="*/ 2694145 w 3485425"/>
              <a:gd name="connsiteY1440" fmla="*/ 478760 h 3485424"/>
              <a:gd name="connsiteX1441" fmla="*/ 2693986 w 3485425"/>
              <a:gd name="connsiteY1441" fmla="*/ 479102 h 3485424"/>
              <a:gd name="connsiteX1442" fmla="*/ 2685330 w 3485425"/>
              <a:gd name="connsiteY1442" fmla="*/ 479831 h 3485424"/>
              <a:gd name="connsiteX1443" fmla="*/ 2683782 w 3485425"/>
              <a:gd name="connsiteY1443" fmla="*/ 471283 h 3485424"/>
              <a:gd name="connsiteX1444" fmla="*/ 2685566 w 3485425"/>
              <a:gd name="connsiteY1444" fmla="*/ 469785 h 3485424"/>
              <a:gd name="connsiteX1445" fmla="*/ 2685613 w 3485425"/>
              <a:gd name="connsiteY1445" fmla="*/ 469772 h 3485424"/>
              <a:gd name="connsiteX1446" fmla="*/ 2718757 w 3485425"/>
              <a:gd name="connsiteY1446" fmla="*/ 441461 h 3485424"/>
              <a:gd name="connsiteX1447" fmla="*/ 2737461 w 3485425"/>
              <a:gd name="connsiteY1447" fmla="*/ 407227 h 3485424"/>
              <a:gd name="connsiteX1448" fmla="*/ 2700686 w 3485425"/>
              <a:gd name="connsiteY1448" fmla="*/ 412095 h 3485424"/>
              <a:gd name="connsiteX1449" fmla="*/ 2696459 w 3485425"/>
              <a:gd name="connsiteY1449" fmla="*/ 408856 h 3485424"/>
              <a:gd name="connsiteX1450" fmla="*/ 2692015 w 3485425"/>
              <a:gd name="connsiteY1450" fmla="*/ 405896 h 3485424"/>
              <a:gd name="connsiteX1451" fmla="*/ 2684700 w 3485425"/>
              <a:gd name="connsiteY1451" fmla="*/ 369382 h 3485424"/>
              <a:gd name="connsiteX1452" fmla="*/ 2658285 w 3485425"/>
              <a:gd name="connsiteY1452" fmla="*/ 398227 h 3485424"/>
              <a:gd name="connsiteX1453" fmla="*/ 2641757 w 3485425"/>
              <a:gd name="connsiteY1453" fmla="*/ 439900 h 3485424"/>
              <a:gd name="connsiteX1454" fmla="*/ 2641351 w 3485425"/>
              <a:gd name="connsiteY1454" fmla="*/ 440950 h 3485424"/>
              <a:gd name="connsiteX1455" fmla="*/ 2632762 w 3485425"/>
              <a:gd name="connsiteY1455" fmla="*/ 442250 h 3485424"/>
              <a:gd name="connsiteX1456" fmla="*/ 2630652 w 3485425"/>
              <a:gd name="connsiteY1456" fmla="*/ 433823 h 3485424"/>
              <a:gd name="connsiteX1457" fmla="*/ 2630925 w 3485425"/>
              <a:gd name="connsiteY1457" fmla="*/ 433562 h 3485424"/>
              <a:gd name="connsiteX1458" fmla="*/ 2630809 w 3485425"/>
              <a:gd name="connsiteY1458" fmla="*/ 433485 h 3485424"/>
              <a:gd name="connsiteX1459" fmla="*/ 2642140 w 3485425"/>
              <a:gd name="connsiteY1459" fmla="*/ 393190 h 3485424"/>
              <a:gd name="connsiteX1460" fmla="*/ 2641460 w 3485425"/>
              <a:gd name="connsiteY1460" fmla="*/ 392737 h 3485424"/>
              <a:gd name="connsiteX1461" fmla="*/ 2608641 w 3485425"/>
              <a:gd name="connsiteY1461" fmla="*/ 418718 h 3485424"/>
              <a:gd name="connsiteX1462" fmla="*/ 2608499 w 3485425"/>
              <a:gd name="connsiteY1462" fmla="*/ 418623 h 3485424"/>
              <a:gd name="connsiteX1463" fmla="*/ 2608364 w 3485425"/>
              <a:gd name="connsiteY1463" fmla="*/ 418975 h 3485424"/>
              <a:gd name="connsiteX1464" fmla="*/ 2599775 w 3485425"/>
              <a:gd name="connsiteY1464" fmla="*/ 420275 h 3485424"/>
              <a:gd name="connsiteX1465" fmla="*/ 2597665 w 3485425"/>
              <a:gd name="connsiteY1465" fmla="*/ 411848 h 3485424"/>
              <a:gd name="connsiteX1466" fmla="*/ 2599346 w 3485425"/>
              <a:gd name="connsiteY1466" fmla="*/ 410236 h 3485424"/>
              <a:gd name="connsiteX1467" fmla="*/ 2599391 w 3485425"/>
              <a:gd name="connsiteY1467" fmla="*/ 410219 h 3485424"/>
              <a:gd name="connsiteX1468" fmla="*/ 2630592 w 3485425"/>
              <a:gd name="connsiteY1468" fmla="*/ 379779 h 3485424"/>
              <a:gd name="connsiteX1469" fmla="*/ 2646992 w 3485425"/>
              <a:gd name="connsiteY1469" fmla="*/ 344384 h 3485424"/>
              <a:gd name="connsiteX1470" fmla="*/ 2610618 w 3485425"/>
              <a:gd name="connsiteY1470" fmla="*/ 351671 h 3485424"/>
              <a:gd name="connsiteX1471" fmla="*/ 2607618 w 3485425"/>
              <a:gd name="connsiteY1471" fmla="*/ 349673 h 3485424"/>
              <a:gd name="connsiteX1472" fmla="*/ 2604494 w 3485425"/>
              <a:gd name="connsiteY1472" fmla="*/ 347869 h 3485424"/>
              <a:gd name="connsiteX1473" fmla="*/ 2594856 w 3485425"/>
              <a:gd name="connsiteY1473" fmla="*/ 311898 h 3485424"/>
              <a:gd name="connsiteX1474" fmla="*/ 2570342 w 3485425"/>
              <a:gd name="connsiteY1474" fmla="*/ 342376 h 3485424"/>
              <a:gd name="connsiteX1475" fmla="*/ 2556516 w 3485425"/>
              <a:gd name="connsiteY1475" fmla="*/ 385021 h 3485424"/>
              <a:gd name="connsiteX1476" fmla="*/ 2556177 w 3485425"/>
              <a:gd name="connsiteY1476" fmla="*/ 386095 h 3485424"/>
              <a:gd name="connsiteX1477" fmla="*/ 2547690 w 3485425"/>
              <a:gd name="connsiteY1477" fmla="*/ 387942 h 3485424"/>
              <a:gd name="connsiteX1478" fmla="*/ 2545045 w 3485425"/>
              <a:gd name="connsiteY1478" fmla="*/ 379668 h 3485424"/>
              <a:gd name="connsiteX1479" fmla="*/ 2545300 w 3485425"/>
              <a:gd name="connsiteY1479" fmla="*/ 379389 h 3485424"/>
              <a:gd name="connsiteX1480" fmla="*/ 2545179 w 3485425"/>
              <a:gd name="connsiteY1480" fmla="*/ 379320 h 3485424"/>
              <a:gd name="connsiteX1481" fmla="*/ 2553908 w 3485425"/>
              <a:gd name="connsiteY1481" fmla="*/ 338382 h 3485424"/>
              <a:gd name="connsiteX1482" fmla="*/ 2553200 w 3485425"/>
              <a:gd name="connsiteY1482" fmla="*/ 337974 h 3485424"/>
              <a:gd name="connsiteX1483" fmla="*/ 2522112 w 3485425"/>
              <a:gd name="connsiteY1483" fmla="*/ 366002 h 3485424"/>
              <a:gd name="connsiteX1484" fmla="*/ 2521964 w 3485425"/>
              <a:gd name="connsiteY1484" fmla="*/ 365917 h 3485424"/>
              <a:gd name="connsiteX1485" fmla="*/ 2521851 w 3485425"/>
              <a:gd name="connsiteY1485" fmla="*/ 366277 h 3485424"/>
              <a:gd name="connsiteX1486" fmla="*/ 2513363 w 3485425"/>
              <a:gd name="connsiteY1486" fmla="*/ 368123 h 3485424"/>
              <a:gd name="connsiteX1487" fmla="*/ 2510718 w 3485425"/>
              <a:gd name="connsiteY1487" fmla="*/ 359849 h 3485424"/>
              <a:gd name="connsiteX1488" fmla="*/ 2512293 w 3485425"/>
              <a:gd name="connsiteY1488" fmla="*/ 358132 h 3485424"/>
              <a:gd name="connsiteX1489" fmla="*/ 2512337 w 3485425"/>
              <a:gd name="connsiteY1489" fmla="*/ 358113 h 3485424"/>
              <a:gd name="connsiteX1490" fmla="*/ 2541525 w 3485425"/>
              <a:gd name="connsiteY1490" fmla="*/ 325738 h 3485424"/>
              <a:gd name="connsiteX1491" fmla="*/ 2555625 w 3485425"/>
              <a:gd name="connsiteY1491" fmla="*/ 289366 h 3485424"/>
              <a:gd name="connsiteX1492" fmla="*/ 2519793 w 3485425"/>
              <a:gd name="connsiteY1492" fmla="*/ 298967 h 3485424"/>
              <a:gd name="connsiteX1493" fmla="*/ 2515178 w 3485425"/>
              <a:gd name="connsiteY1493" fmla="*/ 296303 h 3485424"/>
              <a:gd name="connsiteX1494" fmla="*/ 2510390 w 3485425"/>
              <a:gd name="connsiteY1494" fmla="*/ 293946 h 3485424"/>
              <a:gd name="connsiteX1495" fmla="*/ 2498395 w 3485425"/>
              <a:gd name="connsiteY1495" fmla="*/ 258691 h 3485424"/>
              <a:gd name="connsiteX1496" fmla="*/ 2475950 w 3485425"/>
              <a:gd name="connsiteY1496" fmla="*/ 290722 h 3485424"/>
              <a:gd name="connsiteX1497" fmla="*/ 2464973 w 3485425"/>
              <a:gd name="connsiteY1497" fmla="*/ 334188 h 3485424"/>
              <a:gd name="connsiteX1498" fmla="*/ 2464707 w 3485425"/>
              <a:gd name="connsiteY1498" fmla="*/ 335283 h 3485424"/>
              <a:gd name="connsiteX1499" fmla="*/ 2456360 w 3485425"/>
              <a:gd name="connsiteY1499" fmla="*/ 337686 h 3485424"/>
              <a:gd name="connsiteX1500" fmla="*/ 2453174 w 3485425"/>
              <a:gd name="connsiteY1500" fmla="*/ 329605 h 3485424"/>
              <a:gd name="connsiteX1501" fmla="*/ 2453410 w 3485425"/>
              <a:gd name="connsiteY1501" fmla="*/ 329311 h 3485424"/>
              <a:gd name="connsiteX1502" fmla="*/ 2453285 w 3485425"/>
              <a:gd name="connsiteY1502" fmla="*/ 329250 h 3485424"/>
              <a:gd name="connsiteX1503" fmla="*/ 2459288 w 3485425"/>
              <a:gd name="connsiteY1503" fmla="*/ 287824 h 3485424"/>
              <a:gd name="connsiteX1504" fmla="*/ 2458555 w 3485425"/>
              <a:gd name="connsiteY1504" fmla="*/ 287463 h 3485424"/>
              <a:gd name="connsiteX1505" fmla="*/ 2429387 w 3485425"/>
              <a:gd name="connsiteY1505" fmla="*/ 317485 h 3485424"/>
              <a:gd name="connsiteX1506" fmla="*/ 2429235 w 3485425"/>
              <a:gd name="connsiteY1506" fmla="*/ 317411 h 3485424"/>
              <a:gd name="connsiteX1507" fmla="*/ 2429145 w 3485425"/>
              <a:gd name="connsiteY1507" fmla="*/ 317777 h 3485424"/>
              <a:gd name="connsiteX1508" fmla="*/ 2420798 w 3485425"/>
              <a:gd name="connsiteY1508" fmla="*/ 320181 h 3485424"/>
              <a:gd name="connsiteX1509" fmla="*/ 2417612 w 3485425"/>
              <a:gd name="connsiteY1509" fmla="*/ 312099 h 3485424"/>
              <a:gd name="connsiteX1510" fmla="*/ 2419070 w 3485425"/>
              <a:gd name="connsiteY1510" fmla="*/ 310282 h 3485424"/>
              <a:gd name="connsiteX1511" fmla="*/ 2419113 w 3485425"/>
              <a:gd name="connsiteY1511" fmla="*/ 310260 h 3485424"/>
              <a:gd name="connsiteX1512" fmla="*/ 2446096 w 3485425"/>
              <a:gd name="connsiteY1512" fmla="*/ 276026 h 3485424"/>
              <a:gd name="connsiteX1513" fmla="*/ 2457760 w 3485425"/>
              <a:gd name="connsiteY1513" fmla="*/ 238801 h 3485424"/>
              <a:gd name="connsiteX1514" fmla="*/ 2422642 w 3485425"/>
              <a:gd name="connsiteY1514" fmla="*/ 250750 h 3485424"/>
              <a:gd name="connsiteX1515" fmla="*/ 2418401 w 3485425"/>
              <a:gd name="connsiteY1515" fmla="*/ 248663 h 3485424"/>
              <a:gd name="connsiteX1516" fmla="*/ 2414039 w 3485425"/>
              <a:gd name="connsiteY1516" fmla="*/ 246860 h 3485424"/>
              <a:gd name="connsiteX1517" fmla="*/ 2399765 w 3485425"/>
              <a:gd name="connsiteY1517" fmla="*/ 212464 h 3485424"/>
              <a:gd name="connsiteX1518" fmla="*/ 2379462 w 3485425"/>
              <a:gd name="connsiteY1518" fmla="*/ 245895 h 3485424"/>
              <a:gd name="connsiteX1519" fmla="*/ 2371350 w 3485425"/>
              <a:gd name="connsiteY1519" fmla="*/ 289985 h 3485424"/>
              <a:gd name="connsiteX1520" fmla="*/ 2371156 w 3485425"/>
              <a:gd name="connsiteY1520" fmla="*/ 291095 h 3485424"/>
              <a:gd name="connsiteX1521" fmla="*/ 2362984 w 3485425"/>
              <a:gd name="connsiteY1521" fmla="*/ 294038 h 3485424"/>
              <a:gd name="connsiteX1522" fmla="*/ 2359276 w 3485425"/>
              <a:gd name="connsiteY1522" fmla="*/ 286183 h 3485424"/>
              <a:gd name="connsiteX1523" fmla="*/ 2359492 w 3485425"/>
              <a:gd name="connsiteY1523" fmla="*/ 285874 h 3485424"/>
              <a:gd name="connsiteX1524" fmla="*/ 2359364 w 3485425"/>
              <a:gd name="connsiteY1524" fmla="*/ 285821 h 3485424"/>
              <a:gd name="connsiteX1525" fmla="*/ 2362646 w 3485425"/>
              <a:gd name="connsiteY1525" fmla="*/ 244092 h 3485424"/>
              <a:gd name="connsiteX1526" fmla="*/ 2361891 w 3485425"/>
              <a:gd name="connsiteY1526" fmla="*/ 243780 h 3485424"/>
              <a:gd name="connsiteX1527" fmla="*/ 2334748 w 3485425"/>
              <a:gd name="connsiteY1527" fmla="*/ 275644 h 3485424"/>
              <a:gd name="connsiteX1528" fmla="*/ 2334591 w 3485425"/>
              <a:gd name="connsiteY1528" fmla="*/ 275579 h 3485424"/>
              <a:gd name="connsiteX1529" fmla="*/ 2334526 w 3485425"/>
              <a:gd name="connsiteY1529" fmla="*/ 275951 h 3485424"/>
              <a:gd name="connsiteX1530" fmla="*/ 2326353 w 3485425"/>
              <a:gd name="connsiteY1530" fmla="*/ 278895 h 3485424"/>
              <a:gd name="connsiteX1531" fmla="*/ 2322646 w 3485425"/>
              <a:gd name="connsiteY1531" fmla="*/ 271040 h 3485424"/>
              <a:gd name="connsiteX1532" fmla="*/ 2323981 w 3485425"/>
              <a:gd name="connsiteY1532" fmla="*/ 269131 h 3485424"/>
              <a:gd name="connsiteX1533" fmla="*/ 2324023 w 3485425"/>
              <a:gd name="connsiteY1533" fmla="*/ 269106 h 3485424"/>
              <a:gd name="connsiteX1534" fmla="*/ 2348711 w 3485425"/>
              <a:gd name="connsiteY1534" fmla="*/ 233181 h 3485424"/>
              <a:gd name="connsiteX1535" fmla="*/ 2357917 w 3485425"/>
              <a:gd name="connsiteY1535" fmla="*/ 195273 h 3485424"/>
              <a:gd name="connsiteX1536" fmla="*/ 2323654 w 3485425"/>
              <a:gd name="connsiteY1536" fmla="*/ 209493 h 3485424"/>
              <a:gd name="connsiteX1537" fmla="*/ 2318733 w 3485425"/>
              <a:gd name="connsiteY1537" fmla="*/ 207458 h 3485424"/>
              <a:gd name="connsiteX1538" fmla="*/ 2313675 w 3485425"/>
              <a:gd name="connsiteY1538" fmla="*/ 205749 h 3485424"/>
              <a:gd name="connsiteX1539" fmla="*/ 2297158 w 3485425"/>
              <a:gd name="connsiteY1539" fmla="*/ 172373 h 3485424"/>
              <a:gd name="connsiteX1540" fmla="*/ 2279110 w 3485425"/>
              <a:gd name="connsiteY1540" fmla="*/ 207072 h 3485424"/>
              <a:gd name="connsiteX1541" fmla="*/ 2273931 w 3485425"/>
              <a:gd name="connsiteY1541" fmla="*/ 251603 h 3485424"/>
              <a:gd name="connsiteX1542" fmla="*/ 2273810 w 3485425"/>
              <a:gd name="connsiteY1542" fmla="*/ 252722 h 3485424"/>
              <a:gd name="connsiteX1543" fmla="*/ 2265850 w 3485425"/>
              <a:gd name="connsiteY1543" fmla="*/ 256200 h 3485424"/>
              <a:gd name="connsiteX1544" fmla="*/ 2261631 w 3485425"/>
              <a:gd name="connsiteY1544" fmla="*/ 248607 h 3485424"/>
              <a:gd name="connsiteX1545" fmla="*/ 2261827 w 3485425"/>
              <a:gd name="connsiteY1545" fmla="*/ 248284 h 3485424"/>
              <a:gd name="connsiteX1546" fmla="*/ 2261695 w 3485425"/>
              <a:gd name="connsiteY1546" fmla="*/ 248240 h 3485424"/>
              <a:gd name="connsiteX1547" fmla="*/ 2262211 w 3485425"/>
              <a:gd name="connsiteY1547" fmla="*/ 206385 h 3485424"/>
              <a:gd name="connsiteX1548" fmla="*/ 2261437 w 3485425"/>
              <a:gd name="connsiteY1548" fmla="*/ 206123 h 3485424"/>
              <a:gd name="connsiteX1549" fmla="*/ 2236460 w 3485425"/>
              <a:gd name="connsiteY1549" fmla="*/ 239713 h 3485424"/>
              <a:gd name="connsiteX1550" fmla="*/ 2236299 w 3485425"/>
              <a:gd name="connsiteY1550" fmla="*/ 239658 h 3485424"/>
              <a:gd name="connsiteX1551" fmla="*/ 2236259 w 3485425"/>
              <a:gd name="connsiteY1551" fmla="*/ 240034 h 3485424"/>
              <a:gd name="connsiteX1552" fmla="*/ 2228299 w 3485425"/>
              <a:gd name="connsiteY1552" fmla="*/ 243512 h 3485424"/>
              <a:gd name="connsiteX1553" fmla="*/ 2224080 w 3485425"/>
              <a:gd name="connsiteY1553" fmla="*/ 235918 h 3485424"/>
              <a:gd name="connsiteX1554" fmla="*/ 2225287 w 3485425"/>
              <a:gd name="connsiteY1554" fmla="*/ 233925 h 3485424"/>
              <a:gd name="connsiteX1555" fmla="*/ 2225326 w 3485425"/>
              <a:gd name="connsiteY1555" fmla="*/ 233898 h 3485424"/>
              <a:gd name="connsiteX1556" fmla="*/ 2247585 w 3485425"/>
              <a:gd name="connsiteY1556" fmla="*/ 196420 h 3485424"/>
              <a:gd name="connsiteX1557" fmla="*/ 2254265 w 3485425"/>
              <a:gd name="connsiteY1557" fmla="*/ 157986 h 3485424"/>
              <a:gd name="connsiteX1558" fmla="*/ 2221017 w 3485425"/>
              <a:gd name="connsiteY1558" fmla="*/ 174440 h 3485424"/>
              <a:gd name="connsiteX1559" fmla="*/ 2217595 w 3485425"/>
              <a:gd name="connsiteY1559" fmla="*/ 173283 h 3485424"/>
              <a:gd name="connsiteX1560" fmla="*/ 2214117 w 3485425"/>
              <a:gd name="connsiteY1560" fmla="*/ 172351 h 3485424"/>
              <a:gd name="connsiteX1561" fmla="*/ 2195497 w 3485425"/>
              <a:gd name="connsiteY1561" fmla="*/ 140101 h 3485424"/>
              <a:gd name="connsiteX1562" fmla="*/ 2179707 w 3485425"/>
              <a:gd name="connsiteY1562" fmla="*/ 175885 h 3485424"/>
              <a:gd name="connsiteX1563" fmla="*/ 2177389 w 3485425"/>
              <a:gd name="connsiteY1563" fmla="*/ 220655 h 3485424"/>
              <a:gd name="connsiteX1564" fmla="*/ 2177340 w 3485425"/>
              <a:gd name="connsiteY1564" fmla="*/ 221781 h 3485424"/>
              <a:gd name="connsiteX1565" fmla="*/ 2169620 w 3485425"/>
              <a:gd name="connsiteY1565" fmla="*/ 225761 h 3485424"/>
              <a:gd name="connsiteX1566" fmla="*/ 2164924 w 3485425"/>
              <a:gd name="connsiteY1566" fmla="*/ 218453 h 3485424"/>
              <a:gd name="connsiteX1567" fmla="*/ 2165098 w 3485425"/>
              <a:gd name="connsiteY1567" fmla="*/ 218119 h 3485424"/>
              <a:gd name="connsiteX1568" fmla="*/ 2164963 w 3485425"/>
              <a:gd name="connsiteY1568" fmla="*/ 218083 h 3485424"/>
              <a:gd name="connsiteX1569" fmla="*/ 2162799 w 3485425"/>
              <a:gd name="connsiteY1569" fmla="*/ 176281 h 3485424"/>
              <a:gd name="connsiteX1570" fmla="*/ 2162010 w 3485425"/>
              <a:gd name="connsiteY1570" fmla="*/ 176070 h 3485424"/>
              <a:gd name="connsiteX1571" fmla="*/ 2139235 w 3485425"/>
              <a:gd name="connsiteY1571" fmla="*/ 211189 h 3485424"/>
              <a:gd name="connsiteX1572" fmla="*/ 2139071 w 3485425"/>
              <a:gd name="connsiteY1572" fmla="*/ 211145 h 3485424"/>
              <a:gd name="connsiteX1573" fmla="*/ 2139054 w 3485425"/>
              <a:gd name="connsiteY1573" fmla="*/ 211522 h 3485424"/>
              <a:gd name="connsiteX1574" fmla="*/ 2131333 w 3485425"/>
              <a:gd name="connsiteY1574" fmla="*/ 215502 h 3485424"/>
              <a:gd name="connsiteX1575" fmla="*/ 2126637 w 3485425"/>
              <a:gd name="connsiteY1575" fmla="*/ 208195 h 3485424"/>
              <a:gd name="connsiteX1576" fmla="*/ 2127714 w 3485425"/>
              <a:gd name="connsiteY1576" fmla="*/ 206129 h 3485424"/>
              <a:gd name="connsiteX1577" fmla="*/ 2127751 w 3485425"/>
              <a:gd name="connsiteY1577" fmla="*/ 206098 h 3485424"/>
              <a:gd name="connsiteX1578" fmla="*/ 2147565 w 3485425"/>
              <a:gd name="connsiteY1578" fmla="*/ 167272 h 3485424"/>
              <a:gd name="connsiteX1579" fmla="*/ 2151771 w 3485425"/>
              <a:gd name="connsiteY1579" fmla="*/ 128490 h 3485424"/>
              <a:gd name="connsiteX1580" fmla="*/ 2119645 w 3485425"/>
              <a:gd name="connsiteY1580" fmla="*/ 147038 h 3485424"/>
              <a:gd name="connsiteX1581" fmla="*/ 2114491 w 3485425"/>
              <a:gd name="connsiteY1581" fmla="*/ 145657 h 3485424"/>
              <a:gd name="connsiteX1582" fmla="*/ 2109264 w 3485425"/>
              <a:gd name="connsiteY1582" fmla="*/ 144621 h 3485424"/>
              <a:gd name="connsiteX1583" fmla="*/ 2088553 w 3485425"/>
              <a:gd name="connsiteY1583" fmla="*/ 113672 h 3485424"/>
              <a:gd name="connsiteX1584" fmla="*/ 2075163 w 3485425"/>
              <a:gd name="connsiteY1584" fmla="*/ 150421 h 3485424"/>
              <a:gd name="connsiteX1585" fmla="*/ 2075810 w 3485425"/>
              <a:gd name="connsiteY1585" fmla="*/ 195247 h 3485424"/>
              <a:gd name="connsiteX1586" fmla="*/ 2075836 w 3485425"/>
              <a:gd name="connsiteY1586" fmla="*/ 196373 h 3485424"/>
              <a:gd name="connsiteX1587" fmla="*/ 2068395 w 3485425"/>
              <a:gd name="connsiteY1587" fmla="*/ 200856 h 3485424"/>
              <a:gd name="connsiteX1588" fmla="*/ 2063226 w 3485425"/>
              <a:gd name="connsiteY1588" fmla="*/ 193875 h 3485424"/>
              <a:gd name="connsiteX1589" fmla="*/ 2063378 w 3485425"/>
              <a:gd name="connsiteY1589" fmla="*/ 193529 h 3485424"/>
              <a:gd name="connsiteX1590" fmla="*/ 2063241 w 3485425"/>
              <a:gd name="connsiteY1590" fmla="*/ 193502 h 3485424"/>
              <a:gd name="connsiteX1591" fmla="*/ 2058318 w 3485425"/>
              <a:gd name="connsiteY1591" fmla="*/ 151935 h 3485424"/>
              <a:gd name="connsiteX1592" fmla="*/ 2057517 w 3485425"/>
              <a:gd name="connsiteY1592" fmla="*/ 151776 h 3485424"/>
              <a:gd name="connsiteX1593" fmla="*/ 2037113 w 3485425"/>
              <a:gd name="connsiteY1593" fmla="*/ 188324 h 3485424"/>
              <a:gd name="connsiteX1594" fmla="*/ 2036946 w 3485425"/>
              <a:gd name="connsiteY1594" fmla="*/ 188291 h 3485424"/>
              <a:gd name="connsiteX1595" fmla="*/ 2036955 w 3485425"/>
              <a:gd name="connsiteY1595" fmla="*/ 188668 h 3485424"/>
              <a:gd name="connsiteX1596" fmla="*/ 2029514 w 3485425"/>
              <a:gd name="connsiteY1596" fmla="*/ 193151 h 3485424"/>
              <a:gd name="connsiteX1597" fmla="*/ 2024345 w 3485425"/>
              <a:gd name="connsiteY1597" fmla="*/ 186170 h 3485424"/>
              <a:gd name="connsiteX1598" fmla="*/ 2025283 w 3485425"/>
              <a:gd name="connsiteY1598" fmla="*/ 184037 h 3485424"/>
              <a:gd name="connsiteX1599" fmla="*/ 2025318 w 3485425"/>
              <a:gd name="connsiteY1599" fmla="*/ 184004 h 3485424"/>
              <a:gd name="connsiteX1600" fmla="*/ 2042522 w 3485425"/>
              <a:gd name="connsiteY1600" fmla="*/ 143953 h 3485424"/>
              <a:gd name="connsiteX1601" fmla="*/ 2044155 w 3485425"/>
              <a:gd name="connsiteY1601" fmla="*/ 104978 h 3485424"/>
              <a:gd name="connsiteX1602" fmla="*/ 2013325 w 3485425"/>
              <a:gd name="connsiteY1602" fmla="*/ 125609 h 3485424"/>
              <a:gd name="connsiteX1603" fmla="*/ 2008696 w 3485425"/>
              <a:gd name="connsiteY1603" fmla="*/ 124692 h 3485424"/>
              <a:gd name="connsiteX1604" fmla="*/ 2004010 w 3485425"/>
              <a:gd name="connsiteY1604" fmla="*/ 124078 h 3485424"/>
              <a:gd name="connsiteX1605" fmla="*/ 1981320 w 3485425"/>
              <a:gd name="connsiteY1605" fmla="*/ 94549 h 3485424"/>
              <a:gd name="connsiteX1606" fmla="*/ 1970361 w 3485425"/>
              <a:gd name="connsiteY1606" fmla="*/ 132095 h 3485424"/>
              <a:gd name="connsiteX1607" fmla="*/ 1973937 w 3485425"/>
              <a:gd name="connsiteY1607" fmla="*/ 176783 h 3485424"/>
              <a:gd name="connsiteX1608" fmla="*/ 1974036 w 3485425"/>
              <a:gd name="connsiteY1608" fmla="*/ 177905 h 3485424"/>
              <a:gd name="connsiteX1609" fmla="*/ 1966904 w 3485425"/>
              <a:gd name="connsiteY1609" fmla="*/ 182864 h 3485424"/>
              <a:gd name="connsiteX1610" fmla="*/ 1961290 w 3485425"/>
              <a:gd name="connsiteY1610" fmla="*/ 176235 h 3485424"/>
              <a:gd name="connsiteX1611" fmla="*/ 1961419 w 3485425"/>
              <a:gd name="connsiteY1611" fmla="*/ 175881 h 3485424"/>
              <a:gd name="connsiteX1612" fmla="*/ 1961281 w 3485425"/>
              <a:gd name="connsiteY1612" fmla="*/ 175863 h 3485424"/>
              <a:gd name="connsiteX1613" fmla="*/ 1953651 w 3485425"/>
              <a:gd name="connsiteY1613" fmla="*/ 134706 h 3485424"/>
              <a:gd name="connsiteX1614" fmla="*/ 1952841 w 3485425"/>
              <a:gd name="connsiteY1614" fmla="*/ 134600 h 3485424"/>
              <a:gd name="connsiteX1615" fmla="*/ 1934870 w 3485425"/>
              <a:gd name="connsiteY1615" fmla="*/ 172404 h 3485424"/>
              <a:gd name="connsiteX1616" fmla="*/ 1934701 w 3485425"/>
              <a:gd name="connsiteY1616" fmla="*/ 172382 h 3485424"/>
              <a:gd name="connsiteX1617" fmla="*/ 1934735 w 3485425"/>
              <a:gd name="connsiteY1617" fmla="*/ 172758 h 3485424"/>
              <a:gd name="connsiteX1618" fmla="*/ 1927603 w 3485425"/>
              <a:gd name="connsiteY1618" fmla="*/ 177717 h 3485424"/>
              <a:gd name="connsiteX1619" fmla="*/ 1921988 w 3485425"/>
              <a:gd name="connsiteY1619" fmla="*/ 171089 h 3485424"/>
              <a:gd name="connsiteX1620" fmla="*/ 1922785 w 3485425"/>
              <a:gd name="connsiteY1620" fmla="*/ 168899 h 3485424"/>
              <a:gd name="connsiteX1621" fmla="*/ 1922818 w 3485425"/>
              <a:gd name="connsiteY1621" fmla="*/ 168864 h 3485424"/>
              <a:gd name="connsiteX1622" fmla="*/ 1937367 w 3485425"/>
              <a:gd name="connsiteY1622" fmla="*/ 127774 h 3485424"/>
              <a:gd name="connsiteX1623" fmla="*/ 1936448 w 3485425"/>
              <a:gd name="connsiteY1623" fmla="*/ 88775 h 3485424"/>
              <a:gd name="connsiteX1624" fmla="*/ 1907033 w 3485425"/>
              <a:gd name="connsiteY1624" fmla="*/ 111378 h 3485424"/>
              <a:gd name="connsiteX1625" fmla="*/ 1901735 w 3485425"/>
              <a:gd name="connsiteY1625" fmla="*/ 110684 h 3485424"/>
              <a:gd name="connsiteX1626" fmla="*/ 1896425 w 3485425"/>
              <a:gd name="connsiteY1626" fmla="*/ 110344 h 3485424"/>
              <a:gd name="connsiteX1627" fmla="*/ 1871832 w 3485425"/>
              <a:gd name="connsiteY1627" fmla="*/ 82380 h 3485424"/>
              <a:gd name="connsiteX1628" fmla="*/ 1863379 w 3485425"/>
              <a:gd name="connsiteY1628" fmla="*/ 120568 h 3485424"/>
              <a:gd name="connsiteX1629" fmla="*/ 1869902 w 3485425"/>
              <a:gd name="connsiteY1629" fmla="*/ 164922 h 3485424"/>
              <a:gd name="connsiteX1630" fmla="*/ 1870076 w 3485425"/>
              <a:gd name="connsiteY1630" fmla="*/ 166034 h 3485424"/>
              <a:gd name="connsiteX1631" fmla="*/ 1863287 w 3485425"/>
              <a:gd name="connsiteY1631" fmla="*/ 171454 h 3485424"/>
              <a:gd name="connsiteX1632" fmla="*/ 1857247 w 3485425"/>
              <a:gd name="connsiteY1632" fmla="*/ 165212 h 3485424"/>
              <a:gd name="connsiteX1633" fmla="*/ 1857352 w 3485425"/>
              <a:gd name="connsiteY1633" fmla="*/ 164849 h 3485424"/>
              <a:gd name="connsiteX1634" fmla="*/ 1857213 w 3485425"/>
              <a:gd name="connsiteY1634" fmla="*/ 164840 h 3485424"/>
              <a:gd name="connsiteX1635" fmla="*/ 1846879 w 3485425"/>
              <a:gd name="connsiteY1635" fmla="*/ 124278 h 3485424"/>
              <a:gd name="connsiteX1636" fmla="*/ 1846063 w 3485425"/>
              <a:gd name="connsiteY1636" fmla="*/ 124226 h 3485424"/>
              <a:gd name="connsiteX1637" fmla="*/ 1830631 w 3485425"/>
              <a:gd name="connsiteY1637" fmla="*/ 163135 h 3485424"/>
              <a:gd name="connsiteX1638" fmla="*/ 1830462 w 3485425"/>
              <a:gd name="connsiteY1638" fmla="*/ 163124 h 3485424"/>
              <a:gd name="connsiteX1639" fmla="*/ 1830520 w 3485425"/>
              <a:gd name="connsiteY1639" fmla="*/ 163497 h 3485424"/>
              <a:gd name="connsiteX1640" fmla="*/ 1823732 w 3485425"/>
              <a:gd name="connsiteY1640" fmla="*/ 168917 h 3485424"/>
              <a:gd name="connsiteX1641" fmla="*/ 1817691 w 3485425"/>
              <a:gd name="connsiteY1641" fmla="*/ 162674 h 3485424"/>
              <a:gd name="connsiteX1642" fmla="*/ 1818341 w 3485425"/>
              <a:gd name="connsiteY1642" fmla="*/ 160437 h 3485424"/>
              <a:gd name="connsiteX1643" fmla="*/ 1818372 w 3485425"/>
              <a:gd name="connsiteY1643" fmla="*/ 160400 h 3485424"/>
              <a:gd name="connsiteX1644" fmla="*/ 1830172 w 3485425"/>
              <a:gd name="connsiteY1644" fmla="*/ 118438 h 3485424"/>
              <a:gd name="connsiteX1645" fmla="*/ 1826677 w 3485425"/>
              <a:gd name="connsiteY1645" fmla="*/ 79585 h 3485424"/>
              <a:gd name="connsiteX1646" fmla="*/ 1798821 w 3485425"/>
              <a:gd name="connsiteY1646" fmla="*/ 104083 h 3485424"/>
              <a:gd name="connsiteX1647" fmla="*/ 1795217 w 3485425"/>
              <a:gd name="connsiteY1647" fmla="*/ 103852 h 3485424"/>
              <a:gd name="connsiteX1648" fmla="*/ 1791615 w 3485425"/>
              <a:gd name="connsiteY1648" fmla="*/ 103852 h 3485424"/>
              <a:gd name="connsiteX1649" fmla="*/ 1765283 w 3485425"/>
              <a:gd name="connsiteY1649" fmla="*/ 77520 h 3485424"/>
              <a:gd name="connsiteX1650" fmla="*/ 1759292 w 3485425"/>
              <a:gd name="connsiteY1650" fmla="*/ 116170 h 3485424"/>
              <a:gd name="connsiteX1651" fmla="*/ 1768641 w 3485425"/>
              <a:gd name="connsiteY1651" fmla="*/ 160016 h 3485424"/>
              <a:gd name="connsiteX1652" fmla="*/ 1768885 w 3485425"/>
              <a:gd name="connsiteY1652" fmla="*/ 161115 h 3485424"/>
              <a:gd name="connsiteX1653" fmla="*/ 1762458 w 3485425"/>
              <a:gd name="connsiteY1653" fmla="*/ 166958 h 3485424"/>
              <a:gd name="connsiteX1654" fmla="*/ 1756030 w 3485425"/>
              <a:gd name="connsiteY1654" fmla="*/ 161115 h 3485424"/>
              <a:gd name="connsiteX1655" fmla="*/ 1756112 w 3485425"/>
              <a:gd name="connsiteY1655" fmla="*/ 160747 h 3485424"/>
              <a:gd name="connsiteX1656" fmla="*/ 1755973 w 3485425"/>
              <a:gd name="connsiteY1656" fmla="*/ 160747 h 3485424"/>
              <a:gd name="connsiteX1657" fmla="*/ 1743063 w 3485425"/>
              <a:gd name="connsiteY1657" fmla="*/ 120929 h 3485424"/>
              <a:gd name="connsiteX1658" fmla="*/ 1742246 w 3485425"/>
              <a:gd name="connsiteY1658" fmla="*/ 120929 h 3485424"/>
              <a:gd name="connsiteX1659" fmla="*/ 1729336 w 3485425"/>
              <a:gd name="connsiteY1659" fmla="*/ 160746 h 3485424"/>
              <a:gd name="connsiteX1660" fmla="*/ 1729166 w 3485425"/>
              <a:gd name="connsiteY1660" fmla="*/ 160746 h 3485424"/>
              <a:gd name="connsiteX1661" fmla="*/ 1729248 w 3485425"/>
              <a:gd name="connsiteY1661" fmla="*/ 161115 h 3485424"/>
              <a:gd name="connsiteX1662" fmla="*/ 1722821 w 3485425"/>
              <a:gd name="connsiteY1662" fmla="*/ 166958 h 3485424"/>
              <a:gd name="connsiteX1663" fmla="*/ 1716393 w 3485425"/>
              <a:gd name="connsiteY1663" fmla="*/ 161115 h 3485424"/>
              <a:gd name="connsiteX1664" fmla="*/ 1716898 w 3485425"/>
              <a:gd name="connsiteY1664" fmla="*/ 158840 h 3485424"/>
              <a:gd name="connsiteX1665" fmla="*/ 1716927 w 3485425"/>
              <a:gd name="connsiteY1665" fmla="*/ 158802 h 3485424"/>
              <a:gd name="connsiteX1666" fmla="*/ 1726017 w 3485425"/>
              <a:gd name="connsiteY1666" fmla="*/ 116170 h 3485424"/>
              <a:gd name="connsiteX1667" fmla="*/ 1720042 w 3485425"/>
              <a:gd name="connsiteY1667" fmla="*/ 77621 h 3485424"/>
              <a:gd name="connsiteX1668" fmla="*/ 1693811 w 3485425"/>
              <a:gd name="connsiteY1668" fmla="*/ 103852 h 3485424"/>
              <a:gd name="connsiteX1669" fmla="*/ 1688485 w 3485425"/>
              <a:gd name="connsiteY1669" fmla="*/ 103852 h 3485424"/>
              <a:gd name="connsiteX1670" fmla="*/ 1683158 w 3485425"/>
              <a:gd name="connsiteY1670" fmla="*/ 104205 h 3485424"/>
              <a:gd name="connsiteX1671" fmla="*/ 1655143 w 3485425"/>
              <a:gd name="connsiteY1671" fmla="*/ 79671 h 3485424"/>
              <a:gd name="connsiteX1672" fmla="*/ 1651721 w 3485425"/>
              <a:gd name="connsiteY1672" fmla="*/ 118633 h 3485424"/>
              <a:gd name="connsiteX1673" fmla="*/ 1663947 w 3485425"/>
              <a:gd name="connsiteY1673" fmla="*/ 161765 h 3485424"/>
              <a:gd name="connsiteX1674" fmla="*/ 1664264 w 3485425"/>
              <a:gd name="connsiteY1674" fmla="*/ 162846 h 3485424"/>
              <a:gd name="connsiteX1675" fmla="*/ 1658237 w 3485425"/>
              <a:gd name="connsiteY1675" fmla="*/ 169101 h 3485424"/>
              <a:gd name="connsiteX1676" fmla="*/ 1651437 w 3485425"/>
              <a:gd name="connsiteY1676" fmla="*/ 163695 h 3485424"/>
              <a:gd name="connsiteX1677" fmla="*/ 1651494 w 3485425"/>
              <a:gd name="connsiteY1677" fmla="*/ 163323 h 3485424"/>
              <a:gd name="connsiteX1678" fmla="*/ 1651355 w 3485425"/>
              <a:gd name="connsiteY1678" fmla="*/ 163332 h 3485424"/>
              <a:gd name="connsiteX1679" fmla="*/ 1635841 w 3485425"/>
              <a:gd name="connsiteY1679" fmla="*/ 124455 h 3485424"/>
              <a:gd name="connsiteX1680" fmla="*/ 1635026 w 3485425"/>
              <a:gd name="connsiteY1680" fmla="*/ 124509 h 3485424"/>
              <a:gd name="connsiteX1681" fmla="*/ 1624777 w 3485425"/>
              <a:gd name="connsiteY1681" fmla="*/ 165093 h 3485424"/>
              <a:gd name="connsiteX1682" fmla="*/ 1624608 w 3485425"/>
              <a:gd name="connsiteY1682" fmla="*/ 165104 h 3485424"/>
              <a:gd name="connsiteX1683" fmla="*/ 1624714 w 3485425"/>
              <a:gd name="connsiteY1683" fmla="*/ 165466 h 3485424"/>
              <a:gd name="connsiteX1684" fmla="*/ 1618686 w 3485425"/>
              <a:gd name="connsiteY1684" fmla="*/ 171721 h 3485424"/>
              <a:gd name="connsiteX1685" fmla="*/ 1611887 w 3485425"/>
              <a:gd name="connsiteY1685" fmla="*/ 166316 h 3485424"/>
              <a:gd name="connsiteX1686" fmla="*/ 1612240 w 3485425"/>
              <a:gd name="connsiteY1686" fmla="*/ 164013 h 3485424"/>
              <a:gd name="connsiteX1687" fmla="*/ 1612266 w 3485425"/>
              <a:gd name="connsiteY1687" fmla="*/ 163973 h 3485424"/>
              <a:gd name="connsiteX1688" fmla="*/ 1618517 w 3485425"/>
              <a:gd name="connsiteY1688" fmla="*/ 120834 h 3485424"/>
              <a:gd name="connsiteX1689" fmla="*/ 1610007 w 3485425"/>
              <a:gd name="connsiteY1689" fmla="*/ 82763 h 3485424"/>
              <a:gd name="connsiteX1690" fmla="*/ 1585568 w 3485425"/>
              <a:gd name="connsiteY1690" fmla="*/ 110671 h 3485424"/>
              <a:gd name="connsiteX1691" fmla="*/ 1580840 w 3485425"/>
              <a:gd name="connsiteY1691" fmla="*/ 110984 h 3485424"/>
              <a:gd name="connsiteX1692" fmla="*/ 1576172 w 3485425"/>
              <a:gd name="connsiteY1692" fmla="*/ 111602 h 3485424"/>
              <a:gd name="connsiteX1693" fmla="*/ 1546613 w 3485425"/>
              <a:gd name="connsiteY1693" fmla="*/ 88952 h 3485424"/>
              <a:gd name="connsiteX1694" fmla="*/ 1545745 w 3485425"/>
              <a:gd name="connsiteY1694" fmla="*/ 128055 h 3485424"/>
              <a:gd name="connsiteX1695" fmla="*/ 1560765 w 3485425"/>
              <a:gd name="connsiteY1695" fmla="*/ 170295 h 3485424"/>
              <a:gd name="connsiteX1696" fmla="*/ 1561152 w 3485425"/>
              <a:gd name="connsiteY1696" fmla="*/ 171353 h 3485424"/>
              <a:gd name="connsiteX1697" fmla="*/ 1555546 w 3485425"/>
              <a:gd name="connsiteY1697" fmla="*/ 177988 h 3485424"/>
              <a:gd name="connsiteX1698" fmla="*/ 1548408 w 3485425"/>
              <a:gd name="connsiteY1698" fmla="*/ 173039 h 3485424"/>
              <a:gd name="connsiteX1699" fmla="*/ 1548440 w 3485425"/>
              <a:gd name="connsiteY1699" fmla="*/ 172663 h 3485424"/>
              <a:gd name="connsiteX1700" fmla="*/ 1548302 w 3485425"/>
              <a:gd name="connsiteY1700" fmla="*/ 172682 h 3485424"/>
              <a:gd name="connsiteX1701" fmla="*/ 1530281 w 3485425"/>
              <a:gd name="connsiteY1701" fmla="*/ 134902 h 3485424"/>
              <a:gd name="connsiteX1702" fmla="*/ 1529471 w 3485425"/>
              <a:gd name="connsiteY1702" fmla="*/ 135009 h 3485424"/>
              <a:gd name="connsiteX1703" fmla="*/ 1521896 w 3485425"/>
              <a:gd name="connsiteY1703" fmla="*/ 176177 h 3485424"/>
              <a:gd name="connsiteX1704" fmla="*/ 1521728 w 3485425"/>
              <a:gd name="connsiteY1704" fmla="*/ 176199 h 3485424"/>
              <a:gd name="connsiteX1705" fmla="*/ 1521857 w 3485425"/>
              <a:gd name="connsiteY1705" fmla="*/ 176553 h 3485424"/>
              <a:gd name="connsiteX1706" fmla="*/ 1516252 w 3485425"/>
              <a:gd name="connsiteY1706" fmla="*/ 183189 h 3485424"/>
              <a:gd name="connsiteX1707" fmla="*/ 1509113 w 3485425"/>
              <a:gd name="connsiteY1707" fmla="*/ 178240 h 3485424"/>
              <a:gd name="connsiteX1708" fmla="*/ 1509316 w 3485425"/>
              <a:gd name="connsiteY1708" fmla="*/ 175919 h 3485424"/>
              <a:gd name="connsiteX1709" fmla="*/ 1509339 w 3485425"/>
              <a:gd name="connsiteY1709" fmla="*/ 175876 h 3485424"/>
              <a:gd name="connsiteX1710" fmla="*/ 1512757 w 3485425"/>
              <a:gd name="connsiteY1710" fmla="*/ 132421 h 3485424"/>
              <a:gd name="connsiteX1711" fmla="*/ 1501776 w 3485425"/>
              <a:gd name="connsiteY1711" fmla="*/ 94989 h 3485424"/>
              <a:gd name="connsiteX1712" fmla="*/ 1479213 w 3485425"/>
              <a:gd name="connsiteY1712" fmla="*/ 124434 h 3485424"/>
              <a:gd name="connsiteX1713" fmla="*/ 1473926 w 3485425"/>
              <a:gd name="connsiteY1713" fmla="*/ 125134 h 3485424"/>
              <a:gd name="connsiteX1714" fmla="*/ 1468699 w 3485425"/>
              <a:gd name="connsiteY1714" fmla="*/ 126181 h 3485424"/>
              <a:gd name="connsiteX1715" fmla="*/ 1437706 w 3485425"/>
              <a:gd name="connsiteY1715" fmla="*/ 105536 h 3485424"/>
              <a:gd name="connsiteX1716" fmla="*/ 1439426 w 3485425"/>
              <a:gd name="connsiteY1716" fmla="*/ 144610 h 3485424"/>
              <a:gd name="connsiteX1717" fmla="*/ 1457206 w 3485425"/>
              <a:gd name="connsiteY1717" fmla="*/ 185764 h 3485424"/>
              <a:gd name="connsiteX1718" fmla="*/ 1457661 w 3485425"/>
              <a:gd name="connsiteY1718" fmla="*/ 186794 h 3485424"/>
              <a:gd name="connsiteX1719" fmla="*/ 1452507 w 3485425"/>
              <a:gd name="connsiteY1719" fmla="*/ 193786 h 3485424"/>
              <a:gd name="connsiteX1720" fmla="*/ 1445057 w 3485425"/>
              <a:gd name="connsiteY1720" fmla="*/ 189320 h 3485424"/>
              <a:gd name="connsiteX1721" fmla="*/ 1445064 w 3485425"/>
              <a:gd name="connsiteY1721" fmla="*/ 188943 h 3485424"/>
              <a:gd name="connsiteX1722" fmla="*/ 1444928 w 3485425"/>
              <a:gd name="connsiteY1722" fmla="*/ 188970 h 3485424"/>
              <a:gd name="connsiteX1723" fmla="*/ 1424448 w 3485425"/>
              <a:gd name="connsiteY1723" fmla="*/ 152465 h 3485424"/>
              <a:gd name="connsiteX1724" fmla="*/ 1423646 w 3485425"/>
              <a:gd name="connsiteY1724" fmla="*/ 152625 h 3485424"/>
              <a:gd name="connsiteX1725" fmla="*/ 1418811 w 3485425"/>
              <a:gd name="connsiteY1725" fmla="*/ 194203 h 3485424"/>
              <a:gd name="connsiteX1726" fmla="*/ 1418644 w 3485425"/>
              <a:gd name="connsiteY1726" fmla="*/ 194236 h 3485424"/>
              <a:gd name="connsiteX1727" fmla="*/ 1418796 w 3485425"/>
              <a:gd name="connsiteY1727" fmla="*/ 194581 h 3485424"/>
              <a:gd name="connsiteX1728" fmla="*/ 1413642 w 3485425"/>
              <a:gd name="connsiteY1728" fmla="*/ 201573 h 3485424"/>
              <a:gd name="connsiteX1729" fmla="*/ 1406192 w 3485425"/>
              <a:gd name="connsiteY1729" fmla="*/ 197106 h 3485424"/>
              <a:gd name="connsiteX1730" fmla="*/ 1406240 w 3485425"/>
              <a:gd name="connsiteY1730" fmla="*/ 194777 h 3485424"/>
              <a:gd name="connsiteX1731" fmla="*/ 1406261 w 3485425"/>
              <a:gd name="connsiteY1731" fmla="*/ 194734 h 3485424"/>
              <a:gd name="connsiteX1732" fmla="*/ 1406798 w 3485425"/>
              <a:gd name="connsiteY1732" fmla="*/ 151147 h 3485424"/>
              <a:gd name="connsiteX1733" fmla="*/ 1393366 w 3485425"/>
              <a:gd name="connsiteY1733" fmla="*/ 114523 h 3485424"/>
              <a:gd name="connsiteX1734" fmla="*/ 1372800 w 3485425"/>
              <a:gd name="connsiteY1734" fmla="*/ 145396 h 3485424"/>
              <a:gd name="connsiteX1735" fmla="*/ 1369263 w 3485425"/>
              <a:gd name="connsiteY1735" fmla="*/ 146104 h 3485424"/>
              <a:gd name="connsiteX1736" fmla="*/ 1365781 w 3485425"/>
              <a:gd name="connsiteY1736" fmla="*/ 147038 h 3485424"/>
              <a:gd name="connsiteX1737" fmla="*/ 1333531 w 3485425"/>
              <a:gd name="connsiteY1737" fmla="*/ 128418 h 3485424"/>
              <a:gd name="connsiteX1738" fmla="*/ 1337747 w 3485425"/>
              <a:gd name="connsiteY1738" fmla="*/ 167303 h 3485424"/>
              <a:gd name="connsiteX1739" fmla="*/ 1358125 w 3485425"/>
              <a:gd name="connsiteY1739" fmla="*/ 207234 h 3485424"/>
              <a:gd name="connsiteX1740" fmla="*/ 1358646 w 3485425"/>
              <a:gd name="connsiteY1740" fmla="*/ 208233 h 3485424"/>
              <a:gd name="connsiteX1741" fmla="*/ 1353949 w 3485425"/>
              <a:gd name="connsiteY1741" fmla="*/ 215540 h 3485424"/>
              <a:gd name="connsiteX1742" fmla="*/ 1346228 w 3485425"/>
              <a:gd name="connsiteY1742" fmla="*/ 211560 h 3485424"/>
              <a:gd name="connsiteX1743" fmla="*/ 1346212 w 3485425"/>
              <a:gd name="connsiteY1743" fmla="*/ 211183 h 3485424"/>
              <a:gd name="connsiteX1744" fmla="*/ 1346078 w 3485425"/>
              <a:gd name="connsiteY1744" fmla="*/ 211219 h 3485424"/>
              <a:gd name="connsiteX1745" fmla="*/ 1323303 w 3485425"/>
              <a:gd name="connsiteY1745" fmla="*/ 176100 h 3485424"/>
              <a:gd name="connsiteX1746" fmla="*/ 1322513 w 3485425"/>
              <a:gd name="connsiteY1746" fmla="*/ 176311 h 3485424"/>
              <a:gd name="connsiteX1747" fmla="*/ 1320349 w 3485425"/>
              <a:gd name="connsiteY1747" fmla="*/ 218113 h 3485424"/>
              <a:gd name="connsiteX1748" fmla="*/ 1320185 w 3485425"/>
              <a:gd name="connsiteY1748" fmla="*/ 218157 h 3485424"/>
              <a:gd name="connsiteX1749" fmla="*/ 1320360 w 3485425"/>
              <a:gd name="connsiteY1749" fmla="*/ 218492 h 3485424"/>
              <a:gd name="connsiteX1750" fmla="*/ 1315663 w 3485425"/>
              <a:gd name="connsiteY1750" fmla="*/ 225799 h 3485424"/>
              <a:gd name="connsiteX1751" fmla="*/ 1307942 w 3485425"/>
              <a:gd name="connsiteY1751" fmla="*/ 221819 h 3485424"/>
              <a:gd name="connsiteX1752" fmla="*/ 1307841 w 3485425"/>
              <a:gd name="connsiteY1752" fmla="*/ 219491 h 3485424"/>
              <a:gd name="connsiteX1753" fmla="*/ 1307859 w 3485425"/>
              <a:gd name="connsiteY1753" fmla="*/ 219446 h 3485424"/>
              <a:gd name="connsiteX1754" fmla="*/ 1305605 w 3485425"/>
              <a:gd name="connsiteY1754" fmla="*/ 175915 h 3485424"/>
              <a:gd name="connsiteX1755" fmla="*/ 1289857 w 3485425"/>
              <a:gd name="connsiteY1755" fmla="*/ 140225 h 3485424"/>
              <a:gd name="connsiteX1756" fmla="*/ 1271309 w 3485425"/>
              <a:gd name="connsiteY1756" fmla="*/ 172351 h 3485424"/>
              <a:gd name="connsiteX1757" fmla="*/ 1266163 w 3485425"/>
              <a:gd name="connsiteY1757" fmla="*/ 173730 h 3485424"/>
              <a:gd name="connsiteX1758" fmla="*/ 1261110 w 3485425"/>
              <a:gd name="connsiteY1758" fmla="*/ 175450 h 3485424"/>
              <a:gd name="connsiteX1759" fmla="*/ 1227700 w 3485425"/>
              <a:gd name="connsiteY1759" fmla="*/ 159003 h 3485424"/>
              <a:gd name="connsiteX1760" fmla="*/ 1234478 w 3485425"/>
              <a:gd name="connsiteY1760" fmla="*/ 197523 h 3485424"/>
              <a:gd name="connsiteX1761" fmla="*/ 1257451 w 3485425"/>
              <a:gd name="connsiteY1761" fmla="*/ 236020 h 3485424"/>
              <a:gd name="connsiteX1762" fmla="*/ 1258037 w 3485425"/>
              <a:gd name="connsiteY1762" fmla="*/ 236982 h 3485424"/>
              <a:gd name="connsiteX1763" fmla="*/ 1253834 w 3485425"/>
              <a:gd name="connsiteY1763" fmla="*/ 244584 h 3485424"/>
              <a:gd name="connsiteX1764" fmla="*/ 1245867 w 3485425"/>
              <a:gd name="connsiteY1764" fmla="*/ 241123 h 3485424"/>
              <a:gd name="connsiteX1765" fmla="*/ 1245826 w 3485425"/>
              <a:gd name="connsiteY1765" fmla="*/ 240748 h 3485424"/>
              <a:gd name="connsiteX1766" fmla="*/ 1245694 w 3485425"/>
              <a:gd name="connsiteY1766" fmla="*/ 240793 h 3485424"/>
              <a:gd name="connsiteX1767" fmla="*/ 1220646 w 3485425"/>
              <a:gd name="connsiteY1767" fmla="*/ 207256 h 3485424"/>
              <a:gd name="connsiteX1768" fmla="*/ 1219873 w 3485425"/>
              <a:gd name="connsiteY1768" fmla="*/ 207519 h 3485424"/>
              <a:gd name="connsiteX1769" fmla="*/ 1220477 w 3485425"/>
              <a:gd name="connsiteY1769" fmla="*/ 249373 h 3485424"/>
              <a:gd name="connsiteX1770" fmla="*/ 1220316 w 3485425"/>
              <a:gd name="connsiteY1770" fmla="*/ 249428 h 3485424"/>
              <a:gd name="connsiteX1771" fmla="*/ 1220512 w 3485425"/>
              <a:gd name="connsiteY1771" fmla="*/ 249750 h 3485424"/>
              <a:gd name="connsiteX1772" fmla="*/ 1216310 w 3485425"/>
              <a:gd name="connsiteY1772" fmla="*/ 257352 h 3485424"/>
              <a:gd name="connsiteX1773" fmla="*/ 1208342 w 3485425"/>
              <a:gd name="connsiteY1773" fmla="*/ 253891 h 3485424"/>
              <a:gd name="connsiteX1774" fmla="*/ 1208088 w 3485425"/>
              <a:gd name="connsiteY1774" fmla="*/ 251575 h 3485424"/>
              <a:gd name="connsiteX1775" fmla="*/ 1208103 w 3485425"/>
              <a:gd name="connsiteY1775" fmla="*/ 251529 h 3485424"/>
              <a:gd name="connsiteX1776" fmla="*/ 1202976 w 3485425"/>
              <a:gd name="connsiteY1776" fmla="*/ 208242 h 3485424"/>
              <a:gd name="connsiteX1777" fmla="*/ 1184902 w 3485425"/>
              <a:gd name="connsiteY1777" fmla="*/ 173671 h 3485424"/>
              <a:gd name="connsiteX1778" fmla="*/ 1168518 w 3485425"/>
              <a:gd name="connsiteY1778" fmla="*/ 206953 h 3485424"/>
              <a:gd name="connsiteX1779" fmla="*/ 1164043 w 3485425"/>
              <a:gd name="connsiteY1779" fmla="*/ 208476 h 3485424"/>
              <a:gd name="connsiteX1780" fmla="*/ 1159686 w 3485425"/>
              <a:gd name="connsiteY1780" fmla="*/ 210285 h 3485424"/>
              <a:gd name="connsiteX1781" fmla="*/ 1125271 w 3485425"/>
              <a:gd name="connsiteY1781" fmla="*/ 196057 h 3485424"/>
              <a:gd name="connsiteX1782" fmla="*/ 1134553 w 3485425"/>
              <a:gd name="connsiteY1782" fmla="*/ 234053 h 3485424"/>
              <a:gd name="connsiteX1783" fmla="*/ 1159994 w 3485425"/>
              <a:gd name="connsiteY1783" fmla="*/ 270965 h 3485424"/>
              <a:gd name="connsiteX1784" fmla="*/ 1160641 w 3485425"/>
              <a:gd name="connsiteY1784" fmla="*/ 271887 h 3485424"/>
              <a:gd name="connsiteX1785" fmla="*/ 1156944 w 3485425"/>
              <a:gd name="connsiteY1785" fmla="*/ 279748 h 3485424"/>
              <a:gd name="connsiteX1786" fmla="*/ 1148768 w 3485425"/>
              <a:gd name="connsiteY1786" fmla="*/ 276815 h 3485424"/>
              <a:gd name="connsiteX1787" fmla="*/ 1148702 w 3485425"/>
              <a:gd name="connsiteY1787" fmla="*/ 276443 h 3485424"/>
              <a:gd name="connsiteX1788" fmla="*/ 1148574 w 3485425"/>
              <a:gd name="connsiteY1788" fmla="*/ 276496 h 3485424"/>
              <a:gd name="connsiteX1789" fmla="*/ 1121388 w 3485425"/>
              <a:gd name="connsiteY1789" fmla="*/ 244669 h 3485424"/>
              <a:gd name="connsiteX1790" fmla="*/ 1120633 w 3485425"/>
              <a:gd name="connsiteY1790" fmla="*/ 244982 h 3485424"/>
              <a:gd name="connsiteX1791" fmla="*/ 1123972 w 3485425"/>
              <a:gd name="connsiteY1791" fmla="*/ 286707 h 3485424"/>
              <a:gd name="connsiteX1792" fmla="*/ 1123815 w 3485425"/>
              <a:gd name="connsiteY1792" fmla="*/ 286772 h 3485424"/>
              <a:gd name="connsiteX1793" fmla="*/ 1124031 w 3485425"/>
              <a:gd name="connsiteY1793" fmla="*/ 287080 h 3485424"/>
              <a:gd name="connsiteX1794" fmla="*/ 1120335 w 3485425"/>
              <a:gd name="connsiteY1794" fmla="*/ 294941 h 3485424"/>
              <a:gd name="connsiteX1795" fmla="*/ 1112158 w 3485425"/>
              <a:gd name="connsiteY1795" fmla="*/ 292008 h 3485424"/>
              <a:gd name="connsiteX1796" fmla="*/ 1111753 w 3485425"/>
              <a:gd name="connsiteY1796" fmla="*/ 289714 h 3485424"/>
              <a:gd name="connsiteX1797" fmla="*/ 1111765 w 3485425"/>
              <a:gd name="connsiteY1797" fmla="*/ 289667 h 3485424"/>
              <a:gd name="connsiteX1798" fmla="*/ 1103819 w 3485425"/>
              <a:gd name="connsiteY1798" fmla="*/ 246807 h 3485424"/>
              <a:gd name="connsiteX1799" fmla="*/ 1083524 w 3485425"/>
              <a:gd name="connsiteY1799" fmla="*/ 213493 h 3485424"/>
              <a:gd name="connsiteX1800" fmla="*/ 1069351 w 3485425"/>
              <a:gd name="connsiteY1800" fmla="*/ 247775 h 3485424"/>
              <a:gd name="connsiteX1801" fmla="*/ 1064424 w 3485425"/>
              <a:gd name="connsiteY1801" fmla="*/ 249819 h 3485424"/>
              <a:gd name="connsiteX1802" fmla="*/ 1059647 w 3485425"/>
              <a:gd name="connsiteY1802" fmla="*/ 252184 h 3485424"/>
              <a:gd name="connsiteX1803" fmla="*/ 1024367 w 3485425"/>
              <a:gd name="connsiteY1803" fmla="*/ 240262 h 3485424"/>
              <a:gd name="connsiteX1804" fmla="*/ 1036141 w 3485425"/>
              <a:gd name="connsiteY1804" fmla="*/ 277561 h 3485424"/>
              <a:gd name="connsiteX1805" fmla="*/ 1063967 w 3485425"/>
              <a:gd name="connsiteY1805" fmla="*/ 312711 h 3485424"/>
              <a:gd name="connsiteX1806" fmla="*/ 1064673 w 3485425"/>
              <a:gd name="connsiteY1806" fmla="*/ 313588 h 3485424"/>
              <a:gd name="connsiteX1807" fmla="*/ 1061504 w 3485425"/>
              <a:gd name="connsiteY1807" fmla="*/ 321675 h 3485424"/>
              <a:gd name="connsiteX1808" fmla="*/ 1053152 w 3485425"/>
              <a:gd name="connsiteY1808" fmla="*/ 319290 h 3485424"/>
              <a:gd name="connsiteX1809" fmla="*/ 1053062 w 3485425"/>
              <a:gd name="connsiteY1809" fmla="*/ 318923 h 3485424"/>
              <a:gd name="connsiteX1810" fmla="*/ 1052937 w 3485425"/>
              <a:gd name="connsiteY1810" fmla="*/ 318985 h 3485424"/>
              <a:gd name="connsiteX1811" fmla="*/ 1023706 w 3485425"/>
              <a:gd name="connsiteY1811" fmla="*/ 289024 h 3485424"/>
              <a:gd name="connsiteX1812" fmla="*/ 1022974 w 3485425"/>
              <a:gd name="connsiteY1812" fmla="*/ 289386 h 3485424"/>
              <a:gd name="connsiteX1813" fmla="*/ 1029064 w 3485425"/>
              <a:gd name="connsiteY1813" fmla="*/ 330799 h 3485424"/>
              <a:gd name="connsiteX1814" fmla="*/ 1028911 w 3485425"/>
              <a:gd name="connsiteY1814" fmla="*/ 330875 h 3485424"/>
              <a:gd name="connsiteX1815" fmla="*/ 1029148 w 3485425"/>
              <a:gd name="connsiteY1815" fmla="*/ 331168 h 3485424"/>
              <a:gd name="connsiteX1816" fmla="*/ 1025979 w 3485425"/>
              <a:gd name="connsiteY1816" fmla="*/ 339256 h 3485424"/>
              <a:gd name="connsiteX1817" fmla="*/ 1017627 w 3485425"/>
              <a:gd name="connsiteY1817" fmla="*/ 336870 h 3485424"/>
              <a:gd name="connsiteX1818" fmla="*/ 1017071 w 3485425"/>
              <a:gd name="connsiteY1818" fmla="*/ 334608 h 3485424"/>
              <a:gd name="connsiteX1819" fmla="*/ 1017079 w 3485425"/>
              <a:gd name="connsiteY1819" fmla="*/ 334560 h 3485424"/>
              <a:gd name="connsiteX1820" fmla="*/ 1006317 w 3485425"/>
              <a:gd name="connsiteY1820" fmla="*/ 292320 h 3485424"/>
              <a:gd name="connsiteX1821" fmla="*/ 983864 w 3485425"/>
              <a:gd name="connsiteY1821" fmla="*/ 260419 h 3485424"/>
              <a:gd name="connsiteX1822" fmla="*/ 971989 w 3485425"/>
              <a:gd name="connsiteY1822" fmla="*/ 295564 h 3485424"/>
              <a:gd name="connsiteX1823" fmla="*/ 968758 w 3485425"/>
              <a:gd name="connsiteY1823" fmla="*/ 297163 h 3485424"/>
              <a:gd name="connsiteX1824" fmla="*/ 965634 w 3485425"/>
              <a:gd name="connsiteY1824" fmla="*/ 298966 h 3485424"/>
              <a:gd name="connsiteX1825" fmla="*/ 929663 w 3485425"/>
              <a:gd name="connsiteY1825" fmla="*/ 289328 h 3485424"/>
              <a:gd name="connsiteX1826" fmla="*/ 943800 w 3485425"/>
              <a:gd name="connsiteY1826" fmla="*/ 325796 h 3485424"/>
              <a:gd name="connsiteX1827" fmla="*/ 973819 w 3485425"/>
              <a:gd name="connsiteY1827" fmla="*/ 359093 h 3485424"/>
              <a:gd name="connsiteX1828" fmla="*/ 974580 w 3485425"/>
              <a:gd name="connsiteY1828" fmla="*/ 359923 h 3485424"/>
              <a:gd name="connsiteX1829" fmla="*/ 971935 w 3485425"/>
              <a:gd name="connsiteY1829" fmla="*/ 368197 h 3485424"/>
              <a:gd name="connsiteX1830" fmla="*/ 963447 w 3485425"/>
              <a:gd name="connsiteY1830" fmla="*/ 366350 h 3485424"/>
              <a:gd name="connsiteX1831" fmla="*/ 963334 w 3485425"/>
              <a:gd name="connsiteY1831" fmla="*/ 365991 h 3485424"/>
              <a:gd name="connsiteX1832" fmla="*/ 963214 w 3485425"/>
              <a:gd name="connsiteY1832" fmla="*/ 366060 h 3485424"/>
              <a:gd name="connsiteX1833" fmla="*/ 932125 w 3485425"/>
              <a:gd name="connsiteY1833" fmla="*/ 338032 h 3485424"/>
              <a:gd name="connsiteX1834" fmla="*/ 931417 w 3485425"/>
              <a:gd name="connsiteY1834" fmla="*/ 338441 h 3485424"/>
              <a:gd name="connsiteX1835" fmla="*/ 940146 w 3485425"/>
              <a:gd name="connsiteY1835" fmla="*/ 379378 h 3485424"/>
              <a:gd name="connsiteX1836" fmla="*/ 939999 w 3485425"/>
              <a:gd name="connsiteY1836" fmla="*/ 379464 h 3485424"/>
              <a:gd name="connsiteX1837" fmla="*/ 940254 w 3485425"/>
              <a:gd name="connsiteY1837" fmla="*/ 379741 h 3485424"/>
              <a:gd name="connsiteX1838" fmla="*/ 937609 w 3485425"/>
              <a:gd name="connsiteY1838" fmla="*/ 388016 h 3485424"/>
              <a:gd name="connsiteX1839" fmla="*/ 929121 w 3485425"/>
              <a:gd name="connsiteY1839" fmla="*/ 386169 h 3485424"/>
              <a:gd name="connsiteX1840" fmla="*/ 928421 w 3485425"/>
              <a:gd name="connsiteY1840" fmla="*/ 383947 h 3485424"/>
              <a:gd name="connsiteX1841" fmla="*/ 928426 w 3485425"/>
              <a:gd name="connsiteY1841" fmla="*/ 383899 h 3485424"/>
              <a:gd name="connsiteX1842" fmla="*/ 914983 w 3485425"/>
              <a:gd name="connsiteY1842" fmla="*/ 342434 h 3485424"/>
              <a:gd name="connsiteX1843" fmla="*/ 890533 w 3485425"/>
              <a:gd name="connsiteY1843" fmla="*/ 312037 h 3485424"/>
              <a:gd name="connsiteX1844" fmla="*/ 880932 w 3485425"/>
              <a:gd name="connsiteY1844" fmla="*/ 347869 h 3485424"/>
              <a:gd name="connsiteX1845" fmla="*/ 876312 w 3485425"/>
              <a:gd name="connsiteY1845" fmla="*/ 350537 h 3485424"/>
              <a:gd name="connsiteX1846" fmla="*/ 871883 w 3485425"/>
              <a:gd name="connsiteY1846" fmla="*/ 353500 h 3485424"/>
              <a:gd name="connsiteX1847" fmla="*/ 835354 w 3485425"/>
              <a:gd name="connsiteY1847" fmla="*/ 346261 h 3485424"/>
              <a:gd name="connsiteX1848" fmla="*/ 851872 w 3485425"/>
              <a:gd name="connsiteY1848" fmla="*/ 381715 h 3485424"/>
              <a:gd name="connsiteX1849" fmla="*/ 884026 w 3485425"/>
              <a:gd name="connsiteY1849" fmla="*/ 412954 h 3485424"/>
              <a:gd name="connsiteX1850" fmla="*/ 884841 w 3485425"/>
              <a:gd name="connsiteY1850" fmla="*/ 413732 h 3485424"/>
              <a:gd name="connsiteX1851" fmla="*/ 882748 w 3485425"/>
              <a:gd name="connsiteY1851" fmla="*/ 422162 h 3485424"/>
              <a:gd name="connsiteX1852" fmla="*/ 874157 w 3485425"/>
              <a:gd name="connsiteY1852" fmla="*/ 420881 h 3485424"/>
              <a:gd name="connsiteX1853" fmla="*/ 874020 w 3485425"/>
              <a:gd name="connsiteY1853" fmla="*/ 420530 h 3485424"/>
              <a:gd name="connsiteX1854" fmla="*/ 873904 w 3485425"/>
              <a:gd name="connsiteY1854" fmla="*/ 420607 h 3485424"/>
              <a:gd name="connsiteX1855" fmla="*/ 841030 w 3485425"/>
              <a:gd name="connsiteY1855" fmla="*/ 394696 h 3485424"/>
              <a:gd name="connsiteX1856" fmla="*/ 840351 w 3485425"/>
              <a:gd name="connsiteY1856" fmla="*/ 395150 h 3485424"/>
              <a:gd name="connsiteX1857" fmla="*/ 851767 w 3485425"/>
              <a:gd name="connsiteY1857" fmla="*/ 435421 h 3485424"/>
              <a:gd name="connsiteX1858" fmla="*/ 851626 w 3485425"/>
              <a:gd name="connsiteY1858" fmla="*/ 435516 h 3485424"/>
              <a:gd name="connsiteX1859" fmla="*/ 851899 w 3485425"/>
              <a:gd name="connsiteY1859" fmla="*/ 435776 h 3485424"/>
              <a:gd name="connsiteX1860" fmla="*/ 849807 w 3485425"/>
              <a:gd name="connsiteY1860" fmla="*/ 444207 h 3485424"/>
              <a:gd name="connsiteX1861" fmla="*/ 841215 w 3485425"/>
              <a:gd name="connsiteY1861" fmla="*/ 442926 h 3485424"/>
              <a:gd name="connsiteX1862" fmla="*/ 840370 w 3485425"/>
              <a:gd name="connsiteY1862" fmla="*/ 440755 h 3485424"/>
              <a:gd name="connsiteX1863" fmla="*/ 840373 w 3485425"/>
              <a:gd name="connsiteY1863" fmla="*/ 440707 h 3485424"/>
              <a:gd name="connsiteX1864" fmla="*/ 824217 w 3485425"/>
              <a:gd name="connsiteY1864" fmla="*/ 400221 h 3485424"/>
              <a:gd name="connsiteX1865" fmla="*/ 797811 w 3485425"/>
              <a:gd name="connsiteY1865" fmla="*/ 371507 h 3485424"/>
              <a:gd name="connsiteX1866" fmla="*/ 790600 w 3485425"/>
              <a:gd name="connsiteY1866" fmla="*/ 407895 h 3485424"/>
              <a:gd name="connsiteX1867" fmla="*/ 786667 w 3485425"/>
              <a:gd name="connsiteY1867" fmla="*/ 410528 h 3485424"/>
              <a:gd name="connsiteX1868" fmla="*/ 782930 w 3485425"/>
              <a:gd name="connsiteY1868" fmla="*/ 413400 h 3485424"/>
              <a:gd name="connsiteX1869" fmla="*/ 746005 w 3485425"/>
              <a:gd name="connsiteY1869" fmla="*/ 408564 h 3485424"/>
              <a:gd name="connsiteX1870" fmla="*/ 764805 w 3485425"/>
              <a:gd name="connsiteY1870" fmla="*/ 442862 h 3485424"/>
              <a:gd name="connsiteX1871" fmla="*/ 798933 w 3485425"/>
              <a:gd name="connsiteY1871" fmla="*/ 471932 h 3485424"/>
              <a:gd name="connsiteX1872" fmla="*/ 799796 w 3485425"/>
              <a:gd name="connsiteY1872" fmla="*/ 472656 h 3485424"/>
              <a:gd name="connsiteX1873" fmla="*/ 798260 w 3485425"/>
              <a:gd name="connsiteY1873" fmla="*/ 481205 h 3485424"/>
              <a:gd name="connsiteX1874" fmla="*/ 789603 w 3485425"/>
              <a:gd name="connsiteY1874" fmla="*/ 480488 h 3485424"/>
              <a:gd name="connsiteX1875" fmla="*/ 789443 w 3485425"/>
              <a:gd name="connsiteY1875" fmla="*/ 480146 h 3485424"/>
              <a:gd name="connsiteX1876" fmla="*/ 789333 w 3485425"/>
              <a:gd name="connsiteY1876" fmla="*/ 480231 h 3485424"/>
              <a:gd name="connsiteX1877" fmla="*/ 754836 w 3485425"/>
              <a:gd name="connsiteY1877" fmla="*/ 456524 h 3485424"/>
              <a:gd name="connsiteX1878" fmla="*/ 754188 w 3485425"/>
              <a:gd name="connsiteY1878" fmla="*/ 457022 h 3485424"/>
              <a:gd name="connsiteX1879" fmla="*/ 768212 w 3485425"/>
              <a:gd name="connsiteY1879" fmla="*/ 496461 h 3485424"/>
              <a:gd name="connsiteX1880" fmla="*/ 768077 w 3485425"/>
              <a:gd name="connsiteY1880" fmla="*/ 496564 h 3485424"/>
              <a:gd name="connsiteX1881" fmla="*/ 768366 w 3485425"/>
              <a:gd name="connsiteY1881" fmla="*/ 496807 h 3485424"/>
              <a:gd name="connsiteX1882" fmla="*/ 766830 w 3485425"/>
              <a:gd name="connsiteY1882" fmla="*/ 505356 h 3485424"/>
              <a:gd name="connsiteX1883" fmla="*/ 758173 w 3485425"/>
              <a:gd name="connsiteY1883" fmla="*/ 504639 h 3485424"/>
              <a:gd name="connsiteX1884" fmla="*/ 757188 w 3485425"/>
              <a:gd name="connsiteY1884" fmla="*/ 502528 h 3485424"/>
              <a:gd name="connsiteX1885" fmla="*/ 757187 w 3485425"/>
              <a:gd name="connsiteY1885" fmla="*/ 502480 h 3485424"/>
              <a:gd name="connsiteX1886" fmla="*/ 738419 w 3485425"/>
              <a:gd name="connsiteY1886" fmla="*/ 463137 h 3485424"/>
              <a:gd name="connsiteX1887" fmla="*/ 710193 w 3485425"/>
              <a:gd name="connsiteY1887" fmla="*/ 436210 h 3485424"/>
              <a:gd name="connsiteX1888" fmla="*/ 705376 w 3485425"/>
              <a:gd name="connsiteY1888" fmla="*/ 472992 h 3485424"/>
              <a:gd name="connsiteX1889" fmla="*/ 701150 w 3485425"/>
              <a:gd name="connsiteY1889" fmla="*/ 476240 h 3485424"/>
              <a:gd name="connsiteX1890" fmla="*/ 697145 w 3485425"/>
              <a:gd name="connsiteY1890" fmla="*/ 479762 h 3485424"/>
              <a:gd name="connsiteX1891" fmla="*/ 659982 w 3485425"/>
              <a:gd name="connsiteY1891" fmla="*/ 477378 h 3485424"/>
              <a:gd name="connsiteX1892" fmla="*/ 681008 w 3485425"/>
              <a:gd name="connsiteY1892" fmla="*/ 510358 h 3485424"/>
              <a:gd name="connsiteX1893" fmla="*/ 716983 w 3485425"/>
              <a:gd name="connsiteY1893" fmla="*/ 537109 h 3485424"/>
              <a:gd name="connsiteX1894" fmla="*/ 717893 w 3485425"/>
              <a:gd name="connsiteY1894" fmla="*/ 537773 h 3485424"/>
              <a:gd name="connsiteX1895" fmla="*/ 716924 w 3485425"/>
              <a:gd name="connsiteY1895" fmla="*/ 546406 h 3485424"/>
              <a:gd name="connsiteX1896" fmla="*/ 708239 w 3485425"/>
              <a:gd name="connsiteY1896" fmla="*/ 546263 h 3485424"/>
              <a:gd name="connsiteX1897" fmla="*/ 708057 w 3485425"/>
              <a:gd name="connsiteY1897" fmla="*/ 545932 h 3485424"/>
              <a:gd name="connsiteX1898" fmla="*/ 707953 w 3485425"/>
              <a:gd name="connsiteY1898" fmla="*/ 546024 h 3485424"/>
              <a:gd name="connsiteX1899" fmla="*/ 671964 w 3485425"/>
              <a:gd name="connsiteY1899" fmla="*/ 524649 h 3485424"/>
              <a:gd name="connsiteX1900" fmla="*/ 671350 w 3485425"/>
              <a:gd name="connsiteY1900" fmla="*/ 525189 h 3485424"/>
              <a:gd name="connsiteX1901" fmla="*/ 687951 w 3485425"/>
              <a:gd name="connsiteY1901" fmla="*/ 563614 h 3485424"/>
              <a:gd name="connsiteX1902" fmla="*/ 687823 w 3485425"/>
              <a:gd name="connsiteY1902" fmla="*/ 563727 h 3485424"/>
              <a:gd name="connsiteX1903" fmla="*/ 688128 w 3485425"/>
              <a:gd name="connsiteY1903" fmla="*/ 563949 h 3485424"/>
              <a:gd name="connsiteX1904" fmla="*/ 687160 w 3485425"/>
              <a:gd name="connsiteY1904" fmla="*/ 572581 h 3485424"/>
              <a:gd name="connsiteX1905" fmla="*/ 678475 w 3485425"/>
              <a:gd name="connsiteY1905" fmla="*/ 572439 h 3485424"/>
              <a:gd name="connsiteX1906" fmla="*/ 677352 w 3485425"/>
              <a:gd name="connsiteY1906" fmla="*/ 570397 h 3485424"/>
              <a:gd name="connsiteX1907" fmla="*/ 677348 w 3485425"/>
              <a:gd name="connsiteY1907" fmla="*/ 570349 h 3485424"/>
              <a:gd name="connsiteX1908" fmla="*/ 656020 w 3485425"/>
              <a:gd name="connsiteY1908" fmla="*/ 532334 h 3485424"/>
              <a:gd name="connsiteX1909" fmla="*/ 626076 w 3485425"/>
              <a:gd name="connsiteY1909" fmla="*/ 507332 h 3485424"/>
              <a:gd name="connsiteX1910" fmla="*/ 623701 w 3485425"/>
              <a:gd name="connsiteY1910" fmla="*/ 544352 h 3485424"/>
              <a:gd name="connsiteX1911" fmla="*/ 620995 w 3485425"/>
              <a:gd name="connsiteY1911" fmla="*/ 546732 h 3485424"/>
              <a:gd name="connsiteX1912" fmla="*/ 618442 w 3485425"/>
              <a:gd name="connsiteY1912" fmla="*/ 549284 h 3485424"/>
              <a:gd name="connsiteX1913" fmla="*/ 581203 w 3485425"/>
              <a:gd name="connsiteY1913" fmla="*/ 549284 h 3485424"/>
              <a:gd name="connsiteX1914" fmla="*/ 604297 w 3485425"/>
              <a:gd name="connsiteY1914" fmla="*/ 580850 h 3485424"/>
              <a:gd name="connsiteX1915" fmla="*/ 641911 w 3485425"/>
              <a:gd name="connsiteY1915" fmla="*/ 605243 h 3485424"/>
              <a:gd name="connsiteX1916" fmla="*/ 642861 w 3485425"/>
              <a:gd name="connsiteY1916" fmla="*/ 605848 h 3485424"/>
              <a:gd name="connsiteX1917" fmla="*/ 642448 w 3485425"/>
              <a:gd name="connsiteY1917" fmla="*/ 614524 h 3485424"/>
              <a:gd name="connsiteX1918" fmla="*/ 633771 w 3485425"/>
              <a:gd name="connsiteY1918" fmla="*/ 614938 h 3485424"/>
              <a:gd name="connsiteX1919" fmla="*/ 633569 w 3485425"/>
              <a:gd name="connsiteY1919" fmla="*/ 614619 h 3485424"/>
              <a:gd name="connsiteX1920" fmla="*/ 633470 w 3485425"/>
              <a:gd name="connsiteY1920" fmla="*/ 614718 h 3485424"/>
              <a:gd name="connsiteX1921" fmla="*/ 596187 w 3485425"/>
              <a:gd name="connsiteY1921" fmla="*/ 595691 h 3485424"/>
              <a:gd name="connsiteX1922" fmla="*/ 595609 w 3485425"/>
              <a:gd name="connsiteY1922" fmla="*/ 596269 h 3485424"/>
              <a:gd name="connsiteX1923" fmla="*/ 614635 w 3485425"/>
              <a:gd name="connsiteY1923" fmla="*/ 633553 h 3485424"/>
              <a:gd name="connsiteX1924" fmla="*/ 614515 w 3485425"/>
              <a:gd name="connsiteY1924" fmla="*/ 633673 h 3485424"/>
              <a:gd name="connsiteX1925" fmla="*/ 614833 w 3485425"/>
              <a:gd name="connsiteY1925" fmla="*/ 633875 h 3485424"/>
              <a:gd name="connsiteX1926" fmla="*/ 614420 w 3485425"/>
              <a:gd name="connsiteY1926" fmla="*/ 642552 h 3485424"/>
              <a:gd name="connsiteX1927" fmla="*/ 605744 w 3485425"/>
              <a:gd name="connsiteY1927" fmla="*/ 642965 h 3485424"/>
              <a:gd name="connsiteX1928" fmla="*/ 604493 w 3485425"/>
              <a:gd name="connsiteY1928" fmla="*/ 641000 h 3485424"/>
              <a:gd name="connsiteX1929" fmla="*/ 604485 w 3485425"/>
              <a:gd name="connsiteY1929" fmla="*/ 640952 h 3485424"/>
              <a:gd name="connsiteX1930" fmla="*/ 580768 w 3485425"/>
              <a:gd name="connsiteY1930" fmla="*/ 604380 h 3485424"/>
              <a:gd name="connsiteX1931" fmla="*/ 549284 w 3485425"/>
              <a:gd name="connsiteY1931" fmla="*/ 581346 h 3485424"/>
              <a:gd name="connsiteX1932" fmla="*/ 549284 w 3485425"/>
              <a:gd name="connsiteY1932" fmla="*/ 618442 h 3485424"/>
              <a:gd name="connsiteX1933" fmla="*/ 545515 w 3485425"/>
              <a:gd name="connsiteY1933" fmla="*/ 622212 h 3485424"/>
              <a:gd name="connsiteX1934" fmla="*/ 542001 w 3485425"/>
              <a:gd name="connsiteY1934" fmla="*/ 626224 h 3485424"/>
              <a:gd name="connsiteX1935" fmla="*/ 504843 w 3485425"/>
              <a:gd name="connsiteY1935" fmla="*/ 628686 h 3485424"/>
              <a:gd name="connsiteX1936" fmla="*/ 529974 w 3485425"/>
              <a:gd name="connsiteY1936" fmla="*/ 658657 h 3485424"/>
              <a:gd name="connsiteX1937" fmla="*/ 569118 w 3485425"/>
              <a:gd name="connsiteY1937" fmla="*/ 680509 h 3485424"/>
              <a:gd name="connsiteX1938" fmla="*/ 570106 w 3485425"/>
              <a:gd name="connsiteY1938" fmla="*/ 681050 h 3485424"/>
              <a:gd name="connsiteX1939" fmla="*/ 570267 w 3485425"/>
              <a:gd name="connsiteY1939" fmla="*/ 689735 h 3485424"/>
              <a:gd name="connsiteX1940" fmla="*/ 561637 w 3485425"/>
              <a:gd name="connsiteY1940" fmla="*/ 690721 h 3485424"/>
              <a:gd name="connsiteX1941" fmla="*/ 561413 w 3485425"/>
              <a:gd name="connsiteY1941" fmla="*/ 690417 h 3485424"/>
              <a:gd name="connsiteX1942" fmla="*/ 561322 w 3485425"/>
              <a:gd name="connsiteY1942" fmla="*/ 690521 h 3485424"/>
              <a:gd name="connsiteX1943" fmla="*/ 522862 w 3485425"/>
              <a:gd name="connsiteY1943" fmla="*/ 674001 h 3485424"/>
              <a:gd name="connsiteX1944" fmla="*/ 522323 w 3485425"/>
              <a:gd name="connsiteY1944" fmla="*/ 674616 h 3485424"/>
              <a:gd name="connsiteX1945" fmla="*/ 543774 w 3485425"/>
              <a:gd name="connsiteY1945" fmla="*/ 710560 h 3485424"/>
              <a:gd name="connsiteX1946" fmla="*/ 543662 w 3485425"/>
              <a:gd name="connsiteY1946" fmla="*/ 710688 h 3485424"/>
              <a:gd name="connsiteX1947" fmla="*/ 543993 w 3485425"/>
              <a:gd name="connsiteY1947" fmla="*/ 710869 h 3485424"/>
              <a:gd name="connsiteX1948" fmla="*/ 544154 w 3485425"/>
              <a:gd name="connsiteY1948" fmla="*/ 719554 h 3485424"/>
              <a:gd name="connsiteX1949" fmla="*/ 535523 w 3485425"/>
              <a:gd name="connsiteY1949" fmla="*/ 720540 h 3485424"/>
              <a:gd name="connsiteX1950" fmla="*/ 534145 w 3485425"/>
              <a:gd name="connsiteY1950" fmla="*/ 718662 h 3485424"/>
              <a:gd name="connsiteX1951" fmla="*/ 534135 w 3485425"/>
              <a:gd name="connsiteY1951" fmla="*/ 718615 h 3485424"/>
              <a:gd name="connsiteX1952" fmla="*/ 508051 w 3485425"/>
              <a:gd name="connsiteY1952" fmla="*/ 683690 h 3485424"/>
              <a:gd name="connsiteX1953" fmla="*/ 475114 w 3485425"/>
              <a:gd name="connsiteY1953" fmla="*/ 662788 h 3485424"/>
              <a:gd name="connsiteX1954" fmla="*/ 477567 w 3485425"/>
              <a:gd name="connsiteY1954" fmla="*/ 699804 h 3485424"/>
              <a:gd name="connsiteX1955" fmla="*/ 474453 w 3485425"/>
              <a:gd name="connsiteY1955" fmla="*/ 703359 h 3485424"/>
              <a:gd name="connsiteX1956" fmla="*/ 471582 w 3485425"/>
              <a:gd name="connsiteY1956" fmla="*/ 707105 h 3485424"/>
              <a:gd name="connsiteX1957" fmla="*/ 434665 w 3485425"/>
              <a:gd name="connsiteY1957" fmla="*/ 711991 h 3485424"/>
              <a:gd name="connsiteX1958" fmla="*/ 461701 w 3485425"/>
              <a:gd name="connsiteY1958" fmla="*/ 740255 h 3485424"/>
              <a:gd name="connsiteX1959" fmla="*/ 502190 w 3485425"/>
              <a:gd name="connsiteY1959" fmla="*/ 759501 h 3485424"/>
              <a:gd name="connsiteX1960" fmla="*/ 503211 w 3485425"/>
              <a:gd name="connsiteY1960" fmla="*/ 759976 h 3485424"/>
              <a:gd name="connsiteX1961" fmla="*/ 503939 w 3485425"/>
              <a:gd name="connsiteY1961" fmla="*/ 768632 h 3485424"/>
              <a:gd name="connsiteX1962" fmla="*/ 495392 w 3485425"/>
              <a:gd name="connsiteY1962" fmla="*/ 770180 h 3485424"/>
              <a:gd name="connsiteX1963" fmla="*/ 495150 w 3485425"/>
              <a:gd name="connsiteY1963" fmla="*/ 769892 h 3485424"/>
              <a:gd name="connsiteX1964" fmla="*/ 495065 w 3485425"/>
              <a:gd name="connsiteY1964" fmla="*/ 770002 h 3485424"/>
              <a:gd name="connsiteX1965" fmla="*/ 455607 w 3485425"/>
              <a:gd name="connsiteY1965" fmla="*/ 756031 h 3485424"/>
              <a:gd name="connsiteX1966" fmla="*/ 455110 w 3485425"/>
              <a:gd name="connsiteY1966" fmla="*/ 756680 h 3485424"/>
              <a:gd name="connsiteX1967" fmla="*/ 478864 w 3485425"/>
              <a:gd name="connsiteY1967" fmla="*/ 791145 h 3485424"/>
              <a:gd name="connsiteX1968" fmla="*/ 478761 w 3485425"/>
              <a:gd name="connsiteY1968" fmla="*/ 791280 h 3485424"/>
              <a:gd name="connsiteX1969" fmla="*/ 479103 w 3485425"/>
              <a:gd name="connsiteY1969" fmla="*/ 791439 h 3485424"/>
              <a:gd name="connsiteX1970" fmla="*/ 479831 w 3485425"/>
              <a:gd name="connsiteY1970" fmla="*/ 800095 h 3485424"/>
              <a:gd name="connsiteX1971" fmla="*/ 471284 w 3485425"/>
              <a:gd name="connsiteY1971" fmla="*/ 801643 h 3485424"/>
              <a:gd name="connsiteX1972" fmla="*/ 469786 w 3485425"/>
              <a:gd name="connsiteY1972" fmla="*/ 799859 h 3485424"/>
              <a:gd name="connsiteX1973" fmla="*/ 469772 w 3485425"/>
              <a:gd name="connsiteY1973" fmla="*/ 799812 h 3485424"/>
              <a:gd name="connsiteX1974" fmla="*/ 441462 w 3485425"/>
              <a:gd name="connsiteY1974" fmla="*/ 766668 h 3485424"/>
              <a:gd name="connsiteX1975" fmla="*/ 407228 w 3485425"/>
              <a:gd name="connsiteY1975" fmla="*/ 747964 h 3485424"/>
              <a:gd name="connsiteX1976" fmla="*/ 412095 w 3485425"/>
              <a:gd name="connsiteY1976" fmla="*/ 784739 h 3485424"/>
              <a:gd name="connsiteX1977" fmla="*/ 408856 w 3485425"/>
              <a:gd name="connsiteY1977" fmla="*/ 788967 h 3485424"/>
              <a:gd name="connsiteX1978" fmla="*/ 405896 w 3485425"/>
              <a:gd name="connsiteY1978" fmla="*/ 793410 h 3485424"/>
              <a:gd name="connsiteX1979" fmla="*/ 369382 w 3485425"/>
              <a:gd name="connsiteY1979" fmla="*/ 800726 h 3485424"/>
              <a:gd name="connsiteX1980" fmla="*/ 398228 w 3485425"/>
              <a:gd name="connsiteY1980" fmla="*/ 827140 h 3485424"/>
              <a:gd name="connsiteX1981" fmla="*/ 439900 w 3485425"/>
              <a:gd name="connsiteY1981" fmla="*/ 843668 h 3485424"/>
              <a:gd name="connsiteX1982" fmla="*/ 440951 w 3485425"/>
              <a:gd name="connsiteY1982" fmla="*/ 844074 h 3485424"/>
              <a:gd name="connsiteX1983" fmla="*/ 442251 w 3485425"/>
              <a:gd name="connsiteY1983" fmla="*/ 852663 h 3485424"/>
              <a:gd name="connsiteX1984" fmla="*/ 433824 w 3485425"/>
              <a:gd name="connsiteY1984" fmla="*/ 854773 h 3485424"/>
              <a:gd name="connsiteX1985" fmla="*/ 433563 w 3485425"/>
              <a:gd name="connsiteY1985" fmla="*/ 854500 h 3485424"/>
              <a:gd name="connsiteX1986" fmla="*/ 433486 w 3485425"/>
              <a:gd name="connsiteY1986" fmla="*/ 854616 h 3485424"/>
              <a:gd name="connsiteX1987" fmla="*/ 393191 w 3485425"/>
              <a:gd name="connsiteY1987" fmla="*/ 843285 h 3485424"/>
              <a:gd name="connsiteX1988" fmla="*/ 392737 w 3485425"/>
              <a:gd name="connsiteY1988" fmla="*/ 843965 h 3485424"/>
              <a:gd name="connsiteX1989" fmla="*/ 418718 w 3485425"/>
              <a:gd name="connsiteY1989" fmla="*/ 876784 h 3485424"/>
              <a:gd name="connsiteX1990" fmla="*/ 418624 w 3485425"/>
              <a:gd name="connsiteY1990" fmla="*/ 876925 h 3485424"/>
              <a:gd name="connsiteX1991" fmla="*/ 418976 w 3485425"/>
              <a:gd name="connsiteY1991" fmla="*/ 877062 h 3485424"/>
              <a:gd name="connsiteX1992" fmla="*/ 420275 w 3485425"/>
              <a:gd name="connsiteY1992" fmla="*/ 885650 h 3485424"/>
              <a:gd name="connsiteX1993" fmla="*/ 411849 w 3485425"/>
              <a:gd name="connsiteY1993" fmla="*/ 887760 h 3485424"/>
              <a:gd name="connsiteX1994" fmla="*/ 410236 w 3485425"/>
              <a:gd name="connsiteY1994" fmla="*/ 886079 h 3485424"/>
              <a:gd name="connsiteX1995" fmla="*/ 410220 w 3485425"/>
              <a:gd name="connsiteY1995" fmla="*/ 886034 h 3485424"/>
              <a:gd name="connsiteX1996" fmla="*/ 379779 w 3485425"/>
              <a:gd name="connsiteY1996" fmla="*/ 854833 h 3485424"/>
              <a:gd name="connsiteX1997" fmla="*/ 344384 w 3485425"/>
              <a:gd name="connsiteY1997" fmla="*/ 838434 h 3485424"/>
              <a:gd name="connsiteX1998" fmla="*/ 351672 w 3485425"/>
              <a:gd name="connsiteY1998" fmla="*/ 874807 h 3485424"/>
              <a:gd name="connsiteX1999" fmla="*/ 349673 w 3485425"/>
              <a:gd name="connsiteY1999" fmla="*/ 877806 h 3485424"/>
              <a:gd name="connsiteX2000" fmla="*/ 347870 w 3485425"/>
              <a:gd name="connsiteY2000" fmla="*/ 880931 h 3485424"/>
              <a:gd name="connsiteX2001" fmla="*/ 311899 w 3485425"/>
              <a:gd name="connsiteY2001" fmla="*/ 890569 h 3485424"/>
              <a:gd name="connsiteX2002" fmla="*/ 342376 w 3485425"/>
              <a:gd name="connsiteY2002" fmla="*/ 915083 h 3485424"/>
              <a:gd name="connsiteX2003" fmla="*/ 385021 w 3485425"/>
              <a:gd name="connsiteY2003" fmla="*/ 928909 h 3485424"/>
              <a:gd name="connsiteX2004" fmla="*/ 386096 w 3485425"/>
              <a:gd name="connsiteY2004" fmla="*/ 929248 h 3485424"/>
              <a:gd name="connsiteX2005" fmla="*/ 387942 w 3485425"/>
              <a:gd name="connsiteY2005" fmla="*/ 937736 h 3485424"/>
              <a:gd name="connsiteX2006" fmla="*/ 379668 w 3485425"/>
              <a:gd name="connsiteY2006" fmla="*/ 940380 h 3485424"/>
              <a:gd name="connsiteX2007" fmla="*/ 379390 w 3485425"/>
              <a:gd name="connsiteY2007" fmla="*/ 940125 h 3485424"/>
              <a:gd name="connsiteX2008" fmla="*/ 379321 w 3485425"/>
              <a:gd name="connsiteY2008" fmla="*/ 940246 h 3485424"/>
              <a:gd name="connsiteX2009" fmla="*/ 338383 w 3485425"/>
              <a:gd name="connsiteY2009" fmla="*/ 931517 h 3485424"/>
              <a:gd name="connsiteX2010" fmla="*/ 337974 w 3485425"/>
              <a:gd name="connsiteY2010" fmla="*/ 932225 h 3485424"/>
              <a:gd name="connsiteX2011" fmla="*/ 366003 w 3485425"/>
              <a:gd name="connsiteY2011" fmla="*/ 963314 h 3485424"/>
              <a:gd name="connsiteX2012" fmla="*/ 365917 w 3485425"/>
              <a:gd name="connsiteY2012" fmla="*/ 963461 h 3485424"/>
              <a:gd name="connsiteX2013" fmla="*/ 366278 w 3485425"/>
              <a:gd name="connsiteY2013" fmla="*/ 963574 h 3485424"/>
              <a:gd name="connsiteX2014" fmla="*/ 368124 w 3485425"/>
              <a:gd name="connsiteY2014" fmla="*/ 972062 h 3485424"/>
              <a:gd name="connsiteX2015" fmla="*/ 359850 w 3485425"/>
              <a:gd name="connsiteY2015" fmla="*/ 974707 h 3485424"/>
              <a:gd name="connsiteX2016" fmla="*/ 358133 w 3485425"/>
              <a:gd name="connsiteY2016" fmla="*/ 973132 h 3485424"/>
              <a:gd name="connsiteX2017" fmla="*/ 358113 w 3485425"/>
              <a:gd name="connsiteY2017" fmla="*/ 973088 h 3485424"/>
              <a:gd name="connsiteX2018" fmla="*/ 325738 w 3485425"/>
              <a:gd name="connsiteY2018" fmla="*/ 943901 h 3485424"/>
              <a:gd name="connsiteX2019" fmla="*/ 289366 w 3485425"/>
              <a:gd name="connsiteY2019" fmla="*/ 929800 h 3485424"/>
              <a:gd name="connsiteX2020" fmla="*/ 298967 w 3485425"/>
              <a:gd name="connsiteY2020" fmla="*/ 965632 h 3485424"/>
              <a:gd name="connsiteX2021" fmla="*/ 296302 w 3485425"/>
              <a:gd name="connsiteY2021" fmla="*/ 970248 h 3485424"/>
              <a:gd name="connsiteX2022" fmla="*/ 293946 w 3485425"/>
              <a:gd name="connsiteY2022" fmla="*/ 975034 h 3485424"/>
              <a:gd name="connsiteX2023" fmla="*/ 258692 w 3485425"/>
              <a:gd name="connsiteY2023" fmla="*/ 987030 h 3485424"/>
              <a:gd name="connsiteX2024" fmla="*/ 290723 w 3485425"/>
              <a:gd name="connsiteY2024" fmla="*/ 1009475 h 3485424"/>
              <a:gd name="connsiteX2025" fmla="*/ 334189 w 3485425"/>
              <a:gd name="connsiteY2025" fmla="*/ 1020451 h 3485424"/>
              <a:gd name="connsiteX2026" fmla="*/ 335283 w 3485425"/>
              <a:gd name="connsiteY2026" fmla="*/ 1020718 h 3485424"/>
              <a:gd name="connsiteX2027" fmla="*/ 337687 w 3485425"/>
              <a:gd name="connsiteY2027" fmla="*/ 1029065 h 3485424"/>
              <a:gd name="connsiteX2028" fmla="*/ 329606 w 3485425"/>
              <a:gd name="connsiteY2028" fmla="*/ 1032251 h 3485424"/>
              <a:gd name="connsiteX2029" fmla="*/ 329311 w 3485425"/>
              <a:gd name="connsiteY2029" fmla="*/ 1032016 h 3485424"/>
              <a:gd name="connsiteX2030" fmla="*/ 329250 w 3485425"/>
              <a:gd name="connsiteY2030" fmla="*/ 1032140 h 3485424"/>
              <a:gd name="connsiteX2031" fmla="*/ 287825 w 3485425"/>
              <a:gd name="connsiteY2031" fmla="*/ 1026137 h 3485424"/>
              <a:gd name="connsiteX2032" fmla="*/ 287464 w 3485425"/>
              <a:gd name="connsiteY2032" fmla="*/ 1026870 h 3485424"/>
              <a:gd name="connsiteX2033" fmla="*/ 317486 w 3485425"/>
              <a:gd name="connsiteY2033" fmla="*/ 1056038 h 3485424"/>
              <a:gd name="connsiteX2034" fmla="*/ 317411 w 3485425"/>
              <a:gd name="connsiteY2034" fmla="*/ 1056190 h 3485424"/>
              <a:gd name="connsiteX2035" fmla="*/ 317777 w 3485425"/>
              <a:gd name="connsiteY2035" fmla="*/ 1056280 h 3485424"/>
              <a:gd name="connsiteX2036" fmla="*/ 320181 w 3485425"/>
              <a:gd name="connsiteY2036" fmla="*/ 1064627 h 3485424"/>
              <a:gd name="connsiteX2037" fmla="*/ 312100 w 3485425"/>
              <a:gd name="connsiteY2037" fmla="*/ 1067813 h 3485424"/>
              <a:gd name="connsiteX2038" fmla="*/ 310283 w 3485425"/>
              <a:gd name="connsiteY2038" fmla="*/ 1066356 h 3485424"/>
              <a:gd name="connsiteX2039" fmla="*/ 310261 w 3485425"/>
              <a:gd name="connsiteY2039" fmla="*/ 1066313 h 3485424"/>
              <a:gd name="connsiteX2040" fmla="*/ 276027 w 3485425"/>
              <a:gd name="connsiteY2040" fmla="*/ 1039329 h 3485424"/>
              <a:gd name="connsiteX2041" fmla="*/ 238802 w 3485425"/>
              <a:gd name="connsiteY2041" fmla="*/ 1027665 h 3485424"/>
              <a:gd name="connsiteX2042" fmla="*/ 250751 w 3485425"/>
              <a:gd name="connsiteY2042" fmla="*/ 1062784 h 3485424"/>
              <a:gd name="connsiteX2043" fmla="*/ 248663 w 3485425"/>
              <a:gd name="connsiteY2043" fmla="*/ 1067024 h 3485424"/>
              <a:gd name="connsiteX2044" fmla="*/ 246860 w 3485425"/>
              <a:gd name="connsiteY2044" fmla="*/ 1071386 h 3485424"/>
              <a:gd name="connsiteX2045" fmla="*/ 212465 w 3485425"/>
              <a:gd name="connsiteY2045" fmla="*/ 1085660 h 3485424"/>
              <a:gd name="connsiteX2046" fmla="*/ 245895 w 3485425"/>
              <a:gd name="connsiteY2046" fmla="*/ 1105963 h 3485424"/>
              <a:gd name="connsiteX2047" fmla="*/ 289986 w 3485425"/>
              <a:gd name="connsiteY2047" fmla="*/ 1114075 h 3485424"/>
              <a:gd name="connsiteX2048" fmla="*/ 291095 w 3485425"/>
              <a:gd name="connsiteY2048" fmla="*/ 1114269 h 3485424"/>
              <a:gd name="connsiteX2049" fmla="*/ 294039 w 3485425"/>
              <a:gd name="connsiteY2049" fmla="*/ 1122442 h 3485424"/>
              <a:gd name="connsiteX2050" fmla="*/ 286184 w 3485425"/>
              <a:gd name="connsiteY2050" fmla="*/ 1126149 h 3485424"/>
              <a:gd name="connsiteX2051" fmla="*/ 285875 w 3485425"/>
              <a:gd name="connsiteY2051" fmla="*/ 1125933 h 3485424"/>
              <a:gd name="connsiteX2052" fmla="*/ 285821 w 3485425"/>
              <a:gd name="connsiteY2052" fmla="*/ 1126061 h 3485424"/>
              <a:gd name="connsiteX2053" fmla="*/ 244093 w 3485425"/>
              <a:gd name="connsiteY2053" fmla="*/ 1122779 h 3485424"/>
              <a:gd name="connsiteX2054" fmla="*/ 243780 w 3485425"/>
              <a:gd name="connsiteY2054" fmla="*/ 1123535 h 3485424"/>
              <a:gd name="connsiteX2055" fmla="*/ 275645 w 3485425"/>
              <a:gd name="connsiteY2055" fmla="*/ 1150677 h 3485424"/>
              <a:gd name="connsiteX2056" fmla="*/ 275580 w 3485425"/>
              <a:gd name="connsiteY2056" fmla="*/ 1150834 h 3485424"/>
              <a:gd name="connsiteX2057" fmla="*/ 275952 w 3485425"/>
              <a:gd name="connsiteY2057" fmla="*/ 1150899 h 3485424"/>
              <a:gd name="connsiteX2058" fmla="*/ 278895 w 3485425"/>
              <a:gd name="connsiteY2058" fmla="*/ 1159072 h 3485424"/>
              <a:gd name="connsiteX2059" fmla="*/ 271040 w 3485425"/>
              <a:gd name="connsiteY2059" fmla="*/ 1162779 h 3485424"/>
              <a:gd name="connsiteX2060" fmla="*/ 269131 w 3485425"/>
              <a:gd name="connsiteY2060" fmla="*/ 1161444 h 3485424"/>
              <a:gd name="connsiteX2061" fmla="*/ 269107 w 3485425"/>
              <a:gd name="connsiteY2061" fmla="*/ 1161402 h 3485424"/>
              <a:gd name="connsiteX2062" fmla="*/ 233182 w 3485425"/>
              <a:gd name="connsiteY2062" fmla="*/ 1136715 h 3485424"/>
              <a:gd name="connsiteX2063" fmla="*/ 195274 w 3485425"/>
              <a:gd name="connsiteY2063" fmla="*/ 1127508 h 3485424"/>
              <a:gd name="connsiteX2064" fmla="*/ 209493 w 3485425"/>
              <a:gd name="connsiteY2064" fmla="*/ 1161771 h 3485424"/>
              <a:gd name="connsiteX2065" fmla="*/ 207459 w 3485425"/>
              <a:gd name="connsiteY2065" fmla="*/ 1166692 h 3485424"/>
              <a:gd name="connsiteX2066" fmla="*/ 205750 w 3485425"/>
              <a:gd name="connsiteY2066" fmla="*/ 1171750 h 3485424"/>
              <a:gd name="connsiteX2067" fmla="*/ 172373 w 3485425"/>
              <a:gd name="connsiteY2067" fmla="*/ 1188267 h 3485424"/>
              <a:gd name="connsiteX2068" fmla="*/ 207073 w 3485425"/>
              <a:gd name="connsiteY2068" fmla="*/ 1206315 h 3485424"/>
              <a:gd name="connsiteX2069" fmla="*/ 251603 w 3485425"/>
              <a:gd name="connsiteY2069" fmla="*/ 1211495 h 3485424"/>
              <a:gd name="connsiteX2070" fmla="*/ 252723 w 3485425"/>
              <a:gd name="connsiteY2070" fmla="*/ 1211615 h 3485424"/>
              <a:gd name="connsiteX2071" fmla="*/ 256201 w 3485425"/>
              <a:gd name="connsiteY2071" fmla="*/ 1219575 h 3485424"/>
              <a:gd name="connsiteX2072" fmla="*/ 248608 w 3485425"/>
              <a:gd name="connsiteY2072" fmla="*/ 1223794 h 3485424"/>
              <a:gd name="connsiteX2073" fmla="*/ 248285 w 3485425"/>
              <a:gd name="connsiteY2073" fmla="*/ 1223598 h 3485424"/>
              <a:gd name="connsiteX2074" fmla="*/ 248240 w 3485425"/>
              <a:gd name="connsiteY2074" fmla="*/ 1223730 h 3485424"/>
              <a:gd name="connsiteX2075" fmla="*/ 206386 w 3485425"/>
              <a:gd name="connsiteY2075" fmla="*/ 1223214 h 3485424"/>
              <a:gd name="connsiteX2076" fmla="*/ 206124 w 3485425"/>
              <a:gd name="connsiteY2076" fmla="*/ 1223988 h 3485424"/>
              <a:gd name="connsiteX2077" fmla="*/ 239713 w 3485425"/>
              <a:gd name="connsiteY2077" fmla="*/ 1248965 h 3485424"/>
              <a:gd name="connsiteX2078" fmla="*/ 239659 w 3485425"/>
              <a:gd name="connsiteY2078" fmla="*/ 1249126 h 3485424"/>
              <a:gd name="connsiteX2079" fmla="*/ 240034 w 3485425"/>
              <a:gd name="connsiteY2079" fmla="*/ 1249166 h 3485424"/>
              <a:gd name="connsiteX2080" fmla="*/ 243512 w 3485425"/>
              <a:gd name="connsiteY2080" fmla="*/ 1257126 h 3485424"/>
              <a:gd name="connsiteX2081" fmla="*/ 235919 w 3485425"/>
              <a:gd name="connsiteY2081" fmla="*/ 1261345 h 3485424"/>
              <a:gd name="connsiteX2082" fmla="*/ 233926 w 3485425"/>
              <a:gd name="connsiteY2082" fmla="*/ 1260138 h 3485424"/>
              <a:gd name="connsiteX2083" fmla="*/ 233899 w 3485425"/>
              <a:gd name="connsiteY2083" fmla="*/ 1260099 h 3485424"/>
              <a:gd name="connsiteX2084" fmla="*/ 196420 w 3485425"/>
              <a:gd name="connsiteY2084" fmla="*/ 1237840 h 3485424"/>
              <a:gd name="connsiteX2085" fmla="*/ 157987 w 3485425"/>
              <a:gd name="connsiteY2085" fmla="*/ 1231160 h 3485424"/>
              <a:gd name="connsiteX2086" fmla="*/ 174440 w 3485425"/>
              <a:gd name="connsiteY2086" fmla="*/ 1264408 h 3485424"/>
              <a:gd name="connsiteX2087" fmla="*/ 173284 w 3485425"/>
              <a:gd name="connsiteY2087" fmla="*/ 1267830 h 3485424"/>
              <a:gd name="connsiteX2088" fmla="*/ 172352 w 3485425"/>
              <a:gd name="connsiteY2088" fmla="*/ 1271308 h 3485424"/>
              <a:gd name="connsiteX2089" fmla="*/ 140102 w 3485425"/>
              <a:gd name="connsiteY2089" fmla="*/ 1289928 h 3485424"/>
              <a:gd name="connsiteX2090" fmla="*/ 175885 w 3485425"/>
              <a:gd name="connsiteY2090" fmla="*/ 1305718 h 3485424"/>
              <a:gd name="connsiteX2091" fmla="*/ 220656 w 3485425"/>
              <a:gd name="connsiteY2091" fmla="*/ 1308036 h 3485424"/>
              <a:gd name="connsiteX2092" fmla="*/ 221781 w 3485425"/>
              <a:gd name="connsiteY2092" fmla="*/ 1308085 h 3485424"/>
              <a:gd name="connsiteX2093" fmla="*/ 225762 w 3485425"/>
              <a:gd name="connsiteY2093" fmla="*/ 1315806 h 3485424"/>
              <a:gd name="connsiteX2094" fmla="*/ 218454 w 3485425"/>
              <a:gd name="connsiteY2094" fmla="*/ 1320502 h 3485424"/>
              <a:gd name="connsiteX2095" fmla="*/ 218119 w 3485425"/>
              <a:gd name="connsiteY2095" fmla="*/ 1320327 h 3485424"/>
              <a:gd name="connsiteX2096" fmla="*/ 218084 w 3485425"/>
              <a:gd name="connsiteY2096" fmla="*/ 1320462 h 3485424"/>
              <a:gd name="connsiteX2097" fmla="*/ 176281 w 3485425"/>
              <a:gd name="connsiteY2097" fmla="*/ 1322626 h 3485424"/>
              <a:gd name="connsiteX2098" fmla="*/ 176070 w 3485425"/>
              <a:gd name="connsiteY2098" fmla="*/ 1323415 h 3485424"/>
              <a:gd name="connsiteX2099" fmla="*/ 211189 w 3485425"/>
              <a:gd name="connsiteY2099" fmla="*/ 1346190 h 3485424"/>
              <a:gd name="connsiteX2100" fmla="*/ 211146 w 3485425"/>
              <a:gd name="connsiteY2100" fmla="*/ 1346355 h 3485424"/>
              <a:gd name="connsiteX2101" fmla="*/ 211522 w 3485425"/>
              <a:gd name="connsiteY2101" fmla="*/ 1346371 h 3485424"/>
              <a:gd name="connsiteX2102" fmla="*/ 215503 w 3485425"/>
              <a:gd name="connsiteY2102" fmla="*/ 1354092 h 3485424"/>
              <a:gd name="connsiteX2103" fmla="*/ 208195 w 3485425"/>
              <a:gd name="connsiteY2103" fmla="*/ 1358788 h 3485424"/>
              <a:gd name="connsiteX2104" fmla="*/ 206129 w 3485425"/>
              <a:gd name="connsiteY2104" fmla="*/ 1357711 h 3485424"/>
              <a:gd name="connsiteX2105" fmla="*/ 206099 w 3485425"/>
              <a:gd name="connsiteY2105" fmla="*/ 1357674 h 3485424"/>
              <a:gd name="connsiteX2106" fmla="*/ 167273 w 3485425"/>
              <a:gd name="connsiteY2106" fmla="*/ 1337860 h 3485424"/>
              <a:gd name="connsiteX2107" fmla="*/ 128490 w 3485425"/>
              <a:gd name="connsiteY2107" fmla="*/ 1333654 h 3485424"/>
              <a:gd name="connsiteX2108" fmla="*/ 147039 w 3485425"/>
              <a:gd name="connsiteY2108" fmla="*/ 1365780 h 3485424"/>
              <a:gd name="connsiteX2109" fmla="*/ 145658 w 3485425"/>
              <a:gd name="connsiteY2109" fmla="*/ 1370934 h 3485424"/>
              <a:gd name="connsiteX2110" fmla="*/ 144622 w 3485425"/>
              <a:gd name="connsiteY2110" fmla="*/ 1376161 h 3485424"/>
              <a:gd name="connsiteX2111" fmla="*/ 113673 w 3485425"/>
              <a:gd name="connsiteY2111" fmla="*/ 1396872 h 3485424"/>
              <a:gd name="connsiteX2112" fmla="*/ 150422 w 3485425"/>
              <a:gd name="connsiteY2112" fmla="*/ 1410262 h 3485424"/>
              <a:gd name="connsiteX2113" fmla="*/ 195248 w 3485425"/>
              <a:gd name="connsiteY2113" fmla="*/ 1409615 h 3485424"/>
              <a:gd name="connsiteX2114" fmla="*/ 196374 w 3485425"/>
              <a:gd name="connsiteY2114" fmla="*/ 1409589 h 3485424"/>
              <a:gd name="connsiteX2115" fmla="*/ 200856 w 3485425"/>
              <a:gd name="connsiteY2115" fmla="*/ 1417030 h 3485424"/>
              <a:gd name="connsiteX2116" fmla="*/ 193875 w 3485425"/>
              <a:gd name="connsiteY2116" fmla="*/ 1422199 h 3485424"/>
              <a:gd name="connsiteX2117" fmla="*/ 193530 w 3485425"/>
              <a:gd name="connsiteY2117" fmla="*/ 1422047 h 3485424"/>
              <a:gd name="connsiteX2118" fmla="*/ 193503 w 3485425"/>
              <a:gd name="connsiteY2118" fmla="*/ 1422184 h 3485424"/>
              <a:gd name="connsiteX2119" fmla="*/ 151935 w 3485425"/>
              <a:gd name="connsiteY2119" fmla="*/ 1427107 h 3485424"/>
              <a:gd name="connsiteX2120" fmla="*/ 151777 w 3485425"/>
              <a:gd name="connsiteY2120" fmla="*/ 1427909 h 3485424"/>
              <a:gd name="connsiteX2121" fmla="*/ 188325 w 3485425"/>
              <a:gd name="connsiteY2121" fmla="*/ 1448312 h 3485424"/>
              <a:gd name="connsiteX2122" fmla="*/ 188292 w 3485425"/>
              <a:gd name="connsiteY2122" fmla="*/ 1448479 h 3485424"/>
              <a:gd name="connsiteX2123" fmla="*/ 188669 w 3485425"/>
              <a:gd name="connsiteY2123" fmla="*/ 1448470 h 3485424"/>
              <a:gd name="connsiteX2124" fmla="*/ 193151 w 3485425"/>
              <a:gd name="connsiteY2124" fmla="*/ 1455911 h 3485424"/>
              <a:gd name="connsiteX2125" fmla="*/ 186170 w 3485425"/>
              <a:gd name="connsiteY2125" fmla="*/ 1461080 h 3485424"/>
              <a:gd name="connsiteX2126" fmla="*/ 184037 w 3485425"/>
              <a:gd name="connsiteY2126" fmla="*/ 1460142 h 3485424"/>
              <a:gd name="connsiteX2127" fmla="*/ 184005 w 3485425"/>
              <a:gd name="connsiteY2127" fmla="*/ 1460107 h 3485424"/>
              <a:gd name="connsiteX2128" fmla="*/ 143954 w 3485425"/>
              <a:gd name="connsiteY2128" fmla="*/ 1442903 h 3485424"/>
              <a:gd name="connsiteX2129" fmla="*/ 104978 w 3485425"/>
              <a:gd name="connsiteY2129" fmla="*/ 1441271 h 3485424"/>
              <a:gd name="connsiteX2130" fmla="*/ 125610 w 3485425"/>
              <a:gd name="connsiteY2130" fmla="*/ 1472100 h 3485424"/>
              <a:gd name="connsiteX2131" fmla="*/ 124692 w 3485425"/>
              <a:gd name="connsiteY2131" fmla="*/ 1476730 h 3485424"/>
              <a:gd name="connsiteX2132" fmla="*/ 124078 w 3485425"/>
              <a:gd name="connsiteY2132" fmla="*/ 1481416 h 3485424"/>
              <a:gd name="connsiteX2133" fmla="*/ 94550 w 3485425"/>
              <a:gd name="connsiteY2133" fmla="*/ 1504106 h 3485424"/>
              <a:gd name="connsiteX2134" fmla="*/ 132096 w 3485425"/>
              <a:gd name="connsiteY2134" fmla="*/ 1515065 h 3485424"/>
              <a:gd name="connsiteX2135" fmla="*/ 176783 w 3485425"/>
              <a:gd name="connsiteY2135" fmla="*/ 1511488 h 3485424"/>
              <a:gd name="connsiteX2136" fmla="*/ 177905 w 3485425"/>
              <a:gd name="connsiteY2136" fmla="*/ 1511389 h 3485424"/>
              <a:gd name="connsiteX2137" fmla="*/ 182864 w 3485425"/>
              <a:gd name="connsiteY2137" fmla="*/ 1518521 h 3485424"/>
              <a:gd name="connsiteX2138" fmla="*/ 176236 w 3485425"/>
              <a:gd name="connsiteY2138" fmla="*/ 1524135 h 3485424"/>
              <a:gd name="connsiteX2139" fmla="*/ 175881 w 3485425"/>
              <a:gd name="connsiteY2139" fmla="*/ 1524006 h 3485424"/>
              <a:gd name="connsiteX2140" fmla="*/ 175863 w 3485425"/>
              <a:gd name="connsiteY2140" fmla="*/ 1524144 h 3485424"/>
              <a:gd name="connsiteX2141" fmla="*/ 134706 w 3485425"/>
              <a:gd name="connsiteY2141" fmla="*/ 1531774 h 3485424"/>
              <a:gd name="connsiteX2142" fmla="*/ 134600 w 3485425"/>
              <a:gd name="connsiteY2142" fmla="*/ 1532585 h 3485424"/>
              <a:gd name="connsiteX2143" fmla="*/ 172405 w 3485425"/>
              <a:gd name="connsiteY2143" fmla="*/ 1550555 h 3485424"/>
              <a:gd name="connsiteX2144" fmla="*/ 172382 w 3485425"/>
              <a:gd name="connsiteY2144" fmla="*/ 1550724 h 3485424"/>
              <a:gd name="connsiteX2145" fmla="*/ 172758 w 3485425"/>
              <a:gd name="connsiteY2145" fmla="*/ 1550690 h 3485424"/>
              <a:gd name="connsiteX2146" fmla="*/ 177717 w 3485425"/>
              <a:gd name="connsiteY2146" fmla="*/ 1557822 h 3485424"/>
              <a:gd name="connsiteX2147" fmla="*/ 171089 w 3485425"/>
              <a:gd name="connsiteY2147" fmla="*/ 1563437 h 3485424"/>
              <a:gd name="connsiteX2148" fmla="*/ 168899 w 3485425"/>
              <a:gd name="connsiteY2148" fmla="*/ 1562641 h 3485424"/>
              <a:gd name="connsiteX2149" fmla="*/ 168865 w 3485425"/>
              <a:gd name="connsiteY2149" fmla="*/ 1562607 h 3485424"/>
              <a:gd name="connsiteX2150" fmla="*/ 127775 w 3485425"/>
              <a:gd name="connsiteY2150" fmla="*/ 1548059 h 3485424"/>
              <a:gd name="connsiteX2151" fmla="*/ 88775 w 3485425"/>
              <a:gd name="connsiteY2151" fmla="*/ 1548977 h 3485424"/>
              <a:gd name="connsiteX2152" fmla="*/ 111378 w 3485425"/>
              <a:gd name="connsiteY2152" fmla="*/ 1578392 h 3485424"/>
              <a:gd name="connsiteX2153" fmla="*/ 110685 w 3485425"/>
              <a:gd name="connsiteY2153" fmla="*/ 1583689 h 3485424"/>
              <a:gd name="connsiteX2154" fmla="*/ 110344 w 3485425"/>
              <a:gd name="connsiteY2154" fmla="*/ 1589000 h 3485424"/>
              <a:gd name="connsiteX2155" fmla="*/ 82381 w 3485425"/>
              <a:gd name="connsiteY2155" fmla="*/ 1613593 h 3485424"/>
              <a:gd name="connsiteX2156" fmla="*/ 120569 w 3485425"/>
              <a:gd name="connsiteY2156" fmla="*/ 1622045 h 3485424"/>
              <a:gd name="connsiteX2157" fmla="*/ 164922 w 3485425"/>
              <a:gd name="connsiteY2157" fmla="*/ 1615523 h 3485424"/>
              <a:gd name="connsiteX2158" fmla="*/ 166035 w 3485425"/>
              <a:gd name="connsiteY2158" fmla="*/ 1615350 h 3485424"/>
              <a:gd name="connsiteX2159" fmla="*/ 171455 w 3485425"/>
              <a:gd name="connsiteY2159" fmla="*/ 1622138 h 3485424"/>
              <a:gd name="connsiteX2160" fmla="*/ 165212 w 3485425"/>
              <a:gd name="connsiteY2160" fmla="*/ 1628179 h 3485424"/>
              <a:gd name="connsiteX2161" fmla="*/ 164850 w 3485425"/>
              <a:gd name="connsiteY2161" fmla="*/ 1628073 h 3485424"/>
              <a:gd name="connsiteX2162" fmla="*/ 164841 w 3485425"/>
              <a:gd name="connsiteY2162" fmla="*/ 1628212 h 3485424"/>
              <a:gd name="connsiteX2163" fmla="*/ 124279 w 3485425"/>
              <a:gd name="connsiteY2163" fmla="*/ 1638546 h 3485424"/>
              <a:gd name="connsiteX2164" fmla="*/ 124226 w 3485425"/>
              <a:gd name="connsiteY2164" fmla="*/ 1639362 h 3485424"/>
              <a:gd name="connsiteX2165" fmla="*/ 163136 w 3485425"/>
              <a:gd name="connsiteY2165" fmla="*/ 1654794 h 3485424"/>
              <a:gd name="connsiteX2166" fmla="*/ 163125 w 3485425"/>
              <a:gd name="connsiteY2166" fmla="*/ 1654963 h 3485424"/>
              <a:gd name="connsiteX2167" fmla="*/ 163498 w 3485425"/>
              <a:gd name="connsiteY2167" fmla="*/ 1654905 h 3485424"/>
              <a:gd name="connsiteX2168" fmla="*/ 168917 w 3485425"/>
              <a:gd name="connsiteY2168" fmla="*/ 1661694 h 3485424"/>
              <a:gd name="connsiteX2169" fmla="*/ 162675 w 3485425"/>
              <a:gd name="connsiteY2169" fmla="*/ 1667734 h 3485424"/>
              <a:gd name="connsiteX2170" fmla="*/ 160437 w 3485425"/>
              <a:gd name="connsiteY2170" fmla="*/ 1667084 h 3485424"/>
              <a:gd name="connsiteX2171" fmla="*/ 160400 w 3485425"/>
              <a:gd name="connsiteY2171" fmla="*/ 1667053 h 3485424"/>
              <a:gd name="connsiteX2172" fmla="*/ 118438 w 3485425"/>
              <a:gd name="connsiteY2172" fmla="*/ 1655253 h 3485424"/>
              <a:gd name="connsiteX2173" fmla="*/ 79585 w 3485425"/>
              <a:gd name="connsiteY2173" fmla="*/ 1658748 h 3485424"/>
              <a:gd name="connsiteX2174" fmla="*/ 104084 w 3485425"/>
              <a:gd name="connsiteY2174" fmla="*/ 1686605 h 3485424"/>
              <a:gd name="connsiteX2175" fmla="*/ 103853 w 3485425"/>
              <a:gd name="connsiteY2175" fmla="*/ 1690207 h 3485424"/>
              <a:gd name="connsiteX2176" fmla="*/ 103852 w 3485425"/>
              <a:gd name="connsiteY2176" fmla="*/ 1693810 h 3485424"/>
              <a:gd name="connsiteX2177" fmla="*/ 77520 w 3485425"/>
              <a:gd name="connsiteY2177" fmla="*/ 1720142 h 3485424"/>
              <a:gd name="connsiteX2178" fmla="*/ 116171 w 3485425"/>
              <a:gd name="connsiteY2178" fmla="*/ 1726133 h 3485424"/>
              <a:gd name="connsiteX2179" fmla="*/ 160016 w 3485425"/>
              <a:gd name="connsiteY2179" fmla="*/ 1716784 h 3485424"/>
              <a:gd name="connsiteX2180" fmla="*/ 161115 w 3485425"/>
              <a:gd name="connsiteY2180" fmla="*/ 1716540 h 3485424"/>
              <a:gd name="connsiteX2181" fmla="*/ 166959 w 3485425"/>
              <a:gd name="connsiteY2181" fmla="*/ 1722967 h 3485424"/>
              <a:gd name="connsiteX2182" fmla="*/ 161116 w 3485425"/>
              <a:gd name="connsiteY2182" fmla="*/ 1729395 h 3485424"/>
              <a:gd name="connsiteX2183" fmla="*/ 160747 w 3485425"/>
              <a:gd name="connsiteY2183" fmla="*/ 1729313 h 3485424"/>
              <a:gd name="connsiteX2184" fmla="*/ 160747 w 3485425"/>
              <a:gd name="connsiteY2184" fmla="*/ 1729452 h 3485424"/>
              <a:gd name="connsiteX2185" fmla="*/ 120930 w 3485425"/>
              <a:gd name="connsiteY2185" fmla="*/ 1742362 h 3485424"/>
              <a:gd name="connsiteX2186" fmla="*/ 120930 w 3485425"/>
              <a:gd name="connsiteY2186" fmla="*/ 1743179 h 3485424"/>
              <a:gd name="connsiteX2187" fmla="*/ 160747 w 3485425"/>
              <a:gd name="connsiteY2187" fmla="*/ 1756089 h 3485424"/>
              <a:gd name="connsiteX2188" fmla="*/ 160747 w 3485425"/>
              <a:gd name="connsiteY2188" fmla="*/ 1756259 h 3485424"/>
              <a:gd name="connsiteX2189" fmla="*/ 161116 w 3485425"/>
              <a:gd name="connsiteY2189" fmla="*/ 1756177 h 3485424"/>
              <a:gd name="connsiteX2190" fmla="*/ 166959 w 3485425"/>
              <a:gd name="connsiteY2190" fmla="*/ 1762604 h 3485424"/>
              <a:gd name="connsiteX2191" fmla="*/ 161115 w 3485425"/>
              <a:gd name="connsiteY2191" fmla="*/ 1769032 h 3485424"/>
              <a:gd name="connsiteX2192" fmla="*/ 158841 w 3485425"/>
              <a:gd name="connsiteY2192" fmla="*/ 1768527 h 3485424"/>
              <a:gd name="connsiteX2193" fmla="*/ 158803 w 3485425"/>
              <a:gd name="connsiteY2193" fmla="*/ 1768498 h 3485424"/>
              <a:gd name="connsiteX2194" fmla="*/ 116171 w 3485425"/>
              <a:gd name="connsiteY2194" fmla="*/ 1759408 h 3485424"/>
              <a:gd name="connsiteX2195" fmla="*/ 77621 w 3485425"/>
              <a:gd name="connsiteY2195" fmla="*/ 1765383 h 3485424"/>
              <a:gd name="connsiteX2196" fmla="*/ 103852 w 3485425"/>
              <a:gd name="connsiteY2196" fmla="*/ 1791615 h 3485424"/>
              <a:gd name="connsiteX2197" fmla="*/ 103852 w 3485425"/>
              <a:gd name="connsiteY2197" fmla="*/ 1796938 h 3485424"/>
              <a:gd name="connsiteX2198" fmla="*/ 104206 w 3485425"/>
              <a:gd name="connsiteY2198" fmla="*/ 1802267 h 3485424"/>
              <a:gd name="connsiteX2199" fmla="*/ 79672 w 3485425"/>
              <a:gd name="connsiteY2199" fmla="*/ 1830282 h 3485424"/>
              <a:gd name="connsiteX2200" fmla="*/ 118634 w 3485425"/>
              <a:gd name="connsiteY2200" fmla="*/ 1833705 h 3485424"/>
              <a:gd name="connsiteX2201" fmla="*/ 161765 w 3485425"/>
              <a:gd name="connsiteY2201" fmla="*/ 1821478 h 3485424"/>
              <a:gd name="connsiteX2202" fmla="*/ 162846 w 3485425"/>
              <a:gd name="connsiteY2202" fmla="*/ 1821161 h 3485424"/>
              <a:gd name="connsiteX2203" fmla="*/ 169102 w 3485425"/>
              <a:gd name="connsiteY2203" fmla="*/ 1827189 h 3485424"/>
              <a:gd name="connsiteX2204" fmla="*/ 163696 w 3485425"/>
              <a:gd name="connsiteY2204" fmla="*/ 1833988 h 3485424"/>
              <a:gd name="connsiteX2205" fmla="*/ 163323 w 3485425"/>
              <a:gd name="connsiteY2205" fmla="*/ 1833931 h 3485424"/>
              <a:gd name="connsiteX2206" fmla="*/ 163332 w 3485425"/>
              <a:gd name="connsiteY2206" fmla="*/ 1834070 h 3485424"/>
              <a:gd name="connsiteX2207" fmla="*/ 124456 w 3485425"/>
              <a:gd name="connsiteY2207" fmla="*/ 1849584 h 3485424"/>
              <a:gd name="connsiteX2208" fmla="*/ 124509 w 3485425"/>
              <a:gd name="connsiteY2208" fmla="*/ 1850399 h 3485424"/>
              <a:gd name="connsiteX2209" fmla="*/ 165093 w 3485425"/>
              <a:gd name="connsiteY2209" fmla="*/ 1860648 h 3485424"/>
              <a:gd name="connsiteX2210" fmla="*/ 165104 w 3485425"/>
              <a:gd name="connsiteY2210" fmla="*/ 1860818 h 3485424"/>
              <a:gd name="connsiteX2211" fmla="*/ 165466 w 3485425"/>
              <a:gd name="connsiteY2211" fmla="*/ 1860712 h 3485424"/>
              <a:gd name="connsiteX2212" fmla="*/ 171722 w 3485425"/>
              <a:gd name="connsiteY2212" fmla="*/ 1866739 h 3485424"/>
              <a:gd name="connsiteX2213" fmla="*/ 166316 w 3485425"/>
              <a:gd name="connsiteY2213" fmla="*/ 1873539 h 3485424"/>
              <a:gd name="connsiteX2214" fmla="*/ 164014 w 3485425"/>
              <a:gd name="connsiteY2214" fmla="*/ 1873185 h 3485424"/>
              <a:gd name="connsiteX2215" fmla="*/ 163973 w 3485425"/>
              <a:gd name="connsiteY2215" fmla="*/ 1873159 h 3485424"/>
              <a:gd name="connsiteX2216" fmla="*/ 120834 w 3485425"/>
              <a:gd name="connsiteY2216" fmla="*/ 1866908 h 3485424"/>
              <a:gd name="connsiteX2217" fmla="*/ 82764 w 3485425"/>
              <a:gd name="connsiteY2217" fmla="*/ 1875418 h 3485424"/>
              <a:gd name="connsiteX2218" fmla="*/ 110672 w 3485425"/>
              <a:gd name="connsiteY2218" fmla="*/ 1899857 h 3485424"/>
              <a:gd name="connsiteX2219" fmla="*/ 110985 w 3485425"/>
              <a:gd name="connsiteY2219" fmla="*/ 1904584 h 3485424"/>
              <a:gd name="connsiteX2220" fmla="*/ 111603 w 3485425"/>
              <a:gd name="connsiteY2220" fmla="*/ 1909253 h 3485424"/>
              <a:gd name="connsiteX2221" fmla="*/ 88953 w 3485425"/>
              <a:gd name="connsiteY2221" fmla="*/ 1938812 h 3485424"/>
              <a:gd name="connsiteX2222" fmla="*/ 128056 w 3485425"/>
              <a:gd name="connsiteY2222" fmla="*/ 1939680 h 3485424"/>
              <a:gd name="connsiteX2223" fmla="*/ 170295 w 3485425"/>
              <a:gd name="connsiteY2223" fmla="*/ 1924660 h 3485424"/>
              <a:gd name="connsiteX2224" fmla="*/ 171353 w 3485425"/>
              <a:gd name="connsiteY2224" fmla="*/ 1924273 h 3485424"/>
              <a:gd name="connsiteX2225" fmla="*/ 177989 w 3485425"/>
              <a:gd name="connsiteY2225" fmla="*/ 1929879 h 3485424"/>
              <a:gd name="connsiteX2226" fmla="*/ 173040 w 3485425"/>
              <a:gd name="connsiteY2226" fmla="*/ 1937017 h 3485424"/>
              <a:gd name="connsiteX2227" fmla="*/ 172664 w 3485425"/>
              <a:gd name="connsiteY2227" fmla="*/ 1936985 h 3485424"/>
              <a:gd name="connsiteX2228" fmla="*/ 172682 w 3485425"/>
              <a:gd name="connsiteY2228" fmla="*/ 1937123 h 3485424"/>
              <a:gd name="connsiteX2229" fmla="*/ 134903 w 3485425"/>
              <a:gd name="connsiteY2229" fmla="*/ 1955145 h 3485424"/>
              <a:gd name="connsiteX2230" fmla="*/ 135010 w 3485425"/>
              <a:gd name="connsiteY2230" fmla="*/ 1955955 h 3485424"/>
              <a:gd name="connsiteX2231" fmla="*/ 176177 w 3485425"/>
              <a:gd name="connsiteY2231" fmla="*/ 1963529 h 3485424"/>
              <a:gd name="connsiteX2232" fmla="*/ 176199 w 3485425"/>
              <a:gd name="connsiteY2232" fmla="*/ 1963697 h 3485424"/>
              <a:gd name="connsiteX2233" fmla="*/ 176553 w 3485425"/>
              <a:gd name="connsiteY2233" fmla="*/ 1963568 h 3485424"/>
              <a:gd name="connsiteX2234" fmla="*/ 183190 w 3485425"/>
              <a:gd name="connsiteY2234" fmla="*/ 1969173 h 3485424"/>
              <a:gd name="connsiteX2235" fmla="*/ 178240 w 3485425"/>
              <a:gd name="connsiteY2235" fmla="*/ 1976312 h 3485424"/>
              <a:gd name="connsiteX2236" fmla="*/ 175919 w 3485425"/>
              <a:gd name="connsiteY2236" fmla="*/ 1976109 h 3485424"/>
              <a:gd name="connsiteX2237" fmla="*/ 175877 w 3485425"/>
              <a:gd name="connsiteY2237" fmla="*/ 1976086 h 3485424"/>
              <a:gd name="connsiteX2238" fmla="*/ 132421 w 3485425"/>
              <a:gd name="connsiteY2238" fmla="*/ 1972668 h 3485424"/>
              <a:gd name="connsiteX2239" fmla="*/ 94989 w 3485425"/>
              <a:gd name="connsiteY2239" fmla="*/ 1983649 h 3485424"/>
              <a:gd name="connsiteX2240" fmla="*/ 124435 w 3485425"/>
              <a:gd name="connsiteY2240" fmla="*/ 2006212 h 3485424"/>
              <a:gd name="connsiteX2241" fmla="*/ 125134 w 3485425"/>
              <a:gd name="connsiteY2241" fmla="*/ 2011491 h 3485424"/>
              <a:gd name="connsiteX2242" fmla="*/ 126182 w 3485425"/>
              <a:gd name="connsiteY2242" fmla="*/ 2016726 h 3485424"/>
              <a:gd name="connsiteX2243" fmla="*/ 105537 w 3485425"/>
              <a:gd name="connsiteY2243" fmla="*/ 2047718 h 3485424"/>
              <a:gd name="connsiteX2244" fmla="*/ 144611 w 3485425"/>
              <a:gd name="connsiteY2244" fmla="*/ 2045999 h 3485424"/>
              <a:gd name="connsiteX2245" fmla="*/ 185765 w 3485425"/>
              <a:gd name="connsiteY2245" fmla="*/ 2028219 h 3485424"/>
              <a:gd name="connsiteX2246" fmla="*/ 186795 w 3485425"/>
              <a:gd name="connsiteY2246" fmla="*/ 2027763 h 3485424"/>
              <a:gd name="connsiteX2247" fmla="*/ 193787 w 3485425"/>
              <a:gd name="connsiteY2247" fmla="*/ 2032918 h 3485424"/>
              <a:gd name="connsiteX2248" fmla="*/ 189320 w 3485425"/>
              <a:gd name="connsiteY2248" fmla="*/ 2040368 h 3485424"/>
              <a:gd name="connsiteX2249" fmla="*/ 188944 w 3485425"/>
              <a:gd name="connsiteY2249" fmla="*/ 2040360 h 3485424"/>
              <a:gd name="connsiteX2250" fmla="*/ 188971 w 3485425"/>
              <a:gd name="connsiteY2250" fmla="*/ 2040496 h 3485424"/>
              <a:gd name="connsiteX2251" fmla="*/ 152466 w 3485425"/>
              <a:gd name="connsiteY2251" fmla="*/ 2060977 h 3485424"/>
              <a:gd name="connsiteX2252" fmla="*/ 152626 w 3485425"/>
              <a:gd name="connsiteY2252" fmla="*/ 2061778 h 3485424"/>
              <a:gd name="connsiteX2253" fmla="*/ 194204 w 3485425"/>
              <a:gd name="connsiteY2253" fmla="*/ 2066614 h 3485424"/>
              <a:gd name="connsiteX2254" fmla="*/ 194237 w 3485425"/>
              <a:gd name="connsiteY2254" fmla="*/ 2066780 h 3485424"/>
              <a:gd name="connsiteX2255" fmla="*/ 194582 w 3485425"/>
              <a:gd name="connsiteY2255" fmla="*/ 2066628 h 3485424"/>
              <a:gd name="connsiteX2256" fmla="*/ 201574 w 3485425"/>
              <a:gd name="connsiteY2256" fmla="*/ 2071782 h 3485424"/>
              <a:gd name="connsiteX2257" fmla="*/ 197107 w 3485425"/>
              <a:gd name="connsiteY2257" fmla="*/ 2079232 h 3485424"/>
              <a:gd name="connsiteX2258" fmla="*/ 194778 w 3485425"/>
              <a:gd name="connsiteY2258" fmla="*/ 2079184 h 3485424"/>
              <a:gd name="connsiteX2259" fmla="*/ 194735 w 3485425"/>
              <a:gd name="connsiteY2259" fmla="*/ 2079163 h 3485424"/>
              <a:gd name="connsiteX2260" fmla="*/ 151148 w 3485425"/>
              <a:gd name="connsiteY2260" fmla="*/ 2078626 h 3485424"/>
              <a:gd name="connsiteX2261" fmla="*/ 114524 w 3485425"/>
              <a:gd name="connsiteY2261" fmla="*/ 2092058 h 3485424"/>
              <a:gd name="connsiteX2262" fmla="*/ 145397 w 3485425"/>
              <a:gd name="connsiteY2262" fmla="*/ 2112624 h 3485424"/>
              <a:gd name="connsiteX2263" fmla="*/ 146107 w 3485425"/>
              <a:gd name="connsiteY2263" fmla="*/ 2116170 h 3485424"/>
              <a:gd name="connsiteX2264" fmla="*/ 147038 w 3485425"/>
              <a:gd name="connsiteY2264" fmla="*/ 2119644 h 3485424"/>
              <a:gd name="connsiteX2265" fmla="*/ 128419 w 3485425"/>
              <a:gd name="connsiteY2265" fmla="*/ 2151895 h 3485424"/>
              <a:gd name="connsiteX2266" fmla="*/ 167303 w 3485425"/>
              <a:gd name="connsiteY2266" fmla="*/ 2147678 h 3485424"/>
              <a:gd name="connsiteX2267" fmla="*/ 207234 w 3485425"/>
              <a:gd name="connsiteY2267" fmla="*/ 2127300 h 3485424"/>
              <a:gd name="connsiteX2268" fmla="*/ 208234 w 3485425"/>
              <a:gd name="connsiteY2268" fmla="*/ 2126780 h 3485424"/>
              <a:gd name="connsiteX2269" fmla="*/ 215541 w 3485425"/>
              <a:gd name="connsiteY2269" fmla="*/ 2131476 h 3485424"/>
              <a:gd name="connsiteX2270" fmla="*/ 211561 w 3485425"/>
              <a:gd name="connsiteY2270" fmla="*/ 2139197 h 3485424"/>
              <a:gd name="connsiteX2271" fmla="*/ 211184 w 3485425"/>
              <a:gd name="connsiteY2271" fmla="*/ 2139213 h 3485424"/>
              <a:gd name="connsiteX2272" fmla="*/ 211220 w 3485425"/>
              <a:gd name="connsiteY2272" fmla="*/ 2139347 h 3485424"/>
              <a:gd name="connsiteX2273" fmla="*/ 176100 w 3485425"/>
              <a:gd name="connsiteY2273" fmla="*/ 2162122 h 3485424"/>
              <a:gd name="connsiteX2274" fmla="*/ 176312 w 3485425"/>
              <a:gd name="connsiteY2274" fmla="*/ 2162912 h 3485424"/>
              <a:gd name="connsiteX2275" fmla="*/ 218114 w 3485425"/>
              <a:gd name="connsiteY2275" fmla="*/ 2165076 h 3485424"/>
              <a:gd name="connsiteX2276" fmla="*/ 218158 w 3485425"/>
              <a:gd name="connsiteY2276" fmla="*/ 2165240 h 3485424"/>
              <a:gd name="connsiteX2277" fmla="*/ 218492 w 3485425"/>
              <a:gd name="connsiteY2277" fmla="*/ 2165066 h 3485424"/>
              <a:gd name="connsiteX2278" fmla="*/ 225800 w 3485425"/>
              <a:gd name="connsiteY2278" fmla="*/ 2169762 h 3485424"/>
              <a:gd name="connsiteX2279" fmla="*/ 221819 w 3485425"/>
              <a:gd name="connsiteY2279" fmla="*/ 2177483 h 3485424"/>
              <a:gd name="connsiteX2280" fmla="*/ 219492 w 3485425"/>
              <a:gd name="connsiteY2280" fmla="*/ 2177583 h 3485424"/>
              <a:gd name="connsiteX2281" fmla="*/ 219447 w 3485425"/>
              <a:gd name="connsiteY2281" fmla="*/ 2177566 h 3485424"/>
              <a:gd name="connsiteX2282" fmla="*/ 175916 w 3485425"/>
              <a:gd name="connsiteY2282" fmla="*/ 2179820 h 3485424"/>
              <a:gd name="connsiteX2283" fmla="*/ 140226 w 3485425"/>
              <a:gd name="connsiteY2283" fmla="*/ 2195569 h 3485424"/>
              <a:gd name="connsiteX2284" fmla="*/ 172352 w 3485425"/>
              <a:gd name="connsiteY2284" fmla="*/ 2214117 h 3485424"/>
              <a:gd name="connsiteX2285" fmla="*/ 173731 w 3485425"/>
              <a:gd name="connsiteY2285" fmla="*/ 2219264 h 3485424"/>
              <a:gd name="connsiteX2286" fmla="*/ 175450 w 3485425"/>
              <a:gd name="connsiteY2286" fmla="*/ 2224315 h 3485424"/>
              <a:gd name="connsiteX2287" fmla="*/ 159003 w 3485425"/>
              <a:gd name="connsiteY2287" fmla="*/ 2257726 h 3485424"/>
              <a:gd name="connsiteX2288" fmla="*/ 197524 w 3485425"/>
              <a:gd name="connsiteY2288" fmla="*/ 2250947 h 3485424"/>
              <a:gd name="connsiteX2289" fmla="*/ 236020 w 3485425"/>
              <a:gd name="connsiteY2289" fmla="*/ 2227974 h 3485424"/>
              <a:gd name="connsiteX2290" fmla="*/ 236983 w 3485425"/>
              <a:gd name="connsiteY2290" fmla="*/ 2227388 h 3485424"/>
              <a:gd name="connsiteX2291" fmla="*/ 244585 w 3485425"/>
              <a:gd name="connsiteY2291" fmla="*/ 2231591 h 3485424"/>
              <a:gd name="connsiteX2292" fmla="*/ 241123 w 3485425"/>
              <a:gd name="connsiteY2292" fmla="*/ 2239558 h 3485424"/>
              <a:gd name="connsiteX2293" fmla="*/ 240748 w 3485425"/>
              <a:gd name="connsiteY2293" fmla="*/ 2239600 h 3485424"/>
              <a:gd name="connsiteX2294" fmla="*/ 240793 w 3485425"/>
              <a:gd name="connsiteY2294" fmla="*/ 2239731 h 3485424"/>
              <a:gd name="connsiteX2295" fmla="*/ 207257 w 3485425"/>
              <a:gd name="connsiteY2295" fmla="*/ 2264779 h 3485424"/>
              <a:gd name="connsiteX2296" fmla="*/ 207520 w 3485425"/>
              <a:gd name="connsiteY2296" fmla="*/ 2265552 h 3485424"/>
              <a:gd name="connsiteX2297" fmla="*/ 249373 w 3485425"/>
              <a:gd name="connsiteY2297" fmla="*/ 2264948 h 3485424"/>
              <a:gd name="connsiteX2298" fmla="*/ 249428 w 3485425"/>
              <a:gd name="connsiteY2298" fmla="*/ 2265109 h 3485424"/>
              <a:gd name="connsiteX2299" fmla="*/ 249750 w 3485425"/>
              <a:gd name="connsiteY2299" fmla="*/ 2264913 h 3485424"/>
              <a:gd name="connsiteX2300" fmla="*/ 257353 w 3485425"/>
              <a:gd name="connsiteY2300" fmla="*/ 2269116 h 3485424"/>
              <a:gd name="connsiteX2301" fmla="*/ 253891 w 3485425"/>
              <a:gd name="connsiteY2301" fmla="*/ 2277083 h 3485424"/>
              <a:gd name="connsiteX2302" fmla="*/ 251575 w 3485425"/>
              <a:gd name="connsiteY2302" fmla="*/ 2277337 h 3485424"/>
              <a:gd name="connsiteX2303" fmla="*/ 251529 w 3485425"/>
              <a:gd name="connsiteY2303" fmla="*/ 2277323 h 3485424"/>
              <a:gd name="connsiteX2304" fmla="*/ 208242 w 3485425"/>
              <a:gd name="connsiteY2304" fmla="*/ 2282449 h 3485424"/>
              <a:gd name="connsiteX2305" fmla="*/ 173672 w 3485425"/>
              <a:gd name="connsiteY2305" fmla="*/ 2300523 h 3485424"/>
              <a:gd name="connsiteX2306" fmla="*/ 206954 w 3485425"/>
              <a:gd name="connsiteY2306" fmla="*/ 2316907 h 3485424"/>
              <a:gd name="connsiteX2307" fmla="*/ 208478 w 3485425"/>
              <a:gd name="connsiteY2307" fmla="*/ 2321384 h 3485424"/>
              <a:gd name="connsiteX2308" fmla="*/ 210285 w 3485425"/>
              <a:gd name="connsiteY2308" fmla="*/ 2325740 h 3485424"/>
              <a:gd name="connsiteX2309" fmla="*/ 196058 w 3485425"/>
              <a:gd name="connsiteY2309" fmla="*/ 2360154 h 3485424"/>
              <a:gd name="connsiteX2310" fmla="*/ 234053 w 3485425"/>
              <a:gd name="connsiteY2310" fmla="*/ 2350872 h 3485424"/>
              <a:gd name="connsiteX2311" fmla="*/ 270966 w 3485425"/>
              <a:gd name="connsiteY2311" fmla="*/ 2325431 h 3485424"/>
              <a:gd name="connsiteX2312" fmla="*/ 271887 w 3485425"/>
              <a:gd name="connsiteY2312" fmla="*/ 2324784 h 3485424"/>
              <a:gd name="connsiteX2313" fmla="*/ 279748 w 3485425"/>
              <a:gd name="connsiteY2313" fmla="*/ 2328481 h 3485424"/>
              <a:gd name="connsiteX2314" fmla="*/ 276815 w 3485425"/>
              <a:gd name="connsiteY2314" fmla="*/ 2336657 h 3485424"/>
              <a:gd name="connsiteX2315" fmla="*/ 276444 w 3485425"/>
              <a:gd name="connsiteY2315" fmla="*/ 2336723 h 3485424"/>
              <a:gd name="connsiteX2316" fmla="*/ 276497 w 3485425"/>
              <a:gd name="connsiteY2316" fmla="*/ 2336851 h 3485424"/>
              <a:gd name="connsiteX2317" fmla="*/ 244669 w 3485425"/>
              <a:gd name="connsiteY2317" fmla="*/ 2364037 h 3485424"/>
              <a:gd name="connsiteX2318" fmla="*/ 244983 w 3485425"/>
              <a:gd name="connsiteY2318" fmla="*/ 2364792 h 3485424"/>
              <a:gd name="connsiteX2319" fmla="*/ 286707 w 3485425"/>
              <a:gd name="connsiteY2319" fmla="*/ 2361453 h 3485424"/>
              <a:gd name="connsiteX2320" fmla="*/ 286772 w 3485425"/>
              <a:gd name="connsiteY2320" fmla="*/ 2361610 h 3485424"/>
              <a:gd name="connsiteX2321" fmla="*/ 287081 w 3485425"/>
              <a:gd name="connsiteY2321" fmla="*/ 2361393 h 3485424"/>
              <a:gd name="connsiteX2322" fmla="*/ 294942 w 3485425"/>
              <a:gd name="connsiteY2322" fmla="*/ 2365090 h 3485424"/>
              <a:gd name="connsiteX2323" fmla="*/ 292008 w 3485425"/>
              <a:gd name="connsiteY2323" fmla="*/ 2373267 h 3485424"/>
              <a:gd name="connsiteX2324" fmla="*/ 289714 w 3485425"/>
              <a:gd name="connsiteY2324" fmla="*/ 2373672 h 3485424"/>
              <a:gd name="connsiteX2325" fmla="*/ 289667 w 3485425"/>
              <a:gd name="connsiteY2325" fmla="*/ 2373660 h 3485424"/>
              <a:gd name="connsiteX2326" fmla="*/ 246808 w 3485425"/>
              <a:gd name="connsiteY2326" fmla="*/ 2381606 h 3485424"/>
              <a:gd name="connsiteX2327" fmla="*/ 213493 w 3485425"/>
              <a:gd name="connsiteY2327" fmla="*/ 2401901 h 3485424"/>
              <a:gd name="connsiteX2328" fmla="*/ 247775 w 3485425"/>
              <a:gd name="connsiteY2328" fmla="*/ 2416074 h 3485424"/>
              <a:gd name="connsiteX2329" fmla="*/ 249820 w 3485425"/>
              <a:gd name="connsiteY2329" fmla="*/ 2421000 h 3485424"/>
              <a:gd name="connsiteX2330" fmla="*/ 252184 w 3485425"/>
              <a:gd name="connsiteY2330" fmla="*/ 2425778 h 3485424"/>
              <a:gd name="connsiteX2331" fmla="*/ 240263 w 3485425"/>
              <a:gd name="connsiteY2331" fmla="*/ 2461058 h 3485424"/>
              <a:gd name="connsiteX2332" fmla="*/ 277561 w 3485425"/>
              <a:gd name="connsiteY2332" fmla="*/ 2449284 h 3485424"/>
              <a:gd name="connsiteX2333" fmla="*/ 312711 w 3485425"/>
              <a:gd name="connsiteY2333" fmla="*/ 2421458 h 3485424"/>
              <a:gd name="connsiteX2334" fmla="*/ 313588 w 3485425"/>
              <a:gd name="connsiteY2334" fmla="*/ 2420752 h 3485424"/>
              <a:gd name="connsiteX2335" fmla="*/ 321676 w 3485425"/>
              <a:gd name="connsiteY2335" fmla="*/ 2423921 h 3485424"/>
              <a:gd name="connsiteX2336" fmla="*/ 319290 w 3485425"/>
              <a:gd name="connsiteY2336" fmla="*/ 2432273 h 3485424"/>
              <a:gd name="connsiteX2337" fmla="*/ 318924 w 3485425"/>
              <a:gd name="connsiteY2337" fmla="*/ 2432364 h 3485424"/>
              <a:gd name="connsiteX2338" fmla="*/ 318985 w 3485425"/>
              <a:gd name="connsiteY2338" fmla="*/ 2432488 h 3485424"/>
              <a:gd name="connsiteX2339" fmla="*/ 289024 w 3485425"/>
              <a:gd name="connsiteY2339" fmla="*/ 2461719 h 3485424"/>
              <a:gd name="connsiteX2340" fmla="*/ 289387 w 3485425"/>
              <a:gd name="connsiteY2340" fmla="*/ 2462451 h 3485424"/>
              <a:gd name="connsiteX2341" fmla="*/ 330799 w 3485425"/>
              <a:gd name="connsiteY2341" fmla="*/ 2456361 h 3485424"/>
              <a:gd name="connsiteX2342" fmla="*/ 330875 w 3485425"/>
              <a:gd name="connsiteY2342" fmla="*/ 2456514 h 3485424"/>
              <a:gd name="connsiteX2343" fmla="*/ 331169 w 3485425"/>
              <a:gd name="connsiteY2343" fmla="*/ 2456277 h 3485424"/>
              <a:gd name="connsiteX2344" fmla="*/ 339256 w 3485425"/>
              <a:gd name="connsiteY2344" fmla="*/ 2459446 h 3485424"/>
              <a:gd name="connsiteX2345" fmla="*/ 336871 w 3485425"/>
              <a:gd name="connsiteY2345" fmla="*/ 2467798 h 3485424"/>
              <a:gd name="connsiteX2346" fmla="*/ 334608 w 3485425"/>
              <a:gd name="connsiteY2346" fmla="*/ 2468354 h 3485424"/>
              <a:gd name="connsiteX2347" fmla="*/ 334561 w 3485425"/>
              <a:gd name="connsiteY2347" fmla="*/ 2468346 h 3485424"/>
              <a:gd name="connsiteX2348" fmla="*/ 292320 w 3485425"/>
              <a:gd name="connsiteY2348" fmla="*/ 2479108 h 3485424"/>
              <a:gd name="connsiteX2349" fmla="*/ 260420 w 3485425"/>
              <a:gd name="connsiteY2349" fmla="*/ 2501561 h 3485424"/>
              <a:gd name="connsiteX2350" fmla="*/ 295564 w 3485425"/>
              <a:gd name="connsiteY2350" fmla="*/ 2513436 h 3485424"/>
              <a:gd name="connsiteX2351" fmla="*/ 297163 w 3485425"/>
              <a:gd name="connsiteY2351" fmla="*/ 2516667 h 3485424"/>
              <a:gd name="connsiteX2352" fmla="*/ 298967 w 3485425"/>
              <a:gd name="connsiteY2352" fmla="*/ 2519792 h 3485424"/>
              <a:gd name="connsiteX2353" fmla="*/ 289329 w 3485425"/>
              <a:gd name="connsiteY2353" fmla="*/ 2555762 h 3485424"/>
              <a:gd name="connsiteX2354" fmla="*/ 325797 w 3485425"/>
              <a:gd name="connsiteY2354" fmla="*/ 2541625 h 3485424"/>
              <a:gd name="connsiteX2355" fmla="*/ 359093 w 3485425"/>
              <a:gd name="connsiteY2355" fmla="*/ 2511606 h 3485424"/>
              <a:gd name="connsiteX2356" fmla="*/ 359924 w 3485425"/>
              <a:gd name="connsiteY2356" fmla="*/ 2510845 h 3485424"/>
              <a:gd name="connsiteX2357" fmla="*/ 368198 w 3485425"/>
              <a:gd name="connsiteY2357" fmla="*/ 2513490 h 3485424"/>
              <a:gd name="connsiteX2358" fmla="*/ 366351 w 3485425"/>
              <a:gd name="connsiteY2358" fmla="*/ 2521978 h 3485424"/>
              <a:gd name="connsiteX2359" fmla="*/ 365991 w 3485425"/>
              <a:gd name="connsiteY2359" fmla="*/ 2522091 h 3485424"/>
              <a:gd name="connsiteX2360" fmla="*/ 366061 w 3485425"/>
              <a:gd name="connsiteY2360" fmla="*/ 2522212 h 3485424"/>
              <a:gd name="connsiteX2361" fmla="*/ 338033 w 3485425"/>
              <a:gd name="connsiteY2361" fmla="*/ 2553300 h 3485424"/>
              <a:gd name="connsiteX2362" fmla="*/ 338441 w 3485425"/>
              <a:gd name="connsiteY2362" fmla="*/ 2554008 h 3485424"/>
              <a:gd name="connsiteX2363" fmla="*/ 379379 w 3485425"/>
              <a:gd name="connsiteY2363" fmla="*/ 2545279 h 3485424"/>
              <a:gd name="connsiteX2364" fmla="*/ 379464 w 3485425"/>
              <a:gd name="connsiteY2364" fmla="*/ 2545426 h 3485424"/>
              <a:gd name="connsiteX2365" fmla="*/ 379742 w 3485425"/>
              <a:gd name="connsiteY2365" fmla="*/ 2545172 h 3485424"/>
              <a:gd name="connsiteX2366" fmla="*/ 388016 w 3485425"/>
              <a:gd name="connsiteY2366" fmla="*/ 2547816 h 3485424"/>
              <a:gd name="connsiteX2367" fmla="*/ 386170 w 3485425"/>
              <a:gd name="connsiteY2367" fmla="*/ 2556304 h 3485424"/>
              <a:gd name="connsiteX2368" fmla="*/ 383947 w 3485425"/>
              <a:gd name="connsiteY2368" fmla="*/ 2557004 h 3485424"/>
              <a:gd name="connsiteX2369" fmla="*/ 383900 w 3485425"/>
              <a:gd name="connsiteY2369" fmla="*/ 2556999 h 3485424"/>
              <a:gd name="connsiteX2370" fmla="*/ 342434 w 3485425"/>
              <a:gd name="connsiteY2370" fmla="*/ 2570442 h 3485424"/>
              <a:gd name="connsiteX2371" fmla="*/ 312037 w 3485425"/>
              <a:gd name="connsiteY2371" fmla="*/ 2594892 h 3485424"/>
              <a:gd name="connsiteX2372" fmla="*/ 347870 w 3485425"/>
              <a:gd name="connsiteY2372" fmla="*/ 2604493 h 3485424"/>
              <a:gd name="connsiteX2373" fmla="*/ 350537 w 3485425"/>
              <a:gd name="connsiteY2373" fmla="*/ 2609114 h 3485424"/>
              <a:gd name="connsiteX2374" fmla="*/ 353501 w 3485425"/>
              <a:gd name="connsiteY2374" fmla="*/ 2613542 h 3485424"/>
              <a:gd name="connsiteX2375" fmla="*/ 346262 w 3485425"/>
              <a:gd name="connsiteY2375" fmla="*/ 2650071 h 3485424"/>
              <a:gd name="connsiteX2376" fmla="*/ 381715 w 3485425"/>
              <a:gd name="connsiteY2376" fmla="*/ 2633553 h 3485424"/>
              <a:gd name="connsiteX2377" fmla="*/ 412955 w 3485425"/>
              <a:gd name="connsiteY2377" fmla="*/ 2601399 h 3485424"/>
              <a:gd name="connsiteX2378" fmla="*/ 413733 w 3485425"/>
              <a:gd name="connsiteY2378" fmla="*/ 2600585 h 3485424"/>
              <a:gd name="connsiteX2379" fmla="*/ 422163 w 3485425"/>
              <a:gd name="connsiteY2379" fmla="*/ 2602677 h 3485424"/>
              <a:gd name="connsiteX2380" fmla="*/ 420882 w 3485425"/>
              <a:gd name="connsiteY2380" fmla="*/ 2611268 h 3485424"/>
              <a:gd name="connsiteX2381" fmla="*/ 420531 w 3485425"/>
              <a:gd name="connsiteY2381" fmla="*/ 2611405 h 3485424"/>
              <a:gd name="connsiteX2382" fmla="*/ 420608 w 3485425"/>
              <a:gd name="connsiteY2382" fmla="*/ 2611521 h 3485424"/>
              <a:gd name="connsiteX2383" fmla="*/ 394697 w 3485425"/>
              <a:gd name="connsiteY2383" fmla="*/ 2644394 h 3485424"/>
              <a:gd name="connsiteX2384" fmla="*/ 395151 w 3485425"/>
              <a:gd name="connsiteY2384" fmla="*/ 2645074 h 3485424"/>
              <a:gd name="connsiteX2385" fmla="*/ 435422 w 3485425"/>
              <a:gd name="connsiteY2385" fmla="*/ 2633657 h 3485424"/>
              <a:gd name="connsiteX2386" fmla="*/ 435516 w 3485425"/>
              <a:gd name="connsiteY2386" fmla="*/ 2633799 h 3485424"/>
              <a:gd name="connsiteX2387" fmla="*/ 435777 w 3485425"/>
              <a:gd name="connsiteY2387" fmla="*/ 2633526 h 3485424"/>
              <a:gd name="connsiteX2388" fmla="*/ 444208 w 3485425"/>
              <a:gd name="connsiteY2388" fmla="*/ 2635618 h 3485424"/>
              <a:gd name="connsiteX2389" fmla="*/ 442927 w 3485425"/>
              <a:gd name="connsiteY2389" fmla="*/ 2644210 h 3485424"/>
              <a:gd name="connsiteX2390" fmla="*/ 440755 w 3485425"/>
              <a:gd name="connsiteY2390" fmla="*/ 2645055 h 3485424"/>
              <a:gd name="connsiteX2391" fmla="*/ 440707 w 3485425"/>
              <a:gd name="connsiteY2391" fmla="*/ 2645052 h 3485424"/>
              <a:gd name="connsiteX2392" fmla="*/ 400222 w 3485425"/>
              <a:gd name="connsiteY2392" fmla="*/ 2661208 h 3485424"/>
              <a:gd name="connsiteX2393" fmla="*/ 371507 w 3485425"/>
              <a:gd name="connsiteY2393" fmla="*/ 2687613 h 3485424"/>
              <a:gd name="connsiteX2394" fmla="*/ 407896 w 3485425"/>
              <a:gd name="connsiteY2394" fmla="*/ 2694825 h 3485424"/>
              <a:gd name="connsiteX2395" fmla="*/ 410527 w 3485425"/>
              <a:gd name="connsiteY2395" fmla="*/ 2698756 h 3485424"/>
              <a:gd name="connsiteX2396" fmla="*/ 413400 w 3485425"/>
              <a:gd name="connsiteY2396" fmla="*/ 2702496 h 3485424"/>
              <a:gd name="connsiteX2397" fmla="*/ 408565 w 3485425"/>
              <a:gd name="connsiteY2397" fmla="*/ 2739420 h 3485424"/>
              <a:gd name="connsiteX2398" fmla="*/ 442863 w 3485425"/>
              <a:gd name="connsiteY2398" fmla="*/ 2720620 h 3485424"/>
              <a:gd name="connsiteX2399" fmla="*/ 471933 w 3485425"/>
              <a:gd name="connsiteY2399" fmla="*/ 2686492 h 3485424"/>
              <a:gd name="connsiteX2400" fmla="*/ 472656 w 3485425"/>
              <a:gd name="connsiteY2400" fmla="*/ 2685629 h 3485424"/>
              <a:gd name="connsiteX2401" fmla="*/ 481206 w 3485425"/>
              <a:gd name="connsiteY2401" fmla="*/ 2687165 h 3485424"/>
              <a:gd name="connsiteX2402" fmla="*/ 480489 w 3485425"/>
              <a:gd name="connsiteY2402" fmla="*/ 2695822 h 3485424"/>
              <a:gd name="connsiteX2403" fmla="*/ 480147 w 3485425"/>
              <a:gd name="connsiteY2403" fmla="*/ 2695982 h 3485424"/>
              <a:gd name="connsiteX2404" fmla="*/ 480232 w 3485425"/>
              <a:gd name="connsiteY2404" fmla="*/ 2696092 h 3485424"/>
              <a:gd name="connsiteX2405" fmla="*/ 456525 w 3485425"/>
              <a:gd name="connsiteY2405" fmla="*/ 2730589 h 3485424"/>
              <a:gd name="connsiteX2406" fmla="*/ 457023 w 3485425"/>
              <a:gd name="connsiteY2406" fmla="*/ 2731237 h 3485424"/>
              <a:gd name="connsiteX2407" fmla="*/ 496461 w 3485425"/>
              <a:gd name="connsiteY2407" fmla="*/ 2717213 h 3485424"/>
              <a:gd name="connsiteX2408" fmla="*/ 496565 w 3485425"/>
              <a:gd name="connsiteY2408" fmla="*/ 2717348 h 3485424"/>
              <a:gd name="connsiteX2409" fmla="*/ 496807 w 3485425"/>
              <a:gd name="connsiteY2409" fmla="*/ 2717059 h 3485424"/>
              <a:gd name="connsiteX2410" fmla="*/ 505357 w 3485425"/>
              <a:gd name="connsiteY2410" fmla="*/ 2718595 h 3485424"/>
              <a:gd name="connsiteX2411" fmla="*/ 504640 w 3485425"/>
              <a:gd name="connsiteY2411" fmla="*/ 2727252 h 3485424"/>
              <a:gd name="connsiteX2412" fmla="*/ 502529 w 3485425"/>
              <a:gd name="connsiteY2412" fmla="*/ 2728237 h 3485424"/>
              <a:gd name="connsiteX2413" fmla="*/ 502480 w 3485425"/>
              <a:gd name="connsiteY2413" fmla="*/ 2728238 h 3485424"/>
              <a:gd name="connsiteX2414" fmla="*/ 463138 w 3485425"/>
              <a:gd name="connsiteY2414" fmla="*/ 2747006 h 3485424"/>
              <a:gd name="connsiteX2415" fmla="*/ 436211 w 3485425"/>
              <a:gd name="connsiteY2415" fmla="*/ 2775232 h 3485424"/>
              <a:gd name="connsiteX2416" fmla="*/ 472993 w 3485425"/>
              <a:gd name="connsiteY2416" fmla="*/ 2780049 h 3485424"/>
              <a:gd name="connsiteX2417" fmla="*/ 476242 w 3485425"/>
              <a:gd name="connsiteY2417" fmla="*/ 2784277 h 3485424"/>
              <a:gd name="connsiteX2418" fmla="*/ 479763 w 3485425"/>
              <a:gd name="connsiteY2418" fmla="*/ 2788280 h 3485424"/>
              <a:gd name="connsiteX2419" fmla="*/ 477379 w 3485425"/>
              <a:gd name="connsiteY2419" fmla="*/ 2825443 h 3485424"/>
              <a:gd name="connsiteX2420" fmla="*/ 510359 w 3485425"/>
              <a:gd name="connsiteY2420" fmla="*/ 2804417 h 3485424"/>
              <a:gd name="connsiteX2421" fmla="*/ 537109 w 3485425"/>
              <a:gd name="connsiteY2421" fmla="*/ 2768442 h 3485424"/>
              <a:gd name="connsiteX2422" fmla="*/ 537774 w 3485425"/>
              <a:gd name="connsiteY2422" fmla="*/ 2767533 h 3485424"/>
              <a:gd name="connsiteX2423" fmla="*/ 546406 w 3485425"/>
              <a:gd name="connsiteY2423" fmla="*/ 2768500 h 3485424"/>
              <a:gd name="connsiteX2424" fmla="*/ 546263 w 3485425"/>
              <a:gd name="connsiteY2424" fmla="*/ 2777186 h 3485424"/>
              <a:gd name="connsiteX2425" fmla="*/ 545933 w 3485425"/>
              <a:gd name="connsiteY2425" fmla="*/ 2777368 h 3485424"/>
              <a:gd name="connsiteX2426" fmla="*/ 546024 w 3485425"/>
              <a:gd name="connsiteY2426" fmla="*/ 2777472 h 3485424"/>
              <a:gd name="connsiteX2427" fmla="*/ 524650 w 3485425"/>
              <a:gd name="connsiteY2427" fmla="*/ 2813461 h 3485424"/>
              <a:gd name="connsiteX2428" fmla="*/ 525190 w 3485425"/>
              <a:gd name="connsiteY2428" fmla="*/ 2814075 h 3485424"/>
              <a:gd name="connsiteX2429" fmla="*/ 563615 w 3485425"/>
              <a:gd name="connsiteY2429" fmla="*/ 2797474 h 3485424"/>
              <a:gd name="connsiteX2430" fmla="*/ 563727 w 3485425"/>
              <a:gd name="connsiteY2430" fmla="*/ 2797602 h 3485424"/>
              <a:gd name="connsiteX2431" fmla="*/ 563950 w 3485425"/>
              <a:gd name="connsiteY2431" fmla="*/ 2797297 h 3485424"/>
              <a:gd name="connsiteX2432" fmla="*/ 572582 w 3485425"/>
              <a:gd name="connsiteY2432" fmla="*/ 2798265 h 3485424"/>
              <a:gd name="connsiteX2433" fmla="*/ 572439 w 3485425"/>
              <a:gd name="connsiteY2433" fmla="*/ 2806950 h 3485424"/>
              <a:gd name="connsiteX2434" fmla="*/ 570398 w 3485425"/>
              <a:gd name="connsiteY2434" fmla="*/ 2808073 h 3485424"/>
              <a:gd name="connsiteX2435" fmla="*/ 570350 w 3485425"/>
              <a:gd name="connsiteY2435" fmla="*/ 2808077 h 3485424"/>
              <a:gd name="connsiteX2436" fmla="*/ 532334 w 3485425"/>
              <a:gd name="connsiteY2436" fmla="*/ 2829405 h 3485424"/>
              <a:gd name="connsiteX2437" fmla="*/ 507332 w 3485425"/>
              <a:gd name="connsiteY2437" fmla="*/ 2859349 h 3485424"/>
              <a:gd name="connsiteX2438" fmla="*/ 544352 w 3485425"/>
              <a:gd name="connsiteY2438" fmla="*/ 2861724 h 3485424"/>
              <a:gd name="connsiteX2439" fmla="*/ 546734 w 3485425"/>
              <a:gd name="connsiteY2439" fmla="*/ 2864432 h 3485424"/>
              <a:gd name="connsiteX2440" fmla="*/ 549284 w 3485425"/>
              <a:gd name="connsiteY2440" fmla="*/ 2866982 h 3485424"/>
              <a:gd name="connsiteX2441" fmla="*/ 549284 w 3485425"/>
              <a:gd name="connsiteY2441" fmla="*/ 2904222 h 3485424"/>
              <a:gd name="connsiteX2442" fmla="*/ 580851 w 3485425"/>
              <a:gd name="connsiteY2442" fmla="*/ 2881128 h 3485424"/>
              <a:gd name="connsiteX2443" fmla="*/ 605243 w 3485425"/>
              <a:gd name="connsiteY2443" fmla="*/ 2843514 h 3485424"/>
              <a:gd name="connsiteX2444" fmla="*/ 605848 w 3485425"/>
              <a:gd name="connsiteY2444" fmla="*/ 2842564 h 3485424"/>
              <a:gd name="connsiteX2445" fmla="*/ 614525 w 3485425"/>
              <a:gd name="connsiteY2445" fmla="*/ 2842977 h 3485424"/>
              <a:gd name="connsiteX2446" fmla="*/ 614938 w 3485425"/>
              <a:gd name="connsiteY2446" fmla="*/ 2851654 h 3485424"/>
              <a:gd name="connsiteX2447" fmla="*/ 614620 w 3485425"/>
              <a:gd name="connsiteY2447" fmla="*/ 2851857 h 3485424"/>
              <a:gd name="connsiteX2448" fmla="*/ 614718 w 3485425"/>
              <a:gd name="connsiteY2448" fmla="*/ 2851955 h 3485424"/>
              <a:gd name="connsiteX2449" fmla="*/ 595691 w 3485425"/>
              <a:gd name="connsiteY2449" fmla="*/ 2889238 h 3485424"/>
              <a:gd name="connsiteX2450" fmla="*/ 596269 w 3485425"/>
              <a:gd name="connsiteY2450" fmla="*/ 2889816 h 3485424"/>
              <a:gd name="connsiteX2451" fmla="*/ 633553 w 3485425"/>
              <a:gd name="connsiteY2451" fmla="*/ 2870790 h 3485424"/>
              <a:gd name="connsiteX2452" fmla="*/ 633673 w 3485425"/>
              <a:gd name="connsiteY2452" fmla="*/ 2870910 h 3485424"/>
              <a:gd name="connsiteX2453" fmla="*/ 633876 w 3485425"/>
              <a:gd name="connsiteY2453" fmla="*/ 2870592 h 3485424"/>
              <a:gd name="connsiteX2454" fmla="*/ 642552 w 3485425"/>
              <a:gd name="connsiteY2454" fmla="*/ 2871005 h 3485424"/>
              <a:gd name="connsiteX2455" fmla="*/ 642966 w 3485425"/>
              <a:gd name="connsiteY2455" fmla="*/ 2879682 h 3485424"/>
              <a:gd name="connsiteX2456" fmla="*/ 641001 w 3485425"/>
              <a:gd name="connsiteY2456" fmla="*/ 2880933 h 3485424"/>
              <a:gd name="connsiteX2457" fmla="*/ 640953 w 3485425"/>
              <a:gd name="connsiteY2457" fmla="*/ 2880940 h 3485424"/>
              <a:gd name="connsiteX2458" fmla="*/ 604380 w 3485425"/>
              <a:gd name="connsiteY2458" fmla="*/ 2904657 h 3485424"/>
              <a:gd name="connsiteX2459" fmla="*/ 581347 w 3485425"/>
              <a:gd name="connsiteY2459" fmla="*/ 2936141 h 3485424"/>
              <a:gd name="connsiteX2460" fmla="*/ 618443 w 3485425"/>
              <a:gd name="connsiteY2460" fmla="*/ 2936141 h 3485424"/>
              <a:gd name="connsiteX2461" fmla="*/ 622211 w 3485425"/>
              <a:gd name="connsiteY2461" fmla="*/ 2939909 h 3485424"/>
              <a:gd name="connsiteX2462" fmla="*/ 626225 w 3485425"/>
              <a:gd name="connsiteY2462" fmla="*/ 2943424 h 3485424"/>
              <a:gd name="connsiteX2463" fmla="*/ 628687 w 3485425"/>
              <a:gd name="connsiteY2463" fmla="*/ 2980582 h 3485424"/>
              <a:gd name="connsiteX2464" fmla="*/ 658657 w 3485425"/>
              <a:gd name="connsiteY2464" fmla="*/ 2955451 h 3485424"/>
              <a:gd name="connsiteX2465" fmla="*/ 680510 w 3485425"/>
              <a:gd name="connsiteY2465" fmla="*/ 2916307 h 3485424"/>
              <a:gd name="connsiteX2466" fmla="*/ 681050 w 3485425"/>
              <a:gd name="connsiteY2466" fmla="*/ 2915319 h 3485424"/>
              <a:gd name="connsiteX2467" fmla="*/ 689735 w 3485425"/>
              <a:gd name="connsiteY2467" fmla="*/ 2915158 h 3485424"/>
              <a:gd name="connsiteX2468" fmla="*/ 690722 w 3485425"/>
              <a:gd name="connsiteY2468" fmla="*/ 2923788 h 3485424"/>
              <a:gd name="connsiteX2469" fmla="*/ 690418 w 3485425"/>
              <a:gd name="connsiteY2469" fmla="*/ 2924012 h 3485424"/>
              <a:gd name="connsiteX2470" fmla="*/ 690522 w 3485425"/>
              <a:gd name="connsiteY2470" fmla="*/ 2924103 h 3485424"/>
              <a:gd name="connsiteX2471" fmla="*/ 674002 w 3485425"/>
              <a:gd name="connsiteY2471" fmla="*/ 2962563 h 3485424"/>
              <a:gd name="connsiteX2472" fmla="*/ 674617 w 3485425"/>
              <a:gd name="connsiteY2472" fmla="*/ 2963102 h 3485424"/>
              <a:gd name="connsiteX2473" fmla="*/ 710561 w 3485425"/>
              <a:gd name="connsiteY2473" fmla="*/ 2941652 h 3485424"/>
              <a:gd name="connsiteX2474" fmla="*/ 710689 w 3485425"/>
              <a:gd name="connsiteY2474" fmla="*/ 2941764 h 3485424"/>
              <a:gd name="connsiteX2475" fmla="*/ 710870 w 3485425"/>
              <a:gd name="connsiteY2475" fmla="*/ 2941433 h 3485424"/>
              <a:gd name="connsiteX2476" fmla="*/ 719555 w 3485425"/>
              <a:gd name="connsiteY2476" fmla="*/ 2941271 h 3485424"/>
              <a:gd name="connsiteX2477" fmla="*/ 720541 w 3485425"/>
              <a:gd name="connsiteY2477" fmla="*/ 2949902 h 3485424"/>
              <a:gd name="connsiteX2478" fmla="*/ 718662 w 3485425"/>
              <a:gd name="connsiteY2478" fmla="*/ 2951280 h 3485424"/>
              <a:gd name="connsiteX2479" fmla="*/ 718615 w 3485425"/>
              <a:gd name="connsiteY2479" fmla="*/ 2951290 h 3485424"/>
              <a:gd name="connsiteX2480" fmla="*/ 683691 w 3485425"/>
              <a:gd name="connsiteY2480" fmla="*/ 2977374 h 3485424"/>
              <a:gd name="connsiteX2481" fmla="*/ 662789 w 3485425"/>
              <a:gd name="connsiteY2481" fmla="*/ 3010311 h 3485424"/>
              <a:gd name="connsiteX2482" fmla="*/ 699804 w 3485425"/>
              <a:gd name="connsiteY2482" fmla="*/ 3007858 h 3485424"/>
              <a:gd name="connsiteX2483" fmla="*/ 703361 w 3485425"/>
              <a:gd name="connsiteY2483" fmla="*/ 3010973 h 3485424"/>
              <a:gd name="connsiteX2484" fmla="*/ 707106 w 3485425"/>
              <a:gd name="connsiteY2484" fmla="*/ 3013843 h 3485424"/>
              <a:gd name="connsiteX2485" fmla="*/ 711991 w 3485425"/>
              <a:gd name="connsiteY2485" fmla="*/ 3050760 h 3485424"/>
              <a:gd name="connsiteX2486" fmla="*/ 740255 w 3485425"/>
              <a:gd name="connsiteY2486" fmla="*/ 3023724 h 3485424"/>
              <a:gd name="connsiteX2487" fmla="*/ 759502 w 3485425"/>
              <a:gd name="connsiteY2487" fmla="*/ 2983236 h 3485424"/>
              <a:gd name="connsiteX2488" fmla="*/ 759977 w 3485425"/>
              <a:gd name="connsiteY2488" fmla="*/ 2982214 h 3485424"/>
              <a:gd name="connsiteX2489" fmla="*/ 768633 w 3485425"/>
              <a:gd name="connsiteY2489" fmla="*/ 2981486 h 3485424"/>
              <a:gd name="connsiteX2490" fmla="*/ 770181 w 3485425"/>
              <a:gd name="connsiteY2490" fmla="*/ 2990033 h 3485424"/>
              <a:gd name="connsiteX2491" fmla="*/ 769892 w 3485425"/>
              <a:gd name="connsiteY2491" fmla="*/ 2990276 h 3485424"/>
              <a:gd name="connsiteX2492" fmla="*/ 770003 w 3485425"/>
              <a:gd name="connsiteY2492" fmla="*/ 2990360 h 3485424"/>
              <a:gd name="connsiteX2493" fmla="*/ 756032 w 3485425"/>
              <a:gd name="connsiteY2493" fmla="*/ 3029818 h 3485424"/>
              <a:gd name="connsiteX2494" fmla="*/ 756681 w 3485425"/>
              <a:gd name="connsiteY2494" fmla="*/ 3030315 h 3485424"/>
              <a:gd name="connsiteX2495" fmla="*/ 791145 w 3485425"/>
              <a:gd name="connsiteY2495" fmla="*/ 3006561 h 3485424"/>
              <a:gd name="connsiteX2496" fmla="*/ 791280 w 3485425"/>
              <a:gd name="connsiteY2496" fmla="*/ 3006664 h 3485424"/>
              <a:gd name="connsiteX2497" fmla="*/ 791439 w 3485425"/>
              <a:gd name="connsiteY2497" fmla="*/ 3006322 h 3485424"/>
              <a:gd name="connsiteX2498" fmla="*/ 800096 w 3485425"/>
              <a:gd name="connsiteY2498" fmla="*/ 3005594 h 3485424"/>
              <a:gd name="connsiteX2499" fmla="*/ 801643 w 3485425"/>
              <a:gd name="connsiteY2499" fmla="*/ 3014141 h 3485424"/>
              <a:gd name="connsiteX2500" fmla="*/ 799859 w 3485425"/>
              <a:gd name="connsiteY2500" fmla="*/ 3015639 h 3485424"/>
              <a:gd name="connsiteX2501" fmla="*/ 799813 w 3485425"/>
              <a:gd name="connsiteY2501" fmla="*/ 3015653 h 3485424"/>
              <a:gd name="connsiteX2502" fmla="*/ 766669 w 3485425"/>
              <a:gd name="connsiteY2502" fmla="*/ 3043963 h 3485424"/>
              <a:gd name="connsiteX2503" fmla="*/ 747964 w 3485425"/>
              <a:gd name="connsiteY2503" fmla="*/ 3078197 h 3485424"/>
              <a:gd name="connsiteX2504" fmla="*/ 784740 w 3485425"/>
              <a:gd name="connsiteY2504" fmla="*/ 3073330 h 3485424"/>
              <a:gd name="connsiteX2505" fmla="*/ 788969 w 3485425"/>
              <a:gd name="connsiteY2505" fmla="*/ 3076570 h 3485424"/>
              <a:gd name="connsiteX2506" fmla="*/ 793411 w 3485425"/>
              <a:gd name="connsiteY2506" fmla="*/ 3079529 h 3485424"/>
              <a:gd name="connsiteX2507" fmla="*/ 800726 w 3485425"/>
              <a:gd name="connsiteY2507" fmla="*/ 3116043 h 3485424"/>
              <a:gd name="connsiteX2508" fmla="*/ 827140 w 3485425"/>
              <a:gd name="connsiteY2508" fmla="*/ 3087197 h 3485424"/>
              <a:gd name="connsiteX2509" fmla="*/ 843668 w 3485425"/>
              <a:gd name="connsiteY2509" fmla="*/ 3045524 h 3485424"/>
              <a:gd name="connsiteX2510" fmla="*/ 844075 w 3485425"/>
              <a:gd name="connsiteY2510" fmla="*/ 3044474 h 3485424"/>
              <a:gd name="connsiteX2511" fmla="*/ 852663 w 3485425"/>
              <a:gd name="connsiteY2511" fmla="*/ 3043175 h 3485424"/>
              <a:gd name="connsiteX2512" fmla="*/ 854773 w 3485425"/>
              <a:gd name="connsiteY2512" fmla="*/ 3051601 h 3485424"/>
              <a:gd name="connsiteX2513" fmla="*/ 854501 w 3485425"/>
              <a:gd name="connsiteY2513" fmla="*/ 3051862 h 3485424"/>
              <a:gd name="connsiteX2514" fmla="*/ 854617 w 3485425"/>
              <a:gd name="connsiteY2514" fmla="*/ 3051939 h 3485424"/>
              <a:gd name="connsiteX2515" fmla="*/ 843285 w 3485425"/>
              <a:gd name="connsiteY2515" fmla="*/ 3092234 h 3485424"/>
              <a:gd name="connsiteX2516" fmla="*/ 843966 w 3485425"/>
              <a:gd name="connsiteY2516" fmla="*/ 3092687 h 3485424"/>
              <a:gd name="connsiteX2517" fmla="*/ 876785 w 3485425"/>
              <a:gd name="connsiteY2517" fmla="*/ 3066707 h 3485424"/>
              <a:gd name="connsiteX2518" fmla="*/ 876926 w 3485425"/>
              <a:gd name="connsiteY2518" fmla="*/ 3066801 h 3485424"/>
              <a:gd name="connsiteX2519" fmla="*/ 877062 w 3485425"/>
              <a:gd name="connsiteY2519" fmla="*/ 3066449 h 3485424"/>
              <a:gd name="connsiteX2520" fmla="*/ 885651 w 3485425"/>
              <a:gd name="connsiteY2520" fmla="*/ 3065150 h 3485424"/>
              <a:gd name="connsiteX2521" fmla="*/ 887761 w 3485425"/>
              <a:gd name="connsiteY2521" fmla="*/ 3073576 h 3485424"/>
              <a:gd name="connsiteX2522" fmla="*/ 886080 w 3485425"/>
              <a:gd name="connsiteY2522" fmla="*/ 3075189 h 3485424"/>
              <a:gd name="connsiteX2523" fmla="*/ 886034 w 3485425"/>
              <a:gd name="connsiteY2523" fmla="*/ 3075205 h 3485424"/>
              <a:gd name="connsiteX2524" fmla="*/ 854834 w 3485425"/>
              <a:gd name="connsiteY2524" fmla="*/ 3105646 h 3485424"/>
              <a:gd name="connsiteX2525" fmla="*/ 838434 w 3485425"/>
              <a:gd name="connsiteY2525" fmla="*/ 3141041 h 3485424"/>
              <a:gd name="connsiteX2526" fmla="*/ 874808 w 3485425"/>
              <a:gd name="connsiteY2526" fmla="*/ 3133753 h 3485424"/>
              <a:gd name="connsiteX2527" fmla="*/ 877809 w 3485425"/>
              <a:gd name="connsiteY2527" fmla="*/ 3135753 h 3485424"/>
              <a:gd name="connsiteX2528" fmla="*/ 880932 w 3485425"/>
              <a:gd name="connsiteY2528" fmla="*/ 3137555 h 3485424"/>
              <a:gd name="connsiteX2529" fmla="*/ 890570 w 3485425"/>
              <a:gd name="connsiteY2529" fmla="*/ 3173526 h 3485424"/>
              <a:gd name="connsiteX2530" fmla="*/ 915083 w 3485425"/>
              <a:gd name="connsiteY2530" fmla="*/ 3143049 h 3485424"/>
              <a:gd name="connsiteX2531" fmla="*/ 928910 w 3485425"/>
              <a:gd name="connsiteY2531" fmla="*/ 3100404 h 3485424"/>
              <a:gd name="connsiteX2532" fmla="*/ 929248 w 3485425"/>
              <a:gd name="connsiteY2532" fmla="*/ 3099329 h 3485424"/>
              <a:gd name="connsiteX2533" fmla="*/ 937736 w 3485425"/>
              <a:gd name="connsiteY2533" fmla="*/ 3097483 h 3485424"/>
              <a:gd name="connsiteX2534" fmla="*/ 940381 w 3485425"/>
              <a:gd name="connsiteY2534" fmla="*/ 3105757 h 3485424"/>
              <a:gd name="connsiteX2535" fmla="*/ 940126 w 3485425"/>
              <a:gd name="connsiteY2535" fmla="*/ 3106035 h 3485424"/>
              <a:gd name="connsiteX2536" fmla="*/ 940247 w 3485425"/>
              <a:gd name="connsiteY2536" fmla="*/ 3106104 h 3485424"/>
              <a:gd name="connsiteX2537" fmla="*/ 931518 w 3485425"/>
              <a:gd name="connsiteY2537" fmla="*/ 3147042 h 3485424"/>
              <a:gd name="connsiteX2538" fmla="*/ 932226 w 3485425"/>
              <a:gd name="connsiteY2538" fmla="*/ 3147451 h 3485424"/>
              <a:gd name="connsiteX2539" fmla="*/ 963314 w 3485425"/>
              <a:gd name="connsiteY2539" fmla="*/ 3119423 h 3485424"/>
              <a:gd name="connsiteX2540" fmla="*/ 963462 w 3485425"/>
              <a:gd name="connsiteY2540" fmla="*/ 3119507 h 3485424"/>
              <a:gd name="connsiteX2541" fmla="*/ 963575 w 3485425"/>
              <a:gd name="connsiteY2541" fmla="*/ 3119148 h 3485424"/>
              <a:gd name="connsiteX2542" fmla="*/ 972063 w 3485425"/>
              <a:gd name="connsiteY2542" fmla="*/ 3117301 h 3485424"/>
              <a:gd name="connsiteX2543" fmla="*/ 974708 w 3485425"/>
              <a:gd name="connsiteY2543" fmla="*/ 3125575 h 3485424"/>
              <a:gd name="connsiteX2544" fmla="*/ 973133 w 3485425"/>
              <a:gd name="connsiteY2544" fmla="*/ 3127292 h 3485424"/>
              <a:gd name="connsiteX2545" fmla="*/ 973089 w 3485425"/>
              <a:gd name="connsiteY2545" fmla="*/ 3127311 h 3485424"/>
              <a:gd name="connsiteX2546" fmla="*/ 943901 w 3485425"/>
              <a:gd name="connsiteY2546" fmla="*/ 3159687 h 3485424"/>
              <a:gd name="connsiteX2547" fmla="*/ 929801 w 3485425"/>
              <a:gd name="connsiteY2547" fmla="*/ 3196059 h 3485424"/>
              <a:gd name="connsiteX2548" fmla="*/ 965633 w 3485425"/>
              <a:gd name="connsiteY2548" fmla="*/ 3186458 h 3485424"/>
              <a:gd name="connsiteX2549" fmla="*/ 970247 w 3485425"/>
              <a:gd name="connsiteY2549" fmla="*/ 3189122 h 3485424"/>
              <a:gd name="connsiteX2550" fmla="*/ 975035 w 3485425"/>
              <a:gd name="connsiteY2550" fmla="*/ 3191479 h 3485424"/>
              <a:gd name="connsiteX2551" fmla="*/ 987030 w 3485425"/>
              <a:gd name="connsiteY2551" fmla="*/ 3226733 h 3485424"/>
              <a:gd name="connsiteX2552" fmla="*/ 1009475 w 3485425"/>
              <a:gd name="connsiteY2552" fmla="*/ 3194702 h 3485424"/>
              <a:gd name="connsiteX2553" fmla="*/ 1020452 w 3485425"/>
              <a:gd name="connsiteY2553" fmla="*/ 3151236 h 3485424"/>
              <a:gd name="connsiteX2554" fmla="*/ 1020719 w 3485425"/>
              <a:gd name="connsiteY2554" fmla="*/ 3150142 h 3485424"/>
              <a:gd name="connsiteX2555" fmla="*/ 1029066 w 3485425"/>
              <a:gd name="connsiteY2555" fmla="*/ 3147738 h 3485424"/>
              <a:gd name="connsiteX2556" fmla="*/ 1032252 w 3485425"/>
              <a:gd name="connsiteY2556" fmla="*/ 3155819 h 3485424"/>
              <a:gd name="connsiteX2557" fmla="*/ 1032016 w 3485425"/>
              <a:gd name="connsiteY2557" fmla="*/ 3156114 h 3485424"/>
              <a:gd name="connsiteX2558" fmla="*/ 1032141 w 3485425"/>
              <a:gd name="connsiteY2558" fmla="*/ 3156175 h 3485424"/>
              <a:gd name="connsiteX2559" fmla="*/ 1026138 w 3485425"/>
              <a:gd name="connsiteY2559" fmla="*/ 3197600 h 3485424"/>
              <a:gd name="connsiteX2560" fmla="*/ 1026871 w 3485425"/>
              <a:gd name="connsiteY2560" fmla="*/ 3197961 h 3485424"/>
              <a:gd name="connsiteX2561" fmla="*/ 1056038 w 3485425"/>
              <a:gd name="connsiteY2561" fmla="*/ 3167939 h 3485424"/>
              <a:gd name="connsiteX2562" fmla="*/ 1056191 w 3485425"/>
              <a:gd name="connsiteY2562" fmla="*/ 3168014 h 3485424"/>
              <a:gd name="connsiteX2563" fmla="*/ 1056281 w 3485425"/>
              <a:gd name="connsiteY2563" fmla="*/ 3167647 h 3485424"/>
              <a:gd name="connsiteX2564" fmla="*/ 1064628 w 3485425"/>
              <a:gd name="connsiteY2564" fmla="*/ 3165244 h 3485424"/>
              <a:gd name="connsiteX2565" fmla="*/ 1067814 w 3485425"/>
              <a:gd name="connsiteY2565" fmla="*/ 3173325 h 3485424"/>
              <a:gd name="connsiteX2566" fmla="*/ 1066356 w 3485425"/>
              <a:gd name="connsiteY2566" fmla="*/ 3175142 h 3485424"/>
              <a:gd name="connsiteX2567" fmla="*/ 1066313 w 3485425"/>
              <a:gd name="connsiteY2567" fmla="*/ 3175164 h 3485424"/>
              <a:gd name="connsiteX2568" fmla="*/ 1039330 w 3485425"/>
              <a:gd name="connsiteY2568" fmla="*/ 3209398 h 3485424"/>
              <a:gd name="connsiteX2569" fmla="*/ 1027665 w 3485425"/>
              <a:gd name="connsiteY2569" fmla="*/ 3246623 h 3485424"/>
              <a:gd name="connsiteX2570" fmla="*/ 1062784 w 3485425"/>
              <a:gd name="connsiteY2570" fmla="*/ 3234674 h 3485424"/>
              <a:gd name="connsiteX2571" fmla="*/ 1067029 w 3485425"/>
              <a:gd name="connsiteY2571" fmla="*/ 3236763 h 3485424"/>
              <a:gd name="connsiteX2572" fmla="*/ 1071386 w 3485425"/>
              <a:gd name="connsiteY2572" fmla="*/ 3238565 h 3485424"/>
              <a:gd name="connsiteX2573" fmla="*/ 1085660 w 3485425"/>
              <a:gd name="connsiteY2573" fmla="*/ 3272960 h 3485424"/>
              <a:gd name="connsiteX2574" fmla="*/ 1105963 w 3485425"/>
              <a:gd name="connsiteY2574" fmla="*/ 3239530 h 3485424"/>
              <a:gd name="connsiteX2575" fmla="*/ 1114076 w 3485425"/>
              <a:gd name="connsiteY2575" fmla="*/ 3195440 h 3485424"/>
              <a:gd name="connsiteX2576" fmla="*/ 1114270 w 3485425"/>
              <a:gd name="connsiteY2576" fmla="*/ 3194330 h 3485424"/>
              <a:gd name="connsiteX2577" fmla="*/ 1122442 w 3485425"/>
              <a:gd name="connsiteY2577" fmla="*/ 3191386 h 3485424"/>
              <a:gd name="connsiteX2578" fmla="*/ 1126150 w 3485425"/>
              <a:gd name="connsiteY2578" fmla="*/ 3199241 h 3485424"/>
              <a:gd name="connsiteX2579" fmla="*/ 1125934 w 3485425"/>
              <a:gd name="connsiteY2579" fmla="*/ 3199551 h 3485424"/>
              <a:gd name="connsiteX2580" fmla="*/ 1126062 w 3485425"/>
              <a:gd name="connsiteY2580" fmla="*/ 3199604 h 3485424"/>
              <a:gd name="connsiteX2581" fmla="*/ 1122780 w 3485425"/>
              <a:gd name="connsiteY2581" fmla="*/ 3241333 h 3485424"/>
              <a:gd name="connsiteX2582" fmla="*/ 1123535 w 3485425"/>
              <a:gd name="connsiteY2582" fmla="*/ 3241645 h 3485424"/>
              <a:gd name="connsiteX2583" fmla="*/ 1150678 w 3485425"/>
              <a:gd name="connsiteY2583" fmla="*/ 3209780 h 3485424"/>
              <a:gd name="connsiteX2584" fmla="*/ 1150835 w 3485425"/>
              <a:gd name="connsiteY2584" fmla="*/ 3209845 h 3485424"/>
              <a:gd name="connsiteX2585" fmla="*/ 1150900 w 3485425"/>
              <a:gd name="connsiteY2585" fmla="*/ 3209473 h 3485424"/>
              <a:gd name="connsiteX2586" fmla="*/ 1159072 w 3485425"/>
              <a:gd name="connsiteY2586" fmla="*/ 3206529 h 3485424"/>
              <a:gd name="connsiteX2587" fmla="*/ 1162780 w 3485425"/>
              <a:gd name="connsiteY2587" fmla="*/ 3214385 h 3485424"/>
              <a:gd name="connsiteX2588" fmla="*/ 1161444 w 3485425"/>
              <a:gd name="connsiteY2588" fmla="*/ 3216294 h 3485424"/>
              <a:gd name="connsiteX2589" fmla="*/ 1161403 w 3485425"/>
              <a:gd name="connsiteY2589" fmla="*/ 3216319 h 3485424"/>
              <a:gd name="connsiteX2590" fmla="*/ 1136715 w 3485425"/>
              <a:gd name="connsiteY2590" fmla="*/ 3252243 h 3485424"/>
              <a:gd name="connsiteX2591" fmla="*/ 1127509 w 3485425"/>
              <a:gd name="connsiteY2591" fmla="*/ 3290151 h 3485424"/>
              <a:gd name="connsiteX2592" fmla="*/ 1161771 w 3485425"/>
              <a:gd name="connsiteY2592" fmla="*/ 3275932 h 3485424"/>
              <a:gd name="connsiteX2593" fmla="*/ 1166696 w 3485425"/>
              <a:gd name="connsiteY2593" fmla="*/ 3277967 h 3485424"/>
              <a:gd name="connsiteX2594" fmla="*/ 1171750 w 3485425"/>
              <a:gd name="connsiteY2594" fmla="*/ 3279675 h 3485424"/>
              <a:gd name="connsiteX2595" fmla="*/ 1631213 w 3485425"/>
              <a:gd name="connsiteY2595" fmla="*/ 3481854 h 3485424"/>
              <a:gd name="connsiteX2596" fmla="*/ 1605650 w 3485425"/>
              <a:gd name="connsiteY2596" fmla="*/ 3452342 h 3485424"/>
              <a:gd name="connsiteX2597" fmla="*/ 1634774 w 3485425"/>
              <a:gd name="connsiteY2597" fmla="*/ 3426339 h 3485424"/>
              <a:gd name="connsiteX2598" fmla="*/ 1660337 w 3485425"/>
              <a:gd name="connsiteY2598" fmla="*/ 3455850 h 3485424"/>
              <a:gd name="connsiteX2599" fmla="*/ 1631213 w 3485425"/>
              <a:gd name="connsiteY2599" fmla="*/ 3481854 h 3485424"/>
              <a:gd name="connsiteX2600" fmla="*/ 776581 w 3485425"/>
              <a:gd name="connsiteY2600" fmla="*/ 3193103 h 3485424"/>
              <a:gd name="connsiteX2601" fmla="*/ 769198 w 3485425"/>
              <a:gd name="connsiteY2601" fmla="*/ 3154764 h 3485424"/>
              <a:gd name="connsiteX2602" fmla="*/ 807422 w 3485425"/>
              <a:gd name="connsiteY2602" fmla="*/ 3146807 h 3485424"/>
              <a:gd name="connsiteX2603" fmla="*/ 814805 w 3485425"/>
              <a:gd name="connsiteY2603" fmla="*/ 3185146 h 3485424"/>
              <a:gd name="connsiteX2604" fmla="*/ 776581 w 3485425"/>
              <a:gd name="connsiteY2604" fmla="*/ 3193103 h 3485424"/>
              <a:gd name="connsiteX2605" fmla="*/ 1217658 w 3485425"/>
              <a:gd name="connsiteY2605" fmla="*/ 3342972 h 3485424"/>
              <a:gd name="connsiteX2606" fmla="*/ 1189629 w 3485425"/>
              <a:gd name="connsiteY2606" fmla="*/ 3333501 h 3485424"/>
              <a:gd name="connsiteX2607" fmla="*/ 1184256 w 3485425"/>
              <a:gd name="connsiteY2607" fmla="*/ 3328802 h 3485424"/>
              <a:gd name="connsiteX2608" fmla="*/ 1184169 w 3485425"/>
              <a:gd name="connsiteY2608" fmla="*/ 3328485 h 3485424"/>
              <a:gd name="connsiteX2609" fmla="*/ 1184077 w 3485425"/>
              <a:gd name="connsiteY2609" fmla="*/ 3328365 h 3485424"/>
              <a:gd name="connsiteX2610" fmla="*/ 1163438 w 3485425"/>
              <a:gd name="connsiteY2610" fmla="*/ 3286661 h 3485424"/>
              <a:gd name="connsiteX2611" fmla="*/ 1120650 w 3485425"/>
              <a:gd name="connsiteY2611" fmla="*/ 3304418 h 3485424"/>
              <a:gd name="connsiteX2612" fmla="*/ 1120146 w 3485425"/>
              <a:gd name="connsiteY2612" fmla="*/ 3304753 h 3485424"/>
              <a:gd name="connsiteX2613" fmla="*/ 1113008 w 3485425"/>
              <a:gd name="connsiteY2613" fmla="*/ 3304758 h 3485424"/>
              <a:gd name="connsiteX2614" fmla="*/ 1085667 w 3485425"/>
              <a:gd name="connsiteY2614" fmla="*/ 3293454 h 3485424"/>
              <a:gd name="connsiteX2615" fmla="*/ 1080616 w 3485425"/>
              <a:gd name="connsiteY2615" fmla="*/ 3288411 h 3485424"/>
              <a:gd name="connsiteX2616" fmla="*/ 1080551 w 3485425"/>
              <a:gd name="connsiteY2616" fmla="*/ 3288088 h 3485424"/>
              <a:gd name="connsiteX2617" fmla="*/ 1080466 w 3485425"/>
              <a:gd name="connsiteY2617" fmla="*/ 3287963 h 3485424"/>
              <a:gd name="connsiteX2618" fmla="*/ 1062952 w 3485425"/>
              <a:gd name="connsiteY2618" fmla="*/ 3245760 h 3485424"/>
              <a:gd name="connsiteX2619" fmla="*/ 1019889 w 3485425"/>
              <a:gd name="connsiteY2619" fmla="*/ 3260412 h 3485424"/>
              <a:gd name="connsiteX2620" fmla="*/ 1019363 w 3485425"/>
              <a:gd name="connsiteY2620" fmla="*/ 3260713 h 3485424"/>
              <a:gd name="connsiteX2621" fmla="*/ 1012241 w 3485425"/>
              <a:gd name="connsiteY2621" fmla="*/ 3260251 h 3485424"/>
              <a:gd name="connsiteX2622" fmla="*/ 985697 w 3485425"/>
              <a:gd name="connsiteY2622" fmla="*/ 3247184 h 3485424"/>
              <a:gd name="connsiteX2623" fmla="*/ 980987 w 3485425"/>
              <a:gd name="connsiteY2623" fmla="*/ 3241821 h 3485424"/>
              <a:gd name="connsiteX2624" fmla="*/ 980942 w 3485425"/>
              <a:gd name="connsiteY2624" fmla="*/ 3241495 h 3485424"/>
              <a:gd name="connsiteX2625" fmla="*/ 980866 w 3485425"/>
              <a:gd name="connsiteY2625" fmla="*/ 3241364 h 3485424"/>
              <a:gd name="connsiteX2626" fmla="*/ 965878 w 3485425"/>
              <a:gd name="connsiteY2626" fmla="*/ 3197313 h 3485424"/>
              <a:gd name="connsiteX2627" fmla="*/ 921130 w 3485425"/>
              <a:gd name="connsiteY2627" fmla="*/ 3209303 h 3485424"/>
              <a:gd name="connsiteX2628" fmla="*/ 920586 w 3485425"/>
              <a:gd name="connsiteY2628" fmla="*/ 3209569 h 3485424"/>
              <a:gd name="connsiteX2629" fmla="*/ 913509 w 3485425"/>
              <a:gd name="connsiteY2629" fmla="*/ 3208637 h 3485424"/>
              <a:gd name="connsiteX2630" fmla="*/ 887887 w 3485425"/>
              <a:gd name="connsiteY2630" fmla="*/ 3193844 h 3485424"/>
              <a:gd name="connsiteX2631" fmla="*/ 883542 w 3485425"/>
              <a:gd name="connsiteY2631" fmla="*/ 3188181 h 3485424"/>
              <a:gd name="connsiteX2632" fmla="*/ 883519 w 3485425"/>
              <a:gd name="connsiteY2632" fmla="*/ 3187853 h 3485424"/>
              <a:gd name="connsiteX2633" fmla="*/ 883452 w 3485425"/>
              <a:gd name="connsiteY2633" fmla="*/ 3187718 h 3485424"/>
              <a:gd name="connsiteX2634" fmla="*/ 872024 w 3485425"/>
              <a:gd name="connsiteY2634" fmla="*/ 3145069 h 3485424"/>
              <a:gd name="connsiteX2635" fmla="*/ 828933 w 3485425"/>
              <a:gd name="connsiteY2635" fmla="*/ 3153703 h 3485424"/>
              <a:gd name="connsiteX2636" fmla="*/ 828373 w 3485425"/>
              <a:gd name="connsiteY2636" fmla="*/ 3153933 h 3485424"/>
              <a:gd name="connsiteX2637" fmla="*/ 821371 w 3485425"/>
              <a:gd name="connsiteY2637" fmla="*/ 3152550 h 3485424"/>
              <a:gd name="connsiteX2638" fmla="*/ 796748 w 3485425"/>
              <a:gd name="connsiteY2638" fmla="*/ 3136147 h 3485424"/>
              <a:gd name="connsiteX2639" fmla="*/ 792775 w 3485425"/>
              <a:gd name="connsiteY2639" fmla="*/ 3130218 h 3485424"/>
              <a:gd name="connsiteX2640" fmla="*/ 792773 w 3485425"/>
              <a:gd name="connsiteY2640" fmla="*/ 3129889 h 3485424"/>
              <a:gd name="connsiteX2641" fmla="*/ 792714 w 3485425"/>
              <a:gd name="connsiteY2641" fmla="*/ 3129749 h 3485424"/>
              <a:gd name="connsiteX2642" fmla="*/ 783573 w 3485425"/>
              <a:gd name="connsiteY2642" fmla="*/ 3084125 h 3485424"/>
              <a:gd name="connsiteX2643" fmla="*/ 737647 w 3485425"/>
              <a:gd name="connsiteY2643" fmla="*/ 3090203 h 3485424"/>
              <a:gd name="connsiteX2644" fmla="*/ 737073 w 3485425"/>
              <a:gd name="connsiteY2644" fmla="*/ 3090395 h 3485424"/>
              <a:gd name="connsiteX2645" fmla="*/ 730178 w 3485425"/>
              <a:gd name="connsiteY2645" fmla="*/ 3088553 h 3485424"/>
              <a:gd name="connsiteX2646" fmla="*/ 706693 w 3485425"/>
              <a:gd name="connsiteY2646" fmla="*/ 3070558 h 3485424"/>
              <a:gd name="connsiteX2647" fmla="*/ 703120 w 3485425"/>
              <a:gd name="connsiteY2647" fmla="*/ 3064379 h 3485424"/>
              <a:gd name="connsiteX2648" fmla="*/ 703140 w 3485425"/>
              <a:gd name="connsiteY2648" fmla="*/ 3064051 h 3485424"/>
              <a:gd name="connsiteX2649" fmla="*/ 703091 w 3485425"/>
              <a:gd name="connsiteY2649" fmla="*/ 3063907 h 3485424"/>
              <a:gd name="connsiteX2650" fmla="*/ 697096 w 3485425"/>
              <a:gd name="connsiteY2650" fmla="*/ 3018610 h 3485424"/>
              <a:gd name="connsiteX2651" fmla="*/ 651709 w 3485425"/>
              <a:gd name="connsiteY2651" fmla="*/ 3021617 h 3485424"/>
              <a:gd name="connsiteX2652" fmla="*/ 651123 w 3485425"/>
              <a:gd name="connsiteY2652" fmla="*/ 3021772 h 3485424"/>
              <a:gd name="connsiteX2653" fmla="*/ 644363 w 3485425"/>
              <a:gd name="connsiteY2653" fmla="*/ 3019482 h 3485424"/>
              <a:gd name="connsiteX2654" fmla="*/ 622105 w 3485425"/>
              <a:gd name="connsiteY2654" fmla="*/ 2999991 h 3485424"/>
              <a:gd name="connsiteX2655" fmla="*/ 618944 w 3485425"/>
              <a:gd name="connsiteY2655" fmla="*/ 2993592 h 3485424"/>
              <a:gd name="connsiteX2656" fmla="*/ 618986 w 3485425"/>
              <a:gd name="connsiteY2656" fmla="*/ 2993265 h 3485424"/>
              <a:gd name="connsiteX2657" fmla="*/ 618946 w 3485425"/>
              <a:gd name="connsiteY2657" fmla="*/ 2993119 h 3485424"/>
              <a:gd name="connsiteX2658" fmla="*/ 615869 w 3485425"/>
              <a:gd name="connsiteY2658" fmla="*/ 2946689 h 3485424"/>
              <a:gd name="connsiteX2659" fmla="*/ 569543 w 3485425"/>
              <a:gd name="connsiteY2659" fmla="*/ 2946690 h 3485424"/>
              <a:gd name="connsiteX2660" fmla="*/ 568949 w 3485425"/>
              <a:gd name="connsiteY2660" fmla="*/ 2946805 h 3485424"/>
              <a:gd name="connsiteX2661" fmla="*/ 562355 w 3485425"/>
              <a:gd name="connsiteY2661" fmla="*/ 2944074 h 3485424"/>
              <a:gd name="connsiteX2662" fmla="*/ 541434 w 3485425"/>
              <a:gd name="connsiteY2662" fmla="*/ 2923153 h 3485424"/>
              <a:gd name="connsiteX2663" fmla="*/ 538703 w 3485425"/>
              <a:gd name="connsiteY2663" fmla="*/ 2916559 h 3485424"/>
              <a:gd name="connsiteX2664" fmla="*/ 538766 w 3485425"/>
              <a:gd name="connsiteY2664" fmla="*/ 2916236 h 3485424"/>
              <a:gd name="connsiteX2665" fmla="*/ 538736 w 3485425"/>
              <a:gd name="connsiteY2665" fmla="*/ 2916088 h 3485424"/>
              <a:gd name="connsiteX2666" fmla="*/ 538736 w 3485425"/>
              <a:gd name="connsiteY2666" fmla="*/ 2871934 h 3485424"/>
              <a:gd name="connsiteX2667" fmla="*/ 494877 w 3485425"/>
              <a:gd name="connsiteY2667" fmla="*/ 2869121 h 3485424"/>
              <a:gd name="connsiteX2668" fmla="*/ 494277 w 3485425"/>
              <a:gd name="connsiteY2668" fmla="*/ 2869198 h 3485424"/>
              <a:gd name="connsiteX2669" fmla="*/ 487872 w 3485425"/>
              <a:gd name="connsiteY2669" fmla="*/ 2866050 h 3485424"/>
              <a:gd name="connsiteX2670" fmla="*/ 468333 w 3485425"/>
              <a:gd name="connsiteY2670" fmla="*/ 2843833 h 3485424"/>
              <a:gd name="connsiteX2671" fmla="*/ 466029 w 3485425"/>
              <a:gd name="connsiteY2671" fmla="*/ 2837078 h 3485424"/>
              <a:gd name="connsiteX2672" fmla="*/ 466113 w 3485425"/>
              <a:gd name="connsiteY2672" fmla="*/ 2836759 h 3485424"/>
              <a:gd name="connsiteX2673" fmla="*/ 466093 w 3485425"/>
              <a:gd name="connsiteY2673" fmla="*/ 2836610 h 3485424"/>
              <a:gd name="connsiteX2674" fmla="*/ 469071 w 3485425"/>
              <a:gd name="connsiteY2674" fmla="*/ 2790174 h 3485424"/>
              <a:gd name="connsiteX2675" fmla="*/ 423137 w 3485425"/>
              <a:gd name="connsiteY2675" fmla="*/ 2784158 h 3485424"/>
              <a:gd name="connsiteX2676" fmla="*/ 422534 w 3485425"/>
              <a:gd name="connsiteY2676" fmla="*/ 2784196 h 3485424"/>
              <a:gd name="connsiteX2677" fmla="*/ 416350 w 3485425"/>
              <a:gd name="connsiteY2677" fmla="*/ 2780631 h 3485424"/>
              <a:gd name="connsiteX2678" fmla="*/ 398323 w 3485425"/>
              <a:gd name="connsiteY2678" fmla="*/ 2757171 h 3485424"/>
              <a:gd name="connsiteX2679" fmla="*/ 396471 w 3485425"/>
              <a:gd name="connsiteY2679" fmla="*/ 2750279 h 3485424"/>
              <a:gd name="connsiteX2680" fmla="*/ 396575 w 3485425"/>
              <a:gd name="connsiteY2680" fmla="*/ 2749966 h 3485424"/>
              <a:gd name="connsiteX2681" fmla="*/ 396565 w 3485425"/>
              <a:gd name="connsiteY2681" fmla="*/ 2749815 h 3485424"/>
              <a:gd name="connsiteX2682" fmla="*/ 402498 w 3485425"/>
              <a:gd name="connsiteY2682" fmla="*/ 2704509 h 3485424"/>
              <a:gd name="connsiteX2683" fmla="*/ 357878 w 3485425"/>
              <a:gd name="connsiteY2683" fmla="*/ 2695666 h 3485424"/>
              <a:gd name="connsiteX2684" fmla="*/ 357273 w 3485425"/>
              <a:gd name="connsiteY2684" fmla="*/ 2695664 h 3485424"/>
              <a:gd name="connsiteX2685" fmla="*/ 351336 w 3485425"/>
              <a:gd name="connsiteY2685" fmla="*/ 2691703 h 3485424"/>
              <a:gd name="connsiteX2686" fmla="*/ 334881 w 3485425"/>
              <a:gd name="connsiteY2686" fmla="*/ 2667115 h 3485424"/>
              <a:gd name="connsiteX2687" fmla="*/ 333484 w 3485425"/>
              <a:gd name="connsiteY2687" fmla="*/ 2660116 h 3485424"/>
              <a:gd name="connsiteX2688" fmla="*/ 333608 w 3485425"/>
              <a:gd name="connsiteY2688" fmla="*/ 2659811 h 3485424"/>
              <a:gd name="connsiteX2689" fmla="*/ 333608 w 3485425"/>
              <a:gd name="connsiteY2689" fmla="*/ 2659660 h 3485424"/>
              <a:gd name="connsiteX2690" fmla="*/ 342653 w 3485425"/>
              <a:gd name="connsiteY2690" fmla="*/ 2614016 h 3485424"/>
              <a:gd name="connsiteX2691" fmla="*/ 297906 w 3485425"/>
              <a:gd name="connsiteY2691" fmla="*/ 2602026 h 3485424"/>
              <a:gd name="connsiteX2692" fmla="*/ 297302 w 3485425"/>
              <a:gd name="connsiteY2692" fmla="*/ 2601984 h 3485424"/>
              <a:gd name="connsiteX2693" fmla="*/ 291639 w 3485425"/>
              <a:gd name="connsiteY2693" fmla="*/ 2597639 h 3485424"/>
              <a:gd name="connsiteX2694" fmla="*/ 276847 w 3485425"/>
              <a:gd name="connsiteY2694" fmla="*/ 2572016 h 3485424"/>
              <a:gd name="connsiteX2695" fmla="*/ 275915 w 3485425"/>
              <a:gd name="connsiteY2695" fmla="*/ 2564940 h 3485424"/>
              <a:gd name="connsiteX2696" fmla="*/ 276059 w 3485425"/>
              <a:gd name="connsiteY2696" fmla="*/ 2564644 h 3485424"/>
              <a:gd name="connsiteX2697" fmla="*/ 276068 w 3485425"/>
              <a:gd name="connsiteY2697" fmla="*/ 2564493 h 3485424"/>
              <a:gd name="connsiteX2698" fmla="*/ 287497 w 3485425"/>
              <a:gd name="connsiteY2698" fmla="*/ 2521845 h 3485424"/>
              <a:gd name="connsiteX2699" fmla="*/ 245861 w 3485425"/>
              <a:gd name="connsiteY2699" fmla="*/ 2507776 h 3485424"/>
              <a:gd name="connsiteX2700" fmla="*/ 245261 w 3485425"/>
              <a:gd name="connsiteY2700" fmla="*/ 2507695 h 3485424"/>
              <a:gd name="connsiteX2701" fmla="*/ 239888 w 3485425"/>
              <a:gd name="connsiteY2701" fmla="*/ 2502997 h 3485424"/>
              <a:gd name="connsiteX2702" fmla="*/ 226766 w 3485425"/>
              <a:gd name="connsiteY2702" fmla="*/ 2476480 h 3485424"/>
              <a:gd name="connsiteX2703" fmla="*/ 226289 w 3485425"/>
              <a:gd name="connsiteY2703" fmla="*/ 2469359 h 3485424"/>
              <a:gd name="connsiteX2704" fmla="*/ 226452 w 3485425"/>
              <a:gd name="connsiteY2704" fmla="*/ 2469073 h 3485424"/>
              <a:gd name="connsiteX2705" fmla="*/ 226471 w 3485425"/>
              <a:gd name="connsiteY2705" fmla="*/ 2468923 h 3485424"/>
              <a:gd name="connsiteX2706" fmla="*/ 241367 w 3485425"/>
              <a:gd name="connsiteY2706" fmla="*/ 2424839 h 3485424"/>
              <a:gd name="connsiteX2707" fmla="*/ 198555 w 3485425"/>
              <a:gd name="connsiteY2707" fmla="*/ 2407140 h 3485424"/>
              <a:gd name="connsiteX2708" fmla="*/ 197962 w 3485425"/>
              <a:gd name="connsiteY2708" fmla="*/ 2407020 h 3485424"/>
              <a:gd name="connsiteX2709" fmla="*/ 192911 w 3485425"/>
              <a:gd name="connsiteY2709" fmla="*/ 2401976 h 3485424"/>
              <a:gd name="connsiteX2710" fmla="*/ 181570 w 3485425"/>
              <a:gd name="connsiteY2710" fmla="*/ 2374650 h 3485424"/>
              <a:gd name="connsiteX2711" fmla="*/ 181565 w 3485425"/>
              <a:gd name="connsiteY2711" fmla="*/ 2367513 h 3485424"/>
              <a:gd name="connsiteX2712" fmla="*/ 181747 w 3485425"/>
              <a:gd name="connsiteY2712" fmla="*/ 2367238 h 3485424"/>
              <a:gd name="connsiteX2713" fmla="*/ 181776 w 3485425"/>
              <a:gd name="connsiteY2713" fmla="*/ 2367089 h 3485424"/>
              <a:gd name="connsiteX2714" fmla="*/ 199234 w 3485425"/>
              <a:gd name="connsiteY2714" fmla="*/ 2324864 h 3485424"/>
              <a:gd name="connsiteX2715" fmla="*/ 158423 w 3485425"/>
              <a:gd name="connsiteY2715" fmla="*/ 2304774 h 3485424"/>
              <a:gd name="connsiteX2716" fmla="*/ 157839 w 3485425"/>
              <a:gd name="connsiteY2716" fmla="*/ 2304616 h 3485424"/>
              <a:gd name="connsiteX2717" fmla="*/ 153129 w 3485425"/>
              <a:gd name="connsiteY2717" fmla="*/ 2299253 h 3485424"/>
              <a:gd name="connsiteX2718" fmla="*/ 143599 w 3485425"/>
              <a:gd name="connsiteY2718" fmla="*/ 2271244 h 3485424"/>
              <a:gd name="connsiteX2719" fmla="*/ 144061 w 3485425"/>
              <a:gd name="connsiteY2719" fmla="*/ 2264121 h 3485424"/>
              <a:gd name="connsiteX2720" fmla="*/ 144260 w 3485425"/>
              <a:gd name="connsiteY2720" fmla="*/ 2263859 h 3485424"/>
              <a:gd name="connsiteX2721" fmla="*/ 144298 w 3485425"/>
              <a:gd name="connsiteY2721" fmla="*/ 2263713 h 3485424"/>
              <a:gd name="connsiteX2722" fmla="*/ 164850 w 3485425"/>
              <a:gd name="connsiteY2722" fmla="*/ 2221965 h 3485424"/>
              <a:gd name="connsiteX2723" fmla="*/ 124729 w 3485425"/>
              <a:gd name="connsiteY2723" fmla="*/ 2198802 h 3485424"/>
              <a:gd name="connsiteX2724" fmla="*/ 124157 w 3485425"/>
              <a:gd name="connsiteY2724" fmla="*/ 2198605 h 3485424"/>
              <a:gd name="connsiteX2725" fmla="*/ 119812 w 3485425"/>
              <a:gd name="connsiteY2725" fmla="*/ 2192943 h 3485424"/>
              <a:gd name="connsiteX2726" fmla="*/ 112155 w 3485425"/>
              <a:gd name="connsiteY2726" fmla="*/ 2164365 h 3485424"/>
              <a:gd name="connsiteX2727" fmla="*/ 113086 w 3485425"/>
              <a:gd name="connsiteY2727" fmla="*/ 2157288 h 3485424"/>
              <a:gd name="connsiteX2728" fmla="*/ 113302 w 3485425"/>
              <a:gd name="connsiteY2728" fmla="*/ 2157040 h 3485424"/>
              <a:gd name="connsiteX2729" fmla="*/ 113350 w 3485425"/>
              <a:gd name="connsiteY2729" fmla="*/ 2156897 h 3485424"/>
              <a:gd name="connsiteX2730" fmla="*/ 135428 w 3485425"/>
              <a:gd name="connsiteY2730" fmla="*/ 2118658 h 3485424"/>
              <a:gd name="connsiteX2731" fmla="*/ 98852 w 3485425"/>
              <a:gd name="connsiteY2731" fmla="*/ 2094293 h 3485424"/>
              <a:gd name="connsiteX2732" fmla="*/ 98293 w 3485425"/>
              <a:gd name="connsiteY2732" fmla="*/ 2094060 h 3485424"/>
              <a:gd name="connsiteX2733" fmla="*/ 94320 w 3485425"/>
              <a:gd name="connsiteY2733" fmla="*/ 2088131 h 3485424"/>
              <a:gd name="connsiteX2734" fmla="*/ 88508 w 3485425"/>
              <a:gd name="connsiteY2734" fmla="*/ 2059121 h 3485424"/>
              <a:gd name="connsiteX2735" fmla="*/ 89890 w 3485425"/>
              <a:gd name="connsiteY2735" fmla="*/ 2052119 h 3485424"/>
              <a:gd name="connsiteX2736" fmla="*/ 90121 w 3485425"/>
              <a:gd name="connsiteY2736" fmla="*/ 2051885 h 3485424"/>
              <a:gd name="connsiteX2737" fmla="*/ 90179 w 3485425"/>
              <a:gd name="connsiteY2737" fmla="*/ 2051745 h 3485424"/>
              <a:gd name="connsiteX2738" fmla="*/ 115976 w 3485425"/>
              <a:gd name="connsiteY2738" fmla="*/ 2013020 h 3485424"/>
              <a:gd name="connsiteX2739" fmla="*/ 79204 w 3485425"/>
              <a:gd name="connsiteY2739" fmla="*/ 1984843 h 3485424"/>
              <a:gd name="connsiteX2740" fmla="*/ 78662 w 3485425"/>
              <a:gd name="connsiteY2740" fmla="*/ 1984573 h 3485424"/>
              <a:gd name="connsiteX2741" fmla="*/ 75089 w 3485425"/>
              <a:gd name="connsiteY2741" fmla="*/ 1978395 h 3485424"/>
              <a:gd name="connsiteX2742" fmla="*/ 71208 w 3485425"/>
              <a:gd name="connsiteY2742" fmla="*/ 1949065 h 3485424"/>
              <a:gd name="connsiteX2743" fmla="*/ 73050 w 3485425"/>
              <a:gd name="connsiteY2743" fmla="*/ 1942169 h 3485424"/>
              <a:gd name="connsiteX2744" fmla="*/ 73296 w 3485425"/>
              <a:gd name="connsiteY2744" fmla="*/ 1941951 h 3485424"/>
              <a:gd name="connsiteX2745" fmla="*/ 73363 w 3485425"/>
              <a:gd name="connsiteY2745" fmla="*/ 1941815 h 3485424"/>
              <a:gd name="connsiteX2746" fmla="*/ 101155 w 3485425"/>
              <a:gd name="connsiteY2746" fmla="*/ 1905545 h 3485424"/>
              <a:gd name="connsiteX2747" fmla="*/ 66934 w 3485425"/>
              <a:gd name="connsiteY2747" fmla="*/ 1875577 h 3485424"/>
              <a:gd name="connsiteX2748" fmla="*/ 66411 w 3485425"/>
              <a:gd name="connsiteY2748" fmla="*/ 1875273 h 3485424"/>
              <a:gd name="connsiteX2749" fmla="*/ 63250 w 3485425"/>
              <a:gd name="connsiteY2749" fmla="*/ 1868874 h 3485424"/>
              <a:gd name="connsiteX2750" fmla="*/ 61294 w 3485425"/>
              <a:gd name="connsiteY2750" fmla="*/ 1839353 h 3485424"/>
              <a:gd name="connsiteX2751" fmla="*/ 63584 w 3485425"/>
              <a:gd name="connsiteY2751" fmla="*/ 1832592 h 3485424"/>
              <a:gd name="connsiteX2752" fmla="*/ 63844 w 3485425"/>
              <a:gd name="connsiteY2752" fmla="*/ 1832391 h 3485424"/>
              <a:gd name="connsiteX2753" fmla="*/ 63919 w 3485425"/>
              <a:gd name="connsiteY2753" fmla="*/ 1832260 h 3485424"/>
              <a:gd name="connsiteX2754" fmla="*/ 94574 w 3485425"/>
              <a:gd name="connsiteY2754" fmla="*/ 1797254 h 3485424"/>
              <a:gd name="connsiteX2755" fmla="*/ 61816 w 3485425"/>
              <a:gd name="connsiteY2755" fmla="*/ 1764496 h 3485424"/>
              <a:gd name="connsiteX2756" fmla="*/ 61314 w 3485425"/>
              <a:gd name="connsiteY2756" fmla="*/ 1764158 h 3485424"/>
              <a:gd name="connsiteX2757" fmla="*/ 58583 w 3485425"/>
              <a:gd name="connsiteY2757" fmla="*/ 1757564 h 3485424"/>
              <a:gd name="connsiteX2758" fmla="*/ 58583 w 3485425"/>
              <a:gd name="connsiteY2758" fmla="*/ 1727977 h 3485424"/>
              <a:gd name="connsiteX2759" fmla="*/ 61314 w 3485425"/>
              <a:gd name="connsiteY2759" fmla="*/ 1721384 h 3485424"/>
              <a:gd name="connsiteX2760" fmla="*/ 61587 w 3485425"/>
              <a:gd name="connsiteY2760" fmla="*/ 1721200 h 3485424"/>
              <a:gd name="connsiteX2761" fmla="*/ 61671 w 3485425"/>
              <a:gd name="connsiteY2761" fmla="*/ 1721073 h 3485424"/>
              <a:gd name="connsiteX2762" fmla="*/ 92892 w 3485425"/>
              <a:gd name="connsiteY2762" fmla="*/ 1689852 h 3485424"/>
              <a:gd name="connsiteX2763" fmla="*/ 63869 w 3485425"/>
              <a:gd name="connsiteY2763" fmla="*/ 1656851 h 3485424"/>
              <a:gd name="connsiteX2764" fmla="*/ 63390 w 3485425"/>
              <a:gd name="connsiteY2764" fmla="*/ 1656481 h 3485424"/>
              <a:gd name="connsiteX2765" fmla="*/ 61087 w 3485425"/>
              <a:gd name="connsiteY2765" fmla="*/ 1649726 h 3485424"/>
              <a:gd name="connsiteX2766" fmla="*/ 62980 w 3485425"/>
              <a:gd name="connsiteY2766" fmla="*/ 1620200 h 3485424"/>
              <a:gd name="connsiteX2767" fmla="*/ 66128 w 3485425"/>
              <a:gd name="connsiteY2767" fmla="*/ 1613794 h 3485424"/>
              <a:gd name="connsiteX2768" fmla="*/ 66412 w 3485425"/>
              <a:gd name="connsiteY2768" fmla="*/ 1613628 h 3485424"/>
              <a:gd name="connsiteX2769" fmla="*/ 66504 w 3485425"/>
              <a:gd name="connsiteY2769" fmla="*/ 1613508 h 3485424"/>
              <a:gd name="connsiteX2770" fmla="*/ 101446 w 3485425"/>
              <a:gd name="connsiteY2770" fmla="*/ 1582779 h 3485424"/>
              <a:gd name="connsiteX2771" fmla="*/ 73219 w 3485425"/>
              <a:gd name="connsiteY2771" fmla="*/ 1546045 h 3485424"/>
              <a:gd name="connsiteX2772" fmla="*/ 72765 w 3485425"/>
              <a:gd name="connsiteY2772" fmla="*/ 1545644 h 3485424"/>
              <a:gd name="connsiteX2773" fmla="*/ 70913 w 3485425"/>
              <a:gd name="connsiteY2773" fmla="*/ 1538751 h 3485424"/>
              <a:gd name="connsiteX2774" fmla="*/ 74756 w 3485425"/>
              <a:gd name="connsiteY2774" fmla="*/ 1509416 h 3485424"/>
              <a:gd name="connsiteX2775" fmla="*/ 78320 w 3485425"/>
              <a:gd name="connsiteY2775" fmla="*/ 1503232 h 3485424"/>
              <a:gd name="connsiteX2776" fmla="*/ 78614 w 3485425"/>
              <a:gd name="connsiteY2776" fmla="*/ 1503085 h 3485424"/>
              <a:gd name="connsiteX2777" fmla="*/ 78714 w 3485425"/>
              <a:gd name="connsiteY2777" fmla="*/ 1502971 h 3485424"/>
              <a:gd name="connsiteX2778" fmla="*/ 114945 w 3485425"/>
              <a:gd name="connsiteY2778" fmla="*/ 1475131 h 3485424"/>
              <a:gd name="connsiteX2779" fmla="*/ 89647 w 3485425"/>
              <a:gd name="connsiteY2779" fmla="*/ 1437327 h 3485424"/>
              <a:gd name="connsiteX2780" fmla="*/ 89220 w 3485425"/>
              <a:gd name="connsiteY2780" fmla="*/ 1436898 h 3485424"/>
              <a:gd name="connsiteX2781" fmla="*/ 87823 w 3485425"/>
              <a:gd name="connsiteY2781" fmla="*/ 1429899 h 3485424"/>
              <a:gd name="connsiteX2782" fmla="*/ 93574 w 3485425"/>
              <a:gd name="connsiteY2782" fmla="*/ 1400877 h 3485424"/>
              <a:gd name="connsiteX2783" fmla="*/ 97535 w 3485425"/>
              <a:gd name="connsiteY2783" fmla="*/ 1394940 h 3485424"/>
              <a:gd name="connsiteX2784" fmla="*/ 97839 w 3485425"/>
              <a:gd name="connsiteY2784" fmla="*/ 1394812 h 3485424"/>
              <a:gd name="connsiteX2785" fmla="*/ 97945 w 3485425"/>
              <a:gd name="connsiteY2785" fmla="*/ 1394705 h 3485424"/>
              <a:gd name="connsiteX2786" fmla="*/ 136617 w 3485425"/>
              <a:gd name="connsiteY2786" fmla="*/ 1368826 h 3485424"/>
              <a:gd name="connsiteX2787" fmla="*/ 113453 w 3485425"/>
              <a:gd name="connsiteY2787" fmla="*/ 1328706 h 3485424"/>
              <a:gd name="connsiteX2788" fmla="*/ 113056 w 3485425"/>
              <a:gd name="connsiteY2788" fmla="*/ 1328249 h 3485424"/>
              <a:gd name="connsiteX2789" fmla="*/ 112124 w 3485425"/>
              <a:gd name="connsiteY2789" fmla="*/ 1321173 h 3485424"/>
              <a:gd name="connsiteX2790" fmla="*/ 119782 w 3485425"/>
              <a:gd name="connsiteY2790" fmla="*/ 1292595 h 3485424"/>
              <a:gd name="connsiteX2791" fmla="*/ 124127 w 3485425"/>
              <a:gd name="connsiteY2791" fmla="*/ 1286932 h 3485424"/>
              <a:gd name="connsiteX2792" fmla="*/ 124438 w 3485425"/>
              <a:gd name="connsiteY2792" fmla="*/ 1286826 h 3485424"/>
              <a:gd name="connsiteX2793" fmla="*/ 124552 w 3485425"/>
              <a:gd name="connsiteY2793" fmla="*/ 1286725 h 3485424"/>
              <a:gd name="connsiteX2794" fmla="*/ 162790 w 3485425"/>
              <a:gd name="connsiteY2794" fmla="*/ 1264648 h 3485424"/>
              <a:gd name="connsiteX2795" fmla="*/ 143297 w 3485425"/>
              <a:gd name="connsiteY2795" fmla="*/ 1225260 h 3485424"/>
              <a:gd name="connsiteX2796" fmla="*/ 142930 w 3485425"/>
              <a:gd name="connsiteY2796" fmla="*/ 1224779 h 3485424"/>
              <a:gd name="connsiteX2797" fmla="*/ 142453 w 3485425"/>
              <a:gd name="connsiteY2797" fmla="*/ 1217657 h 3485424"/>
              <a:gd name="connsiteX2798" fmla="*/ 151924 w 3485425"/>
              <a:gd name="connsiteY2798" fmla="*/ 1189628 h 3485424"/>
              <a:gd name="connsiteX2799" fmla="*/ 156623 w 3485425"/>
              <a:gd name="connsiteY2799" fmla="*/ 1184255 h 3485424"/>
              <a:gd name="connsiteX2800" fmla="*/ 156940 w 3485425"/>
              <a:gd name="connsiteY2800" fmla="*/ 1184168 h 3485424"/>
              <a:gd name="connsiteX2801" fmla="*/ 157060 w 3485425"/>
              <a:gd name="connsiteY2801" fmla="*/ 1184076 h 3485424"/>
              <a:gd name="connsiteX2802" fmla="*/ 198764 w 3485425"/>
              <a:gd name="connsiteY2802" fmla="*/ 1163437 h 3485424"/>
              <a:gd name="connsiteX2803" fmla="*/ 181006 w 3485425"/>
              <a:gd name="connsiteY2803" fmla="*/ 1120650 h 3485424"/>
              <a:gd name="connsiteX2804" fmla="*/ 180672 w 3485425"/>
              <a:gd name="connsiteY2804" fmla="*/ 1120145 h 3485424"/>
              <a:gd name="connsiteX2805" fmla="*/ 180667 w 3485425"/>
              <a:gd name="connsiteY2805" fmla="*/ 1113008 h 3485424"/>
              <a:gd name="connsiteX2806" fmla="*/ 191971 w 3485425"/>
              <a:gd name="connsiteY2806" fmla="*/ 1085666 h 3485424"/>
              <a:gd name="connsiteX2807" fmla="*/ 197014 w 3485425"/>
              <a:gd name="connsiteY2807" fmla="*/ 1080616 h 3485424"/>
              <a:gd name="connsiteX2808" fmla="*/ 197337 w 3485425"/>
              <a:gd name="connsiteY2808" fmla="*/ 1080550 h 3485424"/>
              <a:gd name="connsiteX2809" fmla="*/ 197462 w 3485425"/>
              <a:gd name="connsiteY2809" fmla="*/ 1080465 h 3485424"/>
              <a:gd name="connsiteX2810" fmla="*/ 239665 w 3485425"/>
              <a:gd name="connsiteY2810" fmla="*/ 1062951 h 3485424"/>
              <a:gd name="connsiteX2811" fmla="*/ 225013 w 3485425"/>
              <a:gd name="connsiteY2811" fmla="*/ 1019888 h 3485424"/>
              <a:gd name="connsiteX2812" fmla="*/ 224712 w 3485425"/>
              <a:gd name="connsiteY2812" fmla="*/ 1019363 h 3485424"/>
              <a:gd name="connsiteX2813" fmla="*/ 225174 w 3485425"/>
              <a:gd name="connsiteY2813" fmla="*/ 1012240 h 3485424"/>
              <a:gd name="connsiteX2814" fmla="*/ 238241 w 3485425"/>
              <a:gd name="connsiteY2814" fmla="*/ 985696 h 3485424"/>
              <a:gd name="connsiteX2815" fmla="*/ 243604 w 3485425"/>
              <a:gd name="connsiteY2815" fmla="*/ 980986 h 3485424"/>
              <a:gd name="connsiteX2816" fmla="*/ 243930 w 3485425"/>
              <a:gd name="connsiteY2816" fmla="*/ 980942 h 3485424"/>
              <a:gd name="connsiteX2817" fmla="*/ 244060 w 3485425"/>
              <a:gd name="connsiteY2817" fmla="*/ 980865 h 3485424"/>
              <a:gd name="connsiteX2818" fmla="*/ 288112 w 3485425"/>
              <a:gd name="connsiteY2818" fmla="*/ 965877 h 3485424"/>
              <a:gd name="connsiteX2819" fmla="*/ 276122 w 3485425"/>
              <a:gd name="connsiteY2819" fmla="*/ 921129 h 3485424"/>
              <a:gd name="connsiteX2820" fmla="*/ 275857 w 3485425"/>
              <a:gd name="connsiteY2820" fmla="*/ 920585 h 3485424"/>
              <a:gd name="connsiteX2821" fmla="*/ 276788 w 3485425"/>
              <a:gd name="connsiteY2821" fmla="*/ 913509 h 3485424"/>
              <a:gd name="connsiteX2822" fmla="*/ 291581 w 3485425"/>
              <a:gd name="connsiteY2822" fmla="*/ 887886 h 3485424"/>
              <a:gd name="connsiteX2823" fmla="*/ 297243 w 3485425"/>
              <a:gd name="connsiteY2823" fmla="*/ 883541 h 3485424"/>
              <a:gd name="connsiteX2824" fmla="*/ 297572 w 3485425"/>
              <a:gd name="connsiteY2824" fmla="*/ 883519 h 3485424"/>
              <a:gd name="connsiteX2825" fmla="*/ 297707 w 3485425"/>
              <a:gd name="connsiteY2825" fmla="*/ 883451 h 3485424"/>
              <a:gd name="connsiteX2826" fmla="*/ 340356 w 3485425"/>
              <a:gd name="connsiteY2826" fmla="*/ 872023 h 3485424"/>
              <a:gd name="connsiteX2827" fmla="*/ 331722 w 3485425"/>
              <a:gd name="connsiteY2827" fmla="*/ 828932 h 3485424"/>
              <a:gd name="connsiteX2828" fmla="*/ 331492 w 3485425"/>
              <a:gd name="connsiteY2828" fmla="*/ 828373 h 3485424"/>
              <a:gd name="connsiteX2829" fmla="*/ 332875 w 3485425"/>
              <a:gd name="connsiteY2829" fmla="*/ 821370 h 3485424"/>
              <a:gd name="connsiteX2830" fmla="*/ 349278 w 3485425"/>
              <a:gd name="connsiteY2830" fmla="*/ 796748 h 3485424"/>
              <a:gd name="connsiteX2831" fmla="*/ 355207 w 3485425"/>
              <a:gd name="connsiteY2831" fmla="*/ 792774 h 3485424"/>
              <a:gd name="connsiteX2832" fmla="*/ 355536 w 3485425"/>
              <a:gd name="connsiteY2832" fmla="*/ 792772 h 3485424"/>
              <a:gd name="connsiteX2833" fmla="*/ 355676 w 3485425"/>
              <a:gd name="connsiteY2833" fmla="*/ 792714 h 3485424"/>
              <a:gd name="connsiteX2834" fmla="*/ 401300 w 3485425"/>
              <a:gd name="connsiteY2834" fmla="*/ 783572 h 3485424"/>
              <a:gd name="connsiteX2835" fmla="*/ 395222 w 3485425"/>
              <a:gd name="connsiteY2835" fmla="*/ 737646 h 3485424"/>
              <a:gd name="connsiteX2836" fmla="*/ 395030 w 3485425"/>
              <a:gd name="connsiteY2836" fmla="*/ 737072 h 3485424"/>
              <a:gd name="connsiteX2837" fmla="*/ 396872 w 3485425"/>
              <a:gd name="connsiteY2837" fmla="*/ 730177 h 3485424"/>
              <a:gd name="connsiteX2838" fmla="*/ 414867 w 3485425"/>
              <a:gd name="connsiteY2838" fmla="*/ 706693 h 3485424"/>
              <a:gd name="connsiteX2839" fmla="*/ 421046 w 3485425"/>
              <a:gd name="connsiteY2839" fmla="*/ 703120 h 3485424"/>
              <a:gd name="connsiteX2840" fmla="*/ 421375 w 3485425"/>
              <a:gd name="connsiteY2840" fmla="*/ 703140 h 3485424"/>
              <a:gd name="connsiteX2841" fmla="*/ 421517 w 3485425"/>
              <a:gd name="connsiteY2841" fmla="*/ 703090 h 3485424"/>
              <a:gd name="connsiteX2842" fmla="*/ 466815 w 3485425"/>
              <a:gd name="connsiteY2842" fmla="*/ 697096 h 3485424"/>
              <a:gd name="connsiteX2843" fmla="*/ 463808 w 3485425"/>
              <a:gd name="connsiteY2843" fmla="*/ 651708 h 3485424"/>
              <a:gd name="connsiteX2844" fmla="*/ 463653 w 3485425"/>
              <a:gd name="connsiteY2844" fmla="*/ 651123 h 3485424"/>
              <a:gd name="connsiteX2845" fmla="*/ 465943 w 3485425"/>
              <a:gd name="connsiteY2845" fmla="*/ 644363 h 3485424"/>
              <a:gd name="connsiteX2846" fmla="*/ 485435 w 3485425"/>
              <a:gd name="connsiteY2846" fmla="*/ 622105 h 3485424"/>
              <a:gd name="connsiteX2847" fmla="*/ 491833 w 3485425"/>
              <a:gd name="connsiteY2847" fmla="*/ 618943 h 3485424"/>
              <a:gd name="connsiteX2848" fmla="*/ 492160 w 3485425"/>
              <a:gd name="connsiteY2848" fmla="*/ 618985 h 3485424"/>
              <a:gd name="connsiteX2849" fmla="*/ 492306 w 3485425"/>
              <a:gd name="connsiteY2849" fmla="*/ 618945 h 3485424"/>
              <a:gd name="connsiteX2850" fmla="*/ 538736 w 3485425"/>
              <a:gd name="connsiteY2850" fmla="*/ 615869 h 3485424"/>
              <a:gd name="connsiteX2851" fmla="*/ 538736 w 3485425"/>
              <a:gd name="connsiteY2851" fmla="*/ 569543 h 3485424"/>
              <a:gd name="connsiteX2852" fmla="*/ 538620 w 3485425"/>
              <a:gd name="connsiteY2852" fmla="*/ 568948 h 3485424"/>
              <a:gd name="connsiteX2853" fmla="*/ 541352 w 3485425"/>
              <a:gd name="connsiteY2853" fmla="*/ 562354 h 3485424"/>
              <a:gd name="connsiteX2854" fmla="*/ 562272 w 3485425"/>
              <a:gd name="connsiteY2854" fmla="*/ 541434 h 3485424"/>
              <a:gd name="connsiteX2855" fmla="*/ 568866 w 3485425"/>
              <a:gd name="connsiteY2855" fmla="*/ 538702 h 3485424"/>
              <a:gd name="connsiteX2856" fmla="*/ 569189 w 3485425"/>
              <a:gd name="connsiteY2856" fmla="*/ 538765 h 3485424"/>
              <a:gd name="connsiteX2857" fmla="*/ 569338 w 3485425"/>
              <a:gd name="connsiteY2857" fmla="*/ 538735 h 3485424"/>
              <a:gd name="connsiteX2858" fmla="*/ 613491 w 3485425"/>
              <a:gd name="connsiteY2858" fmla="*/ 538735 h 3485424"/>
              <a:gd name="connsiteX2859" fmla="*/ 616305 w 3485425"/>
              <a:gd name="connsiteY2859" fmla="*/ 494877 h 3485424"/>
              <a:gd name="connsiteX2860" fmla="*/ 616227 w 3485425"/>
              <a:gd name="connsiteY2860" fmla="*/ 494277 h 3485424"/>
              <a:gd name="connsiteX2861" fmla="*/ 619375 w 3485425"/>
              <a:gd name="connsiteY2861" fmla="*/ 487871 h 3485424"/>
              <a:gd name="connsiteX2862" fmla="*/ 641592 w 3485425"/>
              <a:gd name="connsiteY2862" fmla="*/ 468332 h 3485424"/>
              <a:gd name="connsiteX2863" fmla="*/ 648347 w 3485425"/>
              <a:gd name="connsiteY2863" fmla="*/ 466029 h 3485424"/>
              <a:gd name="connsiteX2864" fmla="*/ 648666 w 3485425"/>
              <a:gd name="connsiteY2864" fmla="*/ 466112 h 3485424"/>
              <a:gd name="connsiteX2865" fmla="*/ 648816 w 3485425"/>
              <a:gd name="connsiteY2865" fmla="*/ 466092 h 3485424"/>
              <a:gd name="connsiteX2866" fmla="*/ 695251 w 3485425"/>
              <a:gd name="connsiteY2866" fmla="*/ 469071 h 3485424"/>
              <a:gd name="connsiteX2867" fmla="*/ 701267 w 3485425"/>
              <a:gd name="connsiteY2867" fmla="*/ 423137 h 3485424"/>
              <a:gd name="connsiteX2868" fmla="*/ 701229 w 3485425"/>
              <a:gd name="connsiteY2868" fmla="*/ 422533 h 3485424"/>
              <a:gd name="connsiteX2869" fmla="*/ 704794 w 3485425"/>
              <a:gd name="connsiteY2869" fmla="*/ 416349 h 3485424"/>
              <a:gd name="connsiteX2870" fmla="*/ 728253 w 3485425"/>
              <a:gd name="connsiteY2870" fmla="*/ 398322 h 3485424"/>
              <a:gd name="connsiteX2871" fmla="*/ 735146 w 3485425"/>
              <a:gd name="connsiteY2871" fmla="*/ 396470 h 3485424"/>
              <a:gd name="connsiteX2872" fmla="*/ 735459 w 3485425"/>
              <a:gd name="connsiteY2872" fmla="*/ 396574 h 3485424"/>
              <a:gd name="connsiteX2873" fmla="*/ 735610 w 3485425"/>
              <a:gd name="connsiteY2873" fmla="*/ 396564 h 3485424"/>
              <a:gd name="connsiteX2874" fmla="*/ 780917 w 3485425"/>
              <a:gd name="connsiteY2874" fmla="*/ 402498 h 3485424"/>
              <a:gd name="connsiteX2875" fmla="*/ 789759 w 3485425"/>
              <a:gd name="connsiteY2875" fmla="*/ 357878 h 3485424"/>
              <a:gd name="connsiteX2876" fmla="*/ 789761 w 3485425"/>
              <a:gd name="connsiteY2876" fmla="*/ 357273 h 3485424"/>
              <a:gd name="connsiteX2877" fmla="*/ 793722 w 3485425"/>
              <a:gd name="connsiteY2877" fmla="*/ 351335 h 3485424"/>
              <a:gd name="connsiteX2878" fmla="*/ 818310 w 3485425"/>
              <a:gd name="connsiteY2878" fmla="*/ 334880 h 3485424"/>
              <a:gd name="connsiteX2879" fmla="*/ 825309 w 3485425"/>
              <a:gd name="connsiteY2879" fmla="*/ 333483 h 3485424"/>
              <a:gd name="connsiteX2880" fmla="*/ 825614 w 3485425"/>
              <a:gd name="connsiteY2880" fmla="*/ 333608 h 3485424"/>
              <a:gd name="connsiteX2881" fmla="*/ 825766 w 3485425"/>
              <a:gd name="connsiteY2881" fmla="*/ 333607 h 3485424"/>
              <a:gd name="connsiteX2882" fmla="*/ 871409 w 3485425"/>
              <a:gd name="connsiteY2882" fmla="*/ 342653 h 3485424"/>
              <a:gd name="connsiteX2883" fmla="*/ 883399 w 3485425"/>
              <a:gd name="connsiteY2883" fmla="*/ 297905 h 3485424"/>
              <a:gd name="connsiteX2884" fmla="*/ 883441 w 3485425"/>
              <a:gd name="connsiteY2884" fmla="*/ 297301 h 3485424"/>
              <a:gd name="connsiteX2885" fmla="*/ 887786 w 3485425"/>
              <a:gd name="connsiteY2885" fmla="*/ 291639 h 3485424"/>
              <a:gd name="connsiteX2886" fmla="*/ 913408 w 3485425"/>
              <a:gd name="connsiteY2886" fmla="*/ 276846 h 3485424"/>
              <a:gd name="connsiteX2887" fmla="*/ 920485 w 3485425"/>
              <a:gd name="connsiteY2887" fmla="*/ 275914 h 3485424"/>
              <a:gd name="connsiteX2888" fmla="*/ 920781 w 3485425"/>
              <a:gd name="connsiteY2888" fmla="*/ 276058 h 3485424"/>
              <a:gd name="connsiteX2889" fmla="*/ 920932 w 3485425"/>
              <a:gd name="connsiteY2889" fmla="*/ 276068 h 3485424"/>
              <a:gd name="connsiteX2890" fmla="*/ 963580 w 3485425"/>
              <a:gd name="connsiteY2890" fmla="*/ 287496 h 3485424"/>
              <a:gd name="connsiteX2891" fmla="*/ 977649 w 3485425"/>
              <a:gd name="connsiteY2891" fmla="*/ 245860 h 3485424"/>
              <a:gd name="connsiteX2892" fmla="*/ 977730 w 3485425"/>
              <a:gd name="connsiteY2892" fmla="*/ 245260 h 3485424"/>
              <a:gd name="connsiteX2893" fmla="*/ 982428 w 3485425"/>
              <a:gd name="connsiteY2893" fmla="*/ 239888 h 3485424"/>
              <a:gd name="connsiteX2894" fmla="*/ 1008945 w 3485425"/>
              <a:gd name="connsiteY2894" fmla="*/ 226765 h 3485424"/>
              <a:gd name="connsiteX2895" fmla="*/ 1016067 w 3485425"/>
              <a:gd name="connsiteY2895" fmla="*/ 226288 h 3485424"/>
              <a:gd name="connsiteX2896" fmla="*/ 1016353 w 3485425"/>
              <a:gd name="connsiteY2896" fmla="*/ 226452 h 3485424"/>
              <a:gd name="connsiteX2897" fmla="*/ 1016503 w 3485425"/>
              <a:gd name="connsiteY2897" fmla="*/ 226471 h 3485424"/>
              <a:gd name="connsiteX2898" fmla="*/ 1060586 w 3485425"/>
              <a:gd name="connsiteY2898" fmla="*/ 241366 h 3485424"/>
              <a:gd name="connsiteX2899" fmla="*/ 1078285 w 3485425"/>
              <a:gd name="connsiteY2899" fmla="*/ 198554 h 3485424"/>
              <a:gd name="connsiteX2900" fmla="*/ 1078405 w 3485425"/>
              <a:gd name="connsiteY2900" fmla="*/ 197961 h 3485424"/>
              <a:gd name="connsiteX2901" fmla="*/ 1083449 w 3485425"/>
              <a:gd name="connsiteY2901" fmla="*/ 192911 h 3485424"/>
              <a:gd name="connsiteX2902" fmla="*/ 1110775 w 3485425"/>
              <a:gd name="connsiteY2902" fmla="*/ 181570 h 3485424"/>
              <a:gd name="connsiteX2903" fmla="*/ 1117913 w 3485425"/>
              <a:gd name="connsiteY2903" fmla="*/ 181565 h 3485424"/>
              <a:gd name="connsiteX2904" fmla="*/ 1118187 w 3485425"/>
              <a:gd name="connsiteY2904" fmla="*/ 181747 h 3485424"/>
              <a:gd name="connsiteX2905" fmla="*/ 1118335 w 3485425"/>
              <a:gd name="connsiteY2905" fmla="*/ 181775 h 3485424"/>
              <a:gd name="connsiteX2906" fmla="*/ 1160562 w 3485425"/>
              <a:gd name="connsiteY2906" fmla="*/ 199233 h 3485424"/>
              <a:gd name="connsiteX2907" fmla="*/ 1180651 w 3485425"/>
              <a:gd name="connsiteY2907" fmla="*/ 158423 h 3485424"/>
              <a:gd name="connsiteX2908" fmla="*/ 1180809 w 3485425"/>
              <a:gd name="connsiteY2908" fmla="*/ 157838 h 3485424"/>
              <a:gd name="connsiteX2909" fmla="*/ 1186172 w 3485425"/>
              <a:gd name="connsiteY2909" fmla="*/ 153128 h 3485424"/>
              <a:gd name="connsiteX2910" fmla="*/ 1214181 w 3485425"/>
              <a:gd name="connsiteY2910" fmla="*/ 143599 h 3485424"/>
              <a:gd name="connsiteX2911" fmla="*/ 1221304 w 3485425"/>
              <a:gd name="connsiteY2911" fmla="*/ 144060 h 3485424"/>
              <a:gd name="connsiteX2912" fmla="*/ 1221566 w 3485425"/>
              <a:gd name="connsiteY2912" fmla="*/ 144259 h 3485424"/>
              <a:gd name="connsiteX2913" fmla="*/ 1221712 w 3485425"/>
              <a:gd name="connsiteY2913" fmla="*/ 144298 h 3485424"/>
              <a:gd name="connsiteX2914" fmla="*/ 1263460 w 3485425"/>
              <a:gd name="connsiteY2914" fmla="*/ 164849 h 3485424"/>
              <a:gd name="connsiteX2915" fmla="*/ 1286623 w 3485425"/>
              <a:gd name="connsiteY2915" fmla="*/ 124729 h 3485424"/>
              <a:gd name="connsiteX2916" fmla="*/ 1286820 w 3485425"/>
              <a:gd name="connsiteY2916" fmla="*/ 124156 h 3485424"/>
              <a:gd name="connsiteX2917" fmla="*/ 1292483 w 3485425"/>
              <a:gd name="connsiteY2917" fmla="*/ 119811 h 3485424"/>
              <a:gd name="connsiteX2918" fmla="*/ 1321060 w 3485425"/>
              <a:gd name="connsiteY2918" fmla="*/ 112154 h 3485424"/>
              <a:gd name="connsiteX2919" fmla="*/ 1328137 w 3485425"/>
              <a:gd name="connsiteY2919" fmla="*/ 113086 h 3485424"/>
              <a:gd name="connsiteX2920" fmla="*/ 1328385 w 3485425"/>
              <a:gd name="connsiteY2920" fmla="*/ 113301 h 3485424"/>
              <a:gd name="connsiteX2921" fmla="*/ 1328528 w 3485425"/>
              <a:gd name="connsiteY2921" fmla="*/ 113350 h 3485424"/>
              <a:gd name="connsiteX2922" fmla="*/ 1366766 w 3485425"/>
              <a:gd name="connsiteY2922" fmla="*/ 135426 h 3485424"/>
              <a:gd name="connsiteX2923" fmla="*/ 1391132 w 3485425"/>
              <a:gd name="connsiteY2923" fmla="*/ 98851 h 3485424"/>
              <a:gd name="connsiteX2924" fmla="*/ 1391365 w 3485425"/>
              <a:gd name="connsiteY2924" fmla="*/ 98293 h 3485424"/>
              <a:gd name="connsiteX2925" fmla="*/ 1397294 w 3485425"/>
              <a:gd name="connsiteY2925" fmla="*/ 94319 h 3485424"/>
              <a:gd name="connsiteX2926" fmla="*/ 1426303 w 3485425"/>
              <a:gd name="connsiteY2926" fmla="*/ 88507 h 3485424"/>
              <a:gd name="connsiteX2927" fmla="*/ 1433305 w 3485425"/>
              <a:gd name="connsiteY2927" fmla="*/ 89889 h 3485424"/>
              <a:gd name="connsiteX2928" fmla="*/ 1433539 w 3485425"/>
              <a:gd name="connsiteY2928" fmla="*/ 90121 h 3485424"/>
              <a:gd name="connsiteX2929" fmla="*/ 1433680 w 3485425"/>
              <a:gd name="connsiteY2929" fmla="*/ 90178 h 3485424"/>
              <a:gd name="connsiteX2930" fmla="*/ 1472406 w 3485425"/>
              <a:gd name="connsiteY2930" fmla="*/ 115976 h 3485424"/>
              <a:gd name="connsiteX2931" fmla="*/ 1500582 w 3485425"/>
              <a:gd name="connsiteY2931" fmla="*/ 79203 h 3485424"/>
              <a:gd name="connsiteX2932" fmla="*/ 1500852 w 3485425"/>
              <a:gd name="connsiteY2932" fmla="*/ 78662 h 3485424"/>
              <a:gd name="connsiteX2933" fmla="*/ 1507030 w 3485425"/>
              <a:gd name="connsiteY2933" fmla="*/ 75088 h 3485424"/>
              <a:gd name="connsiteX2934" fmla="*/ 1536361 w 3485425"/>
              <a:gd name="connsiteY2934" fmla="*/ 71207 h 3485424"/>
              <a:gd name="connsiteX2935" fmla="*/ 1543256 w 3485425"/>
              <a:gd name="connsiteY2935" fmla="*/ 73049 h 3485424"/>
              <a:gd name="connsiteX2936" fmla="*/ 1543474 w 3485425"/>
              <a:gd name="connsiteY2936" fmla="*/ 73296 h 3485424"/>
              <a:gd name="connsiteX2937" fmla="*/ 1543610 w 3485425"/>
              <a:gd name="connsiteY2937" fmla="*/ 73362 h 3485424"/>
              <a:gd name="connsiteX2938" fmla="*/ 1579880 w 3485425"/>
              <a:gd name="connsiteY2938" fmla="*/ 101154 h 3485424"/>
              <a:gd name="connsiteX2939" fmla="*/ 1609848 w 3485425"/>
              <a:gd name="connsiteY2939" fmla="*/ 66934 h 3485424"/>
              <a:gd name="connsiteX2940" fmla="*/ 1610152 w 3485425"/>
              <a:gd name="connsiteY2940" fmla="*/ 66411 h 3485424"/>
              <a:gd name="connsiteX2941" fmla="*/ 1616551 w 3485425"/>
              <a:gd name="connsiteY2941" fmla="*/ 63249 h 3485424"/>
              <a:gd name="connsiteX2942" fmla="*/ 1646073 w 3485425"/>
              <a:gd name="connsiteY2942" fmla="*/ 61293 h 3485424"/>
              <a:gd name="connsiteX2943" fmla="*/ 1652832 w 3485425"/>
              <a:gd name="connsiteY2943" fmla="*/ 63583 h 3485424"/>
              <a:gd name="connsiteX2944" fmla="*/ 1653034 w 3485425"/>
              <a:gd name="connsiteY2944" fmla="*/ 63843 h 3485424"/>
              <a:gd name="connsiteX2945" fmla="*/ 1653166 w 3485425"/>
              <a:gd name="connsiteY2945" fmla="*/ 63918 h 3485424"/>
              <a:gd name="connsiteX2946" fmla="*/ 1688171 w 3485425"/>
              <a:gd name="connsiteY2946" fmla="*/ 94573 h 3485424"/>
              <a:gd name="connsiteX2947" fmla="*/ 1720929 w 3485425"/>
              <a:gd name="connsiteY2947" fmla="*/ 61816 h 3485424"/>
              <a:gd name="connsiteX2948" fmla="*/ 1721268 w 3485425"/>
              <a:gd name="connsiteY2948" fmla="*/ 61313 h 3485424"/>
              <a:gd name="connsiteX2949" fmla="*/ 1727861 w 3485425"/>
              <a:gd name="connsiteY2949" fmla="*/ 58582 h 3485424"/>
              <a:gd name="connsiteX2950" fmla="*/ 1757447 w 3485425"/>
              <a:gd name="connsiteY2950" fmla="*/ 58582 h 3485424"/>
              <a:gd name="connsiteX2951" fmla="*/ 1764042 w 3485425"/>
              <a:gd name="connsiteY2951" fmla="*/ 61313 h 3485424"/>
              <a:gd name="connsiteX2952" fmla="*/ 1764226 w 3485425"/>
              <a:gd name="connsiteY2952" fmla="*/ 61587 h 3485424"/>
              <a:gd name="connsiteX2953" fmla="*/ 1764352 w 3485425"/>
              <a:gd name="connsiteY2953" fmla="*/ 61670 h 3485424"/>
              <a:gd name="connsiteX2954" fmla="*/ 1795573 w 3485425"/>
              <a:gd name="connsiteY2954" fmla="*/ 92891 h 3485424"/>
              <a:gd name="connsiteX2955" fmla="*/ 1828575 w 3485425"/>
              <a:gd name="connsiteY2955" fmla="*/ 63869 h 3485424"/>
              <a:gd name="connsiteX2956" fmla="*/ 1828944 w 3485425"/>
              <a:gd name="connsiteY2956" fmla="*/ 63390 h 3485424"/>
              <a:gd name="connsiteX2957" fmla="*/ 1835700 w 3485425"/>
              <a:gd name="connsiteY2957" fmla="*/ 61086 h 3485424"/>
              <a:gd name="connsiteX2958" fmla="*/ 1865225 w 3485425"/>
              <a:gd name="connsiteY2958" fmla="*/ 62980 h 3485424"/>
              <a:gd name="connsiteX2959" fmla="*/ 1871631 w 3485425"/>
              <a:gd name="connsiteY2959" fmla="*/ 66128 h 3485424"/>
              <a:gd name="connsiteX2960" fmla="*/ 1871797 w 3485425"/>
              <a:gd name="connsiteY2960" fmla="*/ 66412 h 3485424"/>
              <a:gd name="connsiteX2961" fmla="*/ 1871917 w 3485425"/>
              <a:gd name="connsiteY2961" fmla="*/ 66504 h 3485424"/>
              <a:gd name="connsiteX2962" fmla="*/ 1902646 w 3485425"/>
              <a:gd name="connsiteY2962" fmla="*/ 101445 h 3485424"/>
              <a:gd name="connsiteX2963" fmla="*/ 1939380 w 3485425"/>
              <a:gd name="connsiteY2963" fmla="*/ 73219 h 3485424"/>
              <a:gd name="connsiteX2964" fmla="*/ 1939781 w 3485425"/>
              <a:gd name="connsiteY2964" fmla="*/ 72765 h 3485424"/>
              <a:gd name="connsiteX2965" fmla="*/ 1946674 w 3485425"/>
              <a:gd name="connsiteY2965" fmla="*/ 70913 h 3485424"/>
              <a:gd name="connsiteX2966" fmla="*/ 1976010 w 3485425"/>
              <a:gd name="connsiteY2966" fmla="*/ 74755 h 3485424"/>
              <a:gd name="connsiteX2967" fmla="*/ 1982193 w 3485425"/>
              <a:gd name="connsiteY2967" fmla="*/ 78319 h 3485424"/>
              <a:gd name="connsiteX2968" fmla="*/ 1982340 w 3485425"/>
              <a:gd name="connsiteY2968" fmla="*/ 78614 h 3485424"/>
              <a:gd name="connsiteX2969" fmla="*/ 1982454 w 3485425"/>
              <a:gd name="connsiteY2969" fmla="*/ 78713 h 3485424"/>
              <a:gd name="connsiteX2970" fmla="*/ 2010294 w 3485425"/>
              <a:gd name="connsiteY2970" fmla="*/ 114945 h 3485424"/>
              <a:gd name="connsiteX2971" fmla="*/ 2048098 w 3485425"/>
              <a:gd name="connsiteY2971" fmla="*/ 89646 h 3485424"/>
              <a:gd name="connsiteX2972" fmla="*/ 2048527 w 3485425"/>
              <a:gd name="connsiteY2972" fmla="*/ 89220 h 3485424"/>
              <a:gd name="connsiteX2973" fmla="*/ 2055526 w 3485425"/>
              <a:gd name="connsiteY2973" fmla="*/ 87822 h 3485424"/>
              <a:gd name="connsiteX2974" fmla="*/ 2084548 w 3485425"/>
              <a:gd name="connsiteY2974" fmla="*/ 93573 h 3485424"/>
              <a:gd name="connsiteX2975" fmla="*/ 2090486 w 3485425"/>
              <a:gd name="connsiteY2975" fmla="*/ 97534 h 3485424"/>
              <a:gd name="connsiteX2976" fmla="*/ 2090612 w 3485425"/>
              <a:gd name="connsiteY2976" fmla="*/ 97838 h 3485424"/>
              <a:gd name="connsiteX2977" fmla="*/ 2090720 w 3485425"/>
              <a:gd name="connsiteY2977" fmla="*/ 97945 h 3485424"/>
              <a:gd name="connsiteX2978" fmla="*/ 2116599 w 3485425"/>
              <a:gd name="connsiteY2978" fmla="*/ 136616 h 3485424"/>
              <a:gd name="connsiteX2979" fmla="*/ 2156719 w 3485425"/>
              <a:gd name="connsiteY2979" fmla="*/ 113453 h 3485424"/>
              <a:gd name="connsiteX2980" fmla="*/ 2157176 w 3485425"/>
              <a:gd name="connsiteY2980" fmla="*/ 113056 h 3485424"/>
              <a:gd name="connsiteX2981" fmla="*/ 2164252 w 3485425"/>
              <a:gd name="connsiteY2981" fmla="*/ 112124 h 3485424"/>
              <a:gd name="connsiteX2982" fmla="*/ 2192830 w 3485425"/>
              <a:gd name="connsiteY2982" fmla="*/ 119781 h 3485424"/>
              <a:gd name="connsiteX2983" fmla="*/ 2198493 w 3485425"/>
              <a:gd name="connsiteY2983" fmla="*/ 124126 h 3485424"/>
              <a:gd name="connsiteX2984" fmla="*/ 2198600 w 3485425"/>
              <a:gd name="connsiteY2984" fmla="*/ 124438 h 3485424"/>
              <a:gd name="connsiteX2985" fmla="*/ 2198700 w 3485425"/>
              <a:gd name="connsiteY2985" fmla="*/ 124551 h 3485424"/>
              <a:gd name="connsiteX2986" fmla="*/ 2220777 w 3485425"/>
              <a:gd name="connsiteY2986" fmla="*/ 162789 h 3485424"/>
              <a:gd name="connsiteX2987" fmla="*/ 2260165 w 3485425"/>
              <a:gd name="connsiteY2987" fmla="*/ 143297 h 3485424"/>
              <a:gd name="connsiteX2988" fmla="*/ 2260647 w 3485425"/>
              <a:gd name="connsiteY2988" fmla="*/ 142929 h 3485424"/>
              <a:gd name="connsiteX2989" fmla="*/ 2267768 w 3485425"/>
              <a:gd name="connsiteY2989" fmla="*/ 142452 h 3485424"/>
              <a:gd name="connsiteX2990" fmla="*/ 2295797 w 3485425"/>
              <a:gd name="connsiteY2990" fmla="*/ 151924 h 3485424"/>
              <a:gd name="connsiteX2991" fmla="*/ 2301170 w 3485425"/>
              <a:gd name="connsiteY2991" fmla="*/ 156622 h 3485424"/>
              <a:gd name="connsiteX2992" fmla="*/ 2301257 w 3485425"/>
              <a:gd name="connsiteY2992" fmla="*/ 156940 h 3485424"/>
              <a:gd name="connsiteX2993" fmla="*/ 2301349 w 3485425"/>
              <a:gd name="connsiteY2993" fmla="*/ 157059 h 3485424"/>
              <a:gd name="connsiteX2994" fmla="*/ 2321987 w 3485425"/>
              <a:gd name="connsiteY2994" fmla="*/ 198764 h 3485424"/>
              <a:gd name="connsiteX2995" fmla="*/ 2364776 w 3485425"/>
              <a:gd name="connsiteY2995" fmla="*/ 181006 h 3485424"/>
              <a:gd name="connsiteX2996" fmla="*/ 2365280 w 3485425"/>
              <a:gd name="connsiteY2996" fmla="*/ 180671 h 3485424"/>
              <a:gd name="connsiteX2997" fmla="*/ 2372417 w 3485425"/>
              <a:gd name="connsiteY2997" fmla="*/ 180667 h 3485424"/>
              <a:gd name="connsiteX2998" fmla="*/ 2399759 w 3485425"/>
              <a:gd name="connsiteY2998" fmla="*/ 191970 h 3485424"/>
              <a:gd name="connsiteX2999" fmla="*/ 2404809 w 3485425"/>
              <a:gd name="connsiteY2999" fmla="*/ 197013 h 3485424"/>
              <a:gd name="connsiteX3000" fmla="*/ 2404875 w 3485425"/>
              <a:gd name="connsiteY3000" fmla="*/ 197336 h 3485424"/>
              <a:gd name="connsiteX3001" fmla="*/ 2404959 w 3485425"/>
              <a:gd name="connsiteY3001" fmla="*/ 197462 h 3485424"/>
              <a:gd name="connsiteX3002" fmla="*/ 2422474 w 3485425"/>
              <a:gd name="connsiteY3002" fmla="*/ 239665 h 3485424"/>
              <a:gd name="connsiteX3003" fmla="*/ 2465537 w 3485425"/>
              <a:gd name="connsiteY3003" fmla="*/ 225013 h 3485424"/>
              <a:gd name="connsiteX3004" fmla="*/ 2466062 w 3485425"/>
              <a:gd name="connsiteY3004" fmla="*/ 224712 h 3485424"/>
              <a:gd name="connsiteX3005" fmla="*/ 2473185 w 3485425"/>
              <a:gd name="connsiteY3005" fmla="*/ 225174 h 3485424"/>
              <a:gd name="connsiteX3006" fmla="*/ 2499729 w 3485425"/>
              <a:gd name="connsiteY3006" fmla="*/ 238240 h 3485424"/>
              <a:gd name="connsiteX3007" fmla="*/ 2504439 w 3485425"/>
              <a:gd name="connsiteY3007" fmla="*/ 243603 h 3485424"/>
              <a:gd name="connsiteX3008" fmla="*/ 2504483 w 3485425"/>
              <a:gd name="connsiteY3008" fmla="*/ 243929 h 3485424"/>
              <a:gd name="connsiteX3009" fmla="*/ 2504560 w 3485425"/>
              <a:gd name="connsiteY3009" fmla="*/ 244060 h 3485424"/>
              <a:gd name="connsiteX3010" fmla="*/ 2519548 w 3485425"/>
              <a:gd name="connsiteY3010" fmla="*/ 288111 h 3485424"/>
              <a:gd name="connsiteX3011" fmla="*/ 2564296 w 3485425"/>
              <a:gd name="connsiteY3011" fmla="*/ 276121 h 3485424"/>
              <a:gd name="connsiteX3012" fmla="*/ 2564840 w 3485425"/>
              <a:gd name="connsiteY3012" fmla="*/ 275856 h 3485424"/>
              <a:gd name="connsiteX3013" fmla="*/ 2571916 w 3485425"/>
              <a:gd name="connsiteY3013" fmla="*/ 276787 h 3485424"/>
              <a:gd name="connsiteX3014" fmla="*/ 2597539 w 3485425"/>
              <a:gd name="connsiteY3014" fmla="*/ 291580 h 3485424"/>
              <a:gd name="connsiteX3015" fmla="*/ 2601884 w 3485425"/>
              <a:gd name="connsiteY3015" fmla="*/ 297243 h 3485424"/>
              <a:gd name="connsiteX3016" fmla="*/ 2601907 w 3485425"/>
              <a:gd name="connsiteY3016" fmla="*/ 297572 h 3485424"/>
              <a:gd name="connsiteX3017" fmla="*/ 2601974 w 3485425"/>
              <a:gd name="connsiteY3017" fmla="*/ 297707 h 3485424"/>
              <a:gd name="connsiteX3018" fmla="*/ 2613401 w 3485425"/>
              <a:gd name="connsiteY3018" fmla="*/ 340356 h 3485424"/>
              <a:gd name="connsiteX3019" fmla="*/ 2656493 w 3485425"/>
              <a:gd name="connsiteY3019" fmla="*/ 331722 h 3485424"/>
              <a:gd name="connsiteX3020" fmla="*/ 2657052 w 3485425"/>
              <a:gd name="connsiteY3020" fmla="*/ 331492 h 3485424"/>
              <a:gd name="connsiteX3021" fmla="*/ 2664055 w 3485425"/>
              <a:gd name="connsiteY3021" fmla="*/ 332874 h 3485424"/>
              <a:gd name="connsiteX3022" fmla="*/ 2688678 w 3485425"/>
              <a:gd name="connsiteY3022" fmla="*/ 349277 h 3485424"/>
              <a:gd name="connsiteX3023" fmla="*/ 2692651 w 3485425"/>
              <a:gd name="connsiteY3023" fmla="*/ 355206 h 3485424"/>
              <a:gd name="connsiteX3024" fmla="*/ 2692653 w 3485425"/>
              <a:gd name="connsiteY3024" fmla="*/ 355536 h 3485424"/>
              <a:gd name="connsiteX3025" fmla="*/ 2692711 w 3485425"/>
              <a:gd name="connsiteY3025" fmla="*/ 355675 h 3485424"/>
              <a:gd name="connsiteX3026" fmla="*/ 2701853 w 3485425"/>
              <a:gd name="connsiteY3026" fmla="*/ 401300 h 3485424"/>
              <a:gd name="connsiteX3027" fmla="*/ 2747779 w 3485425"/>
              <a:gd name="connsiteY3027" fmla="*/ 395222 h 3485424"/>
              <a:gd name="connsiteX3028" fmla="*/ 2748352 w 3485425"/>
              <a:gd name="connsiteY3028" fmla="*/ 395029 h 3485424"/>
              <a:gd name="connsiteX3029" fmla="*/ 2755248 w 3485425"/>
              <a:gd name="connsiteY3029" fmla="*/ 396872 h 3485424"/>
              <a:gd name="connsiteX3030" fmla="*/ 2778733 w 3485425"/>
              <a:gd name="connsiteY3030" fmla="*/ 414867 h 3485424"/>
              <a:gd name="connsiteX3031" fmla="*/ 2782305 w 3485425"/>
              <a:gd name="connsiteY3031" fmla="*/ 421045 h 3485424"/>
              <a:gd name="connsiteX3032" fmla="*/ 2782285 w 3485425"/>
              <a:gd name="connsiteY3032" fmla="*/ 421374 h 3485424"/>
              <a:gd name="connsiteX3033" fmla="*/ 2782335 w 3485425"/>
              <a:gd name="connsiteY3033" fmla="*/ 421517 h 3485424"/>
              <a:gd name="connsiteX3034" fmla="*/ 2788330 w 3485425"/>
              <a:gd name="connsiteY3034" fmla="*/ 466815 h 3485424"/>
              <a:gd name="connsiteX3035" fmla="*/ 2833717 w 3485425"/>
              <a:gd name="connsiteY3035" fmla="*/ 463807 h 3485424"/>
              <a:gd name="connsiteX3036" fmla="*/ 2834303 w 3485425"/>
              <a:gd name="connsiteY3036" fmla="*/ 463653 h 3485424"/>
              <a:gd name="connsiteX3037" fmla="*/ 2841062 w 3485425"/>
              <a:gd name="connsiteY3037" fmla="*/ 465942 h 3485424"/>
              <a:gd name="connsiteX3038" fmla="*/ 2863320 w 3485425"/>
              <a:gd name="connsiteY3038" fmla="*/ 485434 h 3485424"/>
              <a:gd name="connsiteX3039" fmla="*/ 2866482 w 3485425"/>
              <a:gd name="connsiteY3039" fmla="*/ 491833 h 3485424"/>
              <a:gd name="connsiteX3040" fmla="*/ 2866440 w 3485425"/>
              <a:gd name="connsiteY3040" fmla="*/ 492159 h 3485424"/>
              <a:gd name="connsiteX3041" fmla="*/ 2866480 w 3485425"/>
              <a:gd name="connsiteY3041" fmla="*/ 492306 h 3485424"/>
              <a:gd name="connsiteX3042" fmla="*/ 2869556 w 3485425"/>
              <a:gd name="connsiteY3042" fmla="*/ 538735 h 3485424"/>
              <a:gd name="connsiteX3043" fmla="*/ 2915883 w 3485425"/>
              <a:gd name="connsiteY3043" fmla="*/ 538735 h 3485424"/>
              <a:gd name="connsiteX3044" fmla="*/ 2916477 w 3485425"/>
              <a:gd name="connsiteY3044" fmla="*/ 538619 h 3485424"/>
              <a:gd name="connsiteX3045" fmla="*/ 2923071 w 3485425"/>
              <a:gd name="connsiteY3045" fmla="*/ 541351 h 3485424"/>
              <a:gd name="connsiteX3046" fmla="*/ 2943991 w 3485425"/>
              <a:gd name="connsiteY3046" fmla="*/ 562271 h 3485424"/>
              <a:gd name="connsiteX3047" fmla="*/ 2946723 w 3485425"/>
              <a:gd name="connsiteY3047" fmla="*/ 568865 h 3485424"/>
              <a:gd name="connsiteX3048" fmla="*/ 2946660 w 3485425"/>
              <a:gd name="connsiteY3048" fmla="*/ 569189 h 3485424"/>
              <a:gd name="connsiteX3049" fmla="*/ 2946690 w 3485425"/>
              <a:gd name="connsiteY3049" fmla="*/ 569337 h 3485424"/>
              <a:gd name="connsiteX3050" fmla="*/ 2946690 w 3485425"/>
              <a:gd name="connsiteY3050" fmla="*/ 613491 h 3485424"/>
              <a:gd name="connsiteX3051" fmla="*/ 2990547 w 3485425"/>
              <a:gd name="connsiteY3051" fmla="*/ 616304 h 3485424"/>
              <a:gd name="connsiteX3052" fmla="*/ 2991148 w 3485425"/>
              <a:gd name="connsiteY3052" fmla="*/ 616226 h 3485424"/>
              <a:gd name="connsiteX3053" fmla="*/ 2997553 w 3485425"/>
              <a:gd name="connsiteY3053" fmla="*/ 619374 h 3485424"/>
              <a:gd name="connsiteX3054" fmla="*/ 3017092 w 3485425"/>
              <a:gd name="connsiteY3054" fmla="*/ 641591 h 3485424"/>
              <a:gd name="connsiteX3055" fmla="*/ 3019395 w 3485425"/>
              <a:gd name="connsiteY3055" fmla="*/ 648346 h 3485424"/>
              <a:gd name="connsiteX3056" fmla="*/ 3019312 w 3485425"/>
              <a:gd name="connsiteY3056" fmla="*/ 648665 h 3485424"/>
              <a:gd name="connsiteX3057" fmla="*/ 3019332 w 3485425"/>
              <a:gd name="connsiteY3057" fmla="*/ 648815 h 3485424"/>
              <a:gd name="connsiteX3058" fmla="*/ 3016354 w 3485425"/>
              <a:gd name="connsiteY3058" fmla="*/ 695251 h 3485424"/>
              <a:gd name="connsiteX3059" fmla="*/ 3062288 w 3485425"/>
              <a:gd name="connsiteY3059" fmla="*/ 701266 h 3485424"/>
              <a:gd name="connsiteX3060" fmla="*/ 3062892 w 3485425"/>
              <a:gd name="connsiteY3060" fmla="*/ 701228 h 3485424"/>
              <a:gd name="connsiteX3061" fmla="*/ 3069076 w 3485425"/>
              <a:gd name="connsiteY3061" fmla="*/ 704793 h 3485424"/>
              <a:gd name="connsiteX3062" fmla="*/ 3087103 w 3485425"/>
              <a:gd name="connsiteY3062" fmla="*/ 728253 h 3485424"/>
              <a:gd name="connsiteX3063" fmla="*/ 3088955 w 3485425"/>
              <a:gd name="connsiteY3063" fmla="*/ 735146 h 3485424"/>
              <a:gd name="connsiteX3064" fmla="*/ 3088851 w 3485425"/>
              <a:gd name="connsiteY3064" fmla="*/ 735458 h 3485424"/>
              <a:gd name="connsiteX3065" fmla="*/ 3088861 w 3485425"/>
              <a:gd name="connsiteY3065" fmla="*/ 735609 h 3485424"/>
              <a:gd name="connsiteX3066" fmla="*/ 3082927 w 3485425"/>
              <a:gd name="connsiteY3066" fmla="*/ 780916 h 3485424"/>
              <a:gd name="connsiteX3067" fmla="*/ 3127547 w 3485425"/>
              <a:gd name="connsiteY3067" fmla="*/ 789758 h 3485424"/>
              <a:gd name="connsiteX3068" fmla="*/ 3128152 w 3485425"/>
              <a:gd name="connsiteY3068" fmla="*/ 789760 h 3485424"/>
              <a:gd name="connsiteX3069" fmla="*/ 3134090 w 3485425"/>
              <a:gd name="connsiteY3069" fmla="*/ 793722 h 3485424"/>
              <a:gd name="connsiteX3070" fmla="*/ 3150545 w 3485425"/>
              <a:gd name="connsiteY3070" fmla="*/ 818309 h 3485424"/>
              <a:gd name="connsiteX3071" fmla="*/ 3151942 w 3485425"/>
              <a:gd name="connsiteY3071" fmla="*/ 825308 h 3485424"/>
              <a:gd name="connsiteX3072" fmla="*/ 3151817 w 3485425"/>
              <a:gd name="connsiteY3072" fmla="*/ 825614 h 3485424"/>
              <a:gd name="connsiteX3073" fmla="*/ 3151818 w 3485425"/>
              <a:gd name="connsiteY3073" fmla="*/ 825765 h 3485424"/>
              <a:gd name="connsiteX3074" fmla="*/ 3142772 w 3485425"/>
              <a:gd name="connsiteY3074" fmla="*/ 871409 h 3485424"/>
              <a:gd name="connsiteX3075" fmla="*/ 3187520 w 3485425"/>
              <a:gd name="connsiteY3075" fmla="*/ 883399 h 3485424"/>
              <a:gd name="connsiteX3076" fmla="*/ 3188124 w 3485425"/>
              <a:gd name="connsiteY3076" fmla="*/ 883441 h 3485424"/>
              <a:gd name="connsiteX3077" fmla="*/ 3193786 w 3485425"/>
              <a:gd name="connsiteY3077" fmla="*/ 887786 h 3485424"/>
              <a:gd name="connsiteX3078" fmla="*/ 3208579 w 3485425"/>
              <a:gd name="connsiteY3078" fmla="*/ 913408 h 3485424"/>
              <a:gd name="connsiteX3079" fmla="*/ 3209511 w 3485425"/>
              <a:gd name="connsiteY3079" fmla="*/ 920484 h 3485424"/>
              <a:gd name="connsiteX3080" fmla="*/ 3209367 w 3485425"/>
              <a:gd name="connsiteY3080" fmla="*/ 920780 h 3485424"/>
              <a:gd name="connsiteX3081" fmla="*/ 3209357 w 3485425"/>
              <a:gd name="connsiteY3081" fmla="*/ 920931 h 3485424"/>
              <a:gd name="connsiteX3082" fmla="*/ 3197929 w 3485425"/>
              <a:gd name="connsiteY3082" fmla="*/ 963580 h 3485424"/>
              <a:gd name="connsiteX3083" fmla="*/ 3239565 w 3485425"/>
              <a:gd name="connsiteY3083" fmla="*/ 977649 h 3485424"/>
              <a:gd name="connsiteX3084" fmla="*/ 3240165 w 3485425"/>
              <a:gd name="connsiteY3084" fmla="*/ 977729 h 3485424"/>
              <a:gd name="connsiteX3085" fmla="*/ 3245537 w 3485425"/>
              <a:gd name="connsiteY3085" fmla="*/ 982428 h 3485424"/>
              <a:gd name="connsiteX3086" fmla="*/ 3258660 w 3485425"/>
              <a:gd name="connsiteY3086" fmla="*/ 1008944 h 3485424"/>
              <a:gd name="connsiteX3087" fmla="*/ 3259137 w 3485425"/>
              <a:gd name="connsiteY3087" fmla="*/ 1016066 h 3485424"/>
              <a:gd name="connsiteX3088" fmla="*/ 3258974 w 3485425"/>
              <a:gd name="connsiteY3088" fmla="*/ 1016352 h 3485424"/>
              <a:gd name="connsiteX3089" fmla="*/ 3258954 w 3485425"/>
              <a:gd name="connsiteY3089" fmla="*/ 1016502 h 3485424"/>
              <a:gd name="connsiteX3090" fmla="*/ 3244059 w 3485425"/>
              <a:gd name="connsiteY3090" fmla="*/ 1060585 h 3485424"/>
              <a:gd name="connsiteX3091" fmla="*/ 3286871 w 3485425"/>
              <a:gd name="connsiteY3091" fmla="*/ 1078284 h 3485424"/>
              <a:gd name="connsiteX3092" fmla="*/ 3287464 w 3485425"/>
              <a:gd name="connsiteY3092" fmla="*/ 1078405 h 3485424"/>
              <a:gd name="connsiteX3093" fmla="*/ 3292514 w 3485425"/>
              <a:gd name="connsiteY3093" fmla="*/ 1083448 h 3485424"/>
              <a:gd name="connsiteX3094" fmla="*/ 3303855 w 3485425"/>
              <a:gd name="connsiteY3094" fmla="*/ 1110774 h 3485424"/>
              <a:gd name="connsiteX3095" fmla="*/ 3303860 w 3485425"/>
              <a:gd name="connsiteY3095" fmla="*/ 1117912 h 3485424"/>
              <a:gd name="connsiteX3096" fmla="*/ 3303678 w 3485425"/>
              <a:gd name="connsiteY3096" fmla="*/ 1118186 h 3485424"/>
              <a:gd name="connsiteX3097" fmla="*/ 3303650 w 3485425"/>
              <a:gd name="connsiteY3097" fmla="*/ 1118335 h 3485424"/>
              <a:gd name="connsiteX3098" fmla="*/ 3286192 w 3485425"/>
              <a:gd name="connsiteY3098" fmla="*/ 1160561 h 3485424"/>
              <a:gd name="connsiteX3099" fmla="*/ 3327003 w 3485425"/>
              <a:gd name="connsiteY3099" fmla="*/ 1180650 h 3485424"/>
              <a:gd name="connsiteX3100" fmla="*/ 3327587 w 3485425"/>
              <a:gd name="connsiteY3100" fmla="*/ 1180809 h 3485424"/>
              <a:gd name="connsiteX3101" fmla="*/ 3332297 w 3485425"/>
              <a:gd name="connsiteY3101" fmla="*/ 1186172 h 3485424"/>
              <a:gd name="connsiteX3102" fmla="*/ 3341826 w 3485425"/>
              <a:gd name="connsiteY3102" fmla="*/ 1214181 h 3485424"/>
              <a:gd name="connsiteX3103" fmla="*/ 3341365 w 3485425"/>
              <a:gd name="connsiteY3103" fmla="*/ 1221303 h 3485424"/>
              <a:gd name="connsiteX3104" fmla="*/ 3341166 w 3485425"/>
              <a:gd name="connsiteY3104" fmla="*/ 1221565 h 3485424"/>
              <a:gd name="connsiteX3105" fmla="*/ 3341127 w 3485425"/>
              <a:gd name="connsiteY3105" fmla="*/ 1221712 h 3485424"/>
              <a:gd name="connsiteX3106" fmla="*/ 3320576 w 3485425"/>
              <a:gd name="connsiteY3106" fmla="*/ 1263459 h 3485424"/>
              <a:gd name="connsiteX3107" fmla="*/ 3360696 w 3485425"/>
              <a:gd name="connsiteY3107" fmla="*/ 1286623 h 3485424"/>
              <a:gd name="connsiteX3108" fmla="*/ 3361269 w 3485425"/>
              <a:gd name="connsiteY3108" fmla="*/ 1286819 h 3485424"/>
              <a:gd name="connsiteX3109" fmla="*/ 3365614 w 3485425"/>
              <a:gd name="connsiteY3109" fmla="*/ 1292482 h 3485424"/>
              <a:gd name="connsiteX3110" fmla="*/ 3373271 w 3485425"/>
              <a:gd name="connsiteY3110" fmla="*/ 1321060 h 3485424"/>
              <a:gd name="connsiteX3111" fmla="*/ 3372340 w 3485425"/>
              <a:gd name="connsiteY3111" fmla="*/ 1328136 h 3485424"/>
              <a:gd name="connsiteX3112" fmla="*/ 3372124 w 3485425"/>
              <a:gd name="connsiteY3112" fmla="*/ 1328385 h 3485424"/>
              <a:gd name="connsiteX3113" fmla="*/ 3372075 w 3485425"/>
              <a:gd name="connsiteY3113" fmla="*/ 1328528 h 3485424"/>
              <a:gd name="connsiteX3114" fmla="*/ 3349999 w 3485425"/>
              <a:gd name="connsiteY3114" fmla="*/ 1366766 h 3485424"/>
              <a:gd name="connsiteX3115" fmla="*/ 3386574 w 3485425"/>
              <a:gd name="connsiteY3115" fmla="*/ 1391131 h 3485424"/>
              <a:gd name="connsiteX3116" fmla="*/ 3387133 w 3485425"/>
              <a:gd name="connsiteY3116" fmla="*/ 1391364 h 3485424"/>
              <a:gd name="connsiteX3117" fmla="*/ 3391106 w 3485425"/>
              <a:gd name="connsiteY3117" fmla="*/ 1397293 h 3485424"/>
              <a:gd name="connsiteX3118" fmla="*/ 3396918 w 3485425"/>
              <a:gd name="connsiteY3118" fmla="*/ 1426303 h 3485424"/>
              <a:gd name="connsiteX3119" fmla="*/ 3395536 w 3485425"/>
              <a:gd name="connsiteY3119" fmla="*/ 1433305 h 3485424"/>
              <a:gd name="connsiteX3120" fmla="*/ 3395304 w 3485425"/>
              <a:gd name="connsiteY3120" fmla="*/ 1433539 h 3485424"/>
              <a:gd name="connsiteX3121" fmla="*/ 3395247 w 3485425"/>
              <a:gd name="connsiteY3121" fmla="*/ 1433679 h 3485424"/>
              <a:gd name="connsiteX3122" fmla="*/ 3369449 w 3485425"/>
              <a:gd name="connsiteY3122" fmla="*/ 1472404 h 3485424"/>
              <a:gd name="connsiteX3123" fmla="*/ 3406222 w 3485425"/>
              <a:gd name="connsiteY3123" fmla="*/ 1500581 h 3485424"/>
              <a:gd name="connsiteX3124" fmla="*/ 3406763 w 3485425"/>
              <a:gd name="connsiteY3124" fmla="*/ 1500851 h 3485424"/>
              <a:gd name="connsiteX3125" fmla="*/ 3410337 w 3485425"/>
              <a:gd name="connsiteY3125" fmla="*/ 1507030 h 3485424"/>
              <a:gd name="connsiteX3126" fmla="*/ 3414218 w 3485425"/>
              <a:gd name="connsiteY3126" fmla="*/ 1536360 h 3485424"/>
              <a:gd name="connsiteX3127" fmla="*/ 3412376 w 3485425"/>
              <a:gd name="connsiteY3127" fmla="*/ 1543255 h 3485424"/>
              <a:gd name="connsiteX3128" fmla="*/ 3412129 w 3485425"/>
              <a:gd name="connsiteY3128" fmla="*/ 1543474 h 3485424"/>
              <a:gd name="connsiteX3129" fmla="*/ 3412063 w 3485425"/>
              <a:gd name="connsiteY3129" fmla="*/ 1543610 h 3485424"/>
              <a:gd name="connsiteX3130" fmla="*/ 3384271 w 3485425"/>
              <a:gd name="connsiteY3130" fmla="*/ 1579880 h 3485424"/>
              <a:gd name="connsiteX3131" fmla="*/ 3418491 w 3485425"/>
              <a:gd name="connsiteY3131" fmla="*/ 1609847 h 3485424"/>
              <a:gd name="connsiteX3132" fmla="*/ 3419014 w 3485425"/>
              <a:gd name="connsiteY3132" fmla="*/ 1610151 h 3485424"/>
              <a:gd name="connsiteX3133" fmla="*/ 3422176 w 3485425"/>
              <a:gd name="connsiteY3133" fmla="*/ 1616551 h 3485424"/>
              <a:gd name="connsiteX3134" fmla="*/ 3424132 w 3485425"/>
              <a:gd name="connsiteY3134" fmla="*/ 1646072 h 3485424"/>
              <a:gd name="connsiteX3135" fmla="*/ 3421842 w 3485425"/>
              <a:gd name="connsiteY3135" fmla="*/ 1652832 h 3485424"/>
              <a:gd name="connsiteX3136" fmla="*/ 3421582 w 3485425"/>
              <a:gd name="connsiteY3136" fmla="*/ 1653034 h 3485424"/>
              <a:gd name="connsiteX3137" fmla="*/ 3421507 w 3485425"/>
              <a:gd name="connsiteY3137" fmla="*/ 1653165 h 3485424"/>
              <a:gd name="connsiteX3138" fmla="*/ 3390852 w 3485425"/>
              <a:gd name="connsiteY3138" fmla="*/ 1688171 h 3485424"/>
              <a:gd name="connsiteX3139" fmla="*/ 3423610 w 3485425"/>
              <a:gd name="connsiteY3139" fmla="*/ 1720929 h 3485424"/>
              <a:gd name="connsiteX3140" fmla="*/ 3424112 w 3485425"/>
              <a:gd name="connsiteY3140" fmla="*/ 1721267 h 3485424"/>
              <a:gd name="connsiteX3141" fmla="*/ 3426843 w 3485425"/>
              <a:gd name="connsiteY3141" fmla="*/ 1727861 h 3485424"/>
              <a:gd name="connsiteX3142" fmla="*/ 3426843 w 3485425"/>
              <a:gd name="connsiteY3142" fmla="*/ 1757447 h 3485424"/>
              <a:gd name="connsiteX3143" fmla="*/ 3424112 w 3485425"/>
              <a:gd name="connsiteY3143" fmla="*/ 1764041 h 3485424"/>
              <a:gd name="connsiteX3144" fmla="*/ 3423839 w 3485425"/>
              <a:gd name="connsiteY3144" fmla="*/ 1764225 h 3485424"/>
              <a:gd name="connsiteX3145" fmla="*/ 3423755 w 3485425"/>
              <a:gd name="connsiteY3145" fmla="*/ 1764351 h 3485424"/>
              <a:gd name="connsiteX3146" fmla="*/ 3392533 w 3485425"/>
              <a:gd name="connsiteY3146" fmla="*/ 1795572 h 3485424"/>
              <a:gd name="connsiteX3147" fmla="*/ 3421556 w 3485425"/>
              <a:gd name="connsiteY3147" fmla="*/ 1828574 h 3485424"/>
              <a:gd name="connsiteX3148" fmla="*/ 3422035 w 3485425"/>
              <a:gd name="connsiteY3148" fmla="*/ 1828943 h 3485424"/>
              <a:gd name="connsiteX3149" fmla="*/ 3424339 w 3485425"/>
              <a:gd name="connsiteY3149" fmla="*/ 1835699 h 3485424"/>
              <a:gd name="connsiteX3150" fmla="*/ 3422445 w 3485425"/>
              <a:gd name="connsiteY3150" fmla="*/ 1865224 h 3485424"/>
              <a:gd name="connsiteX3151" fmla="*/ 3419297 w 3485425"/>
              <a:gd name="connsiteY3151" fmla="*/ 1871630 h 3485424"/>
              <a:gd name="connsiteX3152" fmla="*/ 3419013 w 3485425"/>
              <a:gd name="connsiteY3152" fmla="*/ 1871796 h 3485424"/>
              <a:gd name="connsiteX3153" fmla="*/ 3418921 w 3485425"/>
              <a:gd name="connsiteY3153" fmla="*/ 1871917 h 3485424"/>
              <a:gd name="connsiteX3154" fmla="*/ 3383980 w 3485425"/>
              <a:gd name="connsiteY3154" fmla="*/ 1902646 h 3485424"/>
              <a:gd name="connsiteX3155" fmla="*/ 3412206 w 3485425"/>
              <a:gd name="connsiteY3155" fmla="*/ 1939380 h 3485424"/>
              <a:gd name="connsiteX3156" fmla="*/ 3412660 w 3485425"/>
              <a:gd name="connsiteY3156" fmla="*/ 1939780 h 3485424"/>
              <a:gd name="connsiteX3157" fmla="*/ 3414512 w 3485425"/>
              <a:gd name="connsiteY3157" fmla="*/ 1946673 h 3485424"/>
              <a:gd name="connsiteX3158" fmla="*/ 3410670 w 3485425"/>
              <a:gd name="connsiteY3158" fmla="*/ 1976009 h 3485424"/>
              <a:gd name="connsiteX3159" fmla="*/ 3407106 w 3485425"/>
              <a:gd name="connsiteY3159" fmla="*/ 1982192 h 3485424"/>
              <a:gd name="connsiteX3160" fmla="*/ 3406812 w 3485425"/>
              <a:gd name="connsiteY3160" fmla="*/ 1982339 h 3485424"/>
              <a:gd name="connsiteX3161" fmla="*/ 3406712 w 3485425"/>
              <a:gd name="connsiteY3161" fmla="*/ 1982453 h 3485424"/>
              <a:gd name="connsiteX3162" fmla="*/ 3370480 w 3485425"/>
              <a:gd name="connsiteY3162" fmla="*/ 2010294 h 3485424"/>
              <a:gd name="connsiteX3163" fmla="*/ 3395779 w 3485425"/>
              <a:gd name="connsiteY3163" fmla="*/ 2048097 h 3485424"/>
              <a:gd name="connsiteX3164" fmla="*/ 3396206 w 3485425"/>
              <a:gd name="connsiteY3164" fmla="*/ 2048526 h 3485424"/>
              <a:gd name="connsiteX3165" fmla="*/ 3397603 w 3485425"/>
              <a:gd name="connsiteY3165" fmla="*/ 2055526 h 3485424"/>
              <a:gd name="connsiteX3166" fmla="*/ 3391852 w 3485425"/>
              <a:gd name="connsiteY3166" fmla="*/ 2084548 h 3485424"/>
              <a:gd name="connsiteX3167" fmla="*/ 3387891 w 3485425"/>
              <a:gd name="connsiteY3167" fmla="*/ 2090485 h 3485424"/>
              <a:gd name="connsiteX3168" fmla="*/ 3387587 w 3485425"/>
              <a:gd name="connsiteY3168" fmla="*/ 2090612 h 3485424"/>
              <a:gd name="connsiteX3169" fmla="*/ 3387480 w 3485425"/>
              <a:gd name="connsiteY3169" fmla="*/ 2090720 h 3485424"/>
              <a:gd name="connsiteX3170" fmla="*/ 3348809 w 3485425"/>
              <a:gd name="connsiteY3170" fmla="*/ 2116599 h 3485424"/>
              <a:gd name="connsiteX3171" fmla="*/ 3371972 w 3485425"/>
              <a:gd name="connsiteY3171" fmla="*/ 2156719 h 3485424"/>
              <a:gd name="connsiteX3172" fmla="*/ 3372369 w 3485425"/>
              <a:gd name="connsiteY3172" fmla="*/ 2157175 h 3485424"/>
              <a:gd name="connsiteX3173" fmla="*/ 3373301 w 3485425"/>
              <a:gd name="connsiteY3173" fmla="*/ 2164252 h 3485424"/>
              <a:gd name="connsiteX3174" fmla="*/ 3365644 w 3485425"/>
              <a:gd name="connsiteY3174" fmla="*/ 2192830 h 3485424"/>
              <a:gd name="connsiteX3175" fmla="*/ 3361299 w 3485425"/>
              <a:gd name="connsiteY3175" fmla="*/ 2198492 h 3485424"/>
              <a:gd name="connsiteX3176" fmla="*/ 3360987 w 3485425"/>
              <a:gd name="connsiteY3176" fmla="*/ 2198599 h 3485424"/>
              <a:gd name="connsiteX3177" fmla="*/ 3360874 w 3485425"/>
              <a:gd name="connsiteY3177" fmla="*/ 2198699 h 3485424"/>
              <a:gd name="connsiteX3178" fmla="*/ 3322636 w 3485425"/>
              <a:gd name="connsiteY3178" fmla="*/ 2220776 h 3485424"/>
              <a:gd name="connsiteX3179" fmla="*/ 3342129 w 3485425"/>
              <a:gd name="connsiteY3179" fmla="*/ 2260165 h 3485424"/>
              <a:gd name="connsiteX3180" fmla="*/ 3342496 w 3485425"/>
              <a:gd name="connsiteY3180" fmla="*/ 2260646 h 3485424"/>
              <a:gd name="connsiteX3181" fmla="*/ 3342973 w 3485425"/>
              <a:gd name="connsiteY3181" fmla="*/ 2267767 h 3485424"/>
              <a:gd name="connsiteX3182" fmla="*/ 3333502 w 3485425"/>
              <a:gd name="connsiteY3182" fmla="*/ 2295796 h 3485424"/>
              <a:gd name="connsiteX3183" fmla="*/ 3328803 w 3485425"/>
              <a:gd name="connsiteY3183" fmla="*/ 2301169 h 3485424"/>
              <a:gd name="connsiteX3184" fmla="*/ 3328485 w 3485425"/>
              <a:gd name="connsiteY3184" fmla="*/ 2301256 h 3485424"/>
              <a:gd name="connsiteX3185" fmla="*/ 3328366 w 3485425"/>
              <a:gd name="connsiteY3185" fmla="*/ 2301349 h 3485424"/>
              <a:gd name="connsiteX3186" fmla="*/ 3286662 w 3485425"/>
              <a:gd name="connsiteY3186" fmla="*/ 2321987 h 3485424"/>
              <a:gd name="connsiteX3187" fmla="*/ 3304419 w 3485425"/>
              <a:gd name="connsiteY3187" fmla="*/ 2364775 h 3485424"/>
              <a:gd name="connsiteX3188" fmla="*/ 3304754 w 3485425"/>
              <a:gd name="connsiteY3188" fmla="*/ 2365279 h 3485424"/>
              <a:gd name="connsiteX3189" fmla="*/ 3304758 w 3485425"/>
              <a:gd name="connsiteY3189" fmla="*/ 2372417 h 3485424"/>
              <a:gd name="connsiteX3190" fmla="*/ 3293455 w 3485425"/>
              <a:gd name="connsiteY3190" fmla="*/ 2399759 h 3485424"/>
              <a:gd name="connsiteX3191" fmla="*/ 3288412 w 3485425"/>
              <a:gd name="connsiteY3191" fmla="*/ 2404809 h 3485424"/>
              <a:gd name="connsiteX3192" fmla="*/ 3288089 w 3485425"/>
              <a:gd name="connsiteY3192" fmla="*/ 2404875 h 3485424"/>
              <a:gd name="connsiteX3193" fmla="*/ 3287963 w 3485425"/>
              <a:gd name="connsiteY3193" fmla="*/ 2404959 h 3485424"/>
              <a:gd name="connsiteX3194" fmla="*/ 3245760 w 3485425"/>
              <a:gd name="connsiteY3194" fmla="*/ 2422474 h 3485424"/>
              <a:gd name="connsiteX3195" fmla="*/ 3260413 w 3485425"/>
              <a:gd name="connsiteY3195" fmla="*/ 2465537 h 3485424"/>
              <a:gd name="connsiteX3196" fmla="*/ 3260713 w 3485425"/>
              <a:gd name="connsiteY3196" fmla="*/ 2466062 h 3485424"/>
              <a:gd name="connsiteX3197" fmla="*/ 3260251 w 3485425"/>
              <a:gd name="connsiteY3197" fmla="*/ 2473184 h 3485424"/>
              <a:gd name="connsiteX3198" fmla="*/ 3247185 w 3485425"/>
              <a:gd name="connsiteY3198" fmla="*/ 2499729 h 3485424"/>
              <a:gd name="connsiteX3199" fmla="*/ 3241822 w 3485425"/>
              <a:gd name="connsiteY3199" fmla="*/ 2504438 h 3485424"/>
              <a:gd name="connsiteX3200" fmla="*/ 3241496 w 3485425"/>
              <a:gd name="connsiteY3200" fmla="*/ 2504483 h 3485424"/>
              <a:gd name="connsiteX3201" fmla="*/ 3241365 w 3485425"/>
              <a:gd name="connsiteY3201" fmla="*/ 2504559 h 3485424"/>
              <a:gd name="connsiteX3202" fmla="*/ 3197314 w 3485425"/>
              <a:gd name="connsiteY3202" fmla="*/ 2519547 h 3485424"/>
              <a:gd name="connsiteX3203" fmla="*/ 3209304 w 3485425"/>
              <a:gd name="connsiteY3203" fmla="*/ 2564295 h 3485424"/>
              <a:gd name="connsiteX3204" fmla="*/ 3209569 w 3485425"/>
              <a:gd name="connsiteY3204" fmla="*/ 2564839 h 3485424"/>
              <a:gd name="connsiteX3205" fmla="*/ 3208638 w 3485425"/>
              <a:gd name="connsiteY3205" fmla="*/ 2571916 h 3485424"/>
              <a:gd name="connsiteX3206" fmla="*/ 3193845 w 3485425"/>
              <a:gd name="connsiteY3206" fmla="*/ 2597538 h 3485424"/>
              <a:gd name="connsiteX3207" fmla="*/ 3188182 w 3485425"/>
              <a:gd name="connsiteY3207" fmla="*/ 2601883 h 3485424"/>
              <a:gd name="connsiteX3208" fmla="*/ 3187854 w 3485425"/>
              <a:gd name="connsiteY3208" fmla="*/ 2601906 h 3485424"/>
              <a:gd name="connsiteX3209" fmla="*/ 3187718 w 3485425"/>
              <a:gd name="connsiteY3209" fmla="*/ 2601973 h 3485424"/>
              <a:gd name="connsiteX3210" fmla="*/ 3145069 w 3485425"/>
              <a:gd name="connsiteY3210" fmla="*/ 2613401 h 3485424"/>
              <a:gd name="connsiteX3211" fmla="*/ 3153703 w 3485425"/>
              <a:gd name="connsiteY3211" fmla="*/ 2656492 h 3485424"/>
              <a:gd name="connsiteX3212" fmla="*/ 3153933 w 3485425"/>
              <a:gd name="connsiteY3212" fmla="*/ 2657052 h 3485424"/>
              <a:gd name="connsiteX3213" fmla="*/ 3152551 w 3485425"/>
              <a:gd name="connsiteY3213" fmla="*/ 2664054 h 3485424"/>
              <a:gd name="connsiteX3214" fmla="*/ 3136148 w 3485425"/>
              <a:gd name="connsiteY3214" fmla="*/ 2688677 h 3485424"/>
              <a:gd name="connsiteX3215" fmla="*/ 3130219 w 3485425"/>
              <a:gd name="connsiteY3215" fmla="*/ 2692650 h 3485424"/>
              <a:gd name="connsiteX3216" fmla="*/ 3129890 w 3485425"/>
              <a:gd name="connsiteY3216" fmla="*/ 2692652 h 3485424"/>
              <a:gd name="connsiteX3217" fmla="*/ 3129750 w 3485425"/>
              <a:gd name="connsiteY3217" fmla="*/ 2692711 h 3485424"/>
              <a:gd name="connsiteX3218" fmla="*/ 3084125 w 3485425"/>
              <a:gd name="connsiteY3218" fmla="*/ 2701852 h 3485424"/>
              <a:gd name="connsiteX3219" fmla="*/ 3090204 w 3485425"/>
              <a:gd name="connsiteY3219" fmla="*/ 2747778 h 3485424"/>
              <a:gd name="connsiteX3220" fmla="*/ 3090396 w 3485425"/>
              <a:gd name="connsiteY3220" fmla="*/ 2748352 h 3485424"/>
              <a:gd name="connsiteX3221" fmla="*/ 3088553 w 3485425"/>
              <a:gd name="connsiteY3221" fmla="*/ 2755247 h 3485424"/>
              <a:gd name="connsiteX3222" fmla="*/ 3070558 w 3485425"/>
              <a:gd name="connsiteY3222" fmla="*/ 2778732 h 3485424"/>
              <a:gd name="connsiteX3223" fmla="*/ 3064380 w 3485425"/>
              <a:gd name="connsiteY3223" fmla="*/ 2782305 h 3485424"/>
              <a:gd name="connsiteX3224" fmla="*/ 3064051 w 3485425"/>
              <a:gd name="connsiteY3224" fmla="*/ 2782285 h 3485424"/>
              <a:gd name="connsiteX3225" fmla="*/ 3063908 w 3485425"/>
              <a:gd name="connsiteY3225" fmla="*/ 2782334 h 3485424"/>
              <a:gd name="connsiteX3226" fmla="*/ 3018611 w 3485425"/>
              <a:gd name="connsiteY3226" fmla="*/ 2788329 h 3485424"/>
              <a:gd name="connsiteX3227" fmla="*/ 3021618 w 3485425"/>
              <a:gd name="connsiteY3227" fmla="*/ 2833716 h 3485424"/>
              <a:gd name="connsiteX3228" fmla="*/ 3021773 w 3485425"/>
              <a:gd name="connsiteY3228" fmla="*/ 2834302 h 3485424"/>
              <a:gd name="connsiteX3229" fmla="*/ 3019483 w 3485425"/>
              <a:gd name="connsiteY3229" fmla="*/ 2841062 h 3485424"/>
              <a:gd name="connsiteX3230" fmla="*/ 2999991 w 3485425"/>
              <a:gd name="connsiteY3230" fmla="*/ 2863320 h 3485424"/>
              <a:gd name="connsiteX3231" fmla="*/ 2993592 w 3485425"/>
              <a:gd name="connsiteY3231" fmla="*/ 2866481 h 3485424"/>
              <a:gd name="connsiteX3232" fmla="*/ 2993266 w 3485425"/>
              <a:gd name="connsiteY3232" fmla="*/ 2866440 h 3485424"/>
              <a:gd name="connsiteX3233" fmla="*/ 2993120 w 3485425"/>
              <a:gd name="connsiteY3233" fmla="*/ 2866479 h 3485424"/>
              <a:gd name="connsiteX3234" fmla="*/ 2946690 w 3485425"/>
              <a:gd name="connsiteY3234" fmla="*/ 2869555 h 3485424"/>
              <a:gd name="connsiteX3235" fmla="*/ 2946690 w 3485425"/>
              <a:gd name="connsiteY3235" fmla="*/ 2915882 h 3485424"/>
              <a:gd name="connsiteX3236" fmla="*/ 2946806 w 3485425"/>
              <a:gd name="connsiteY3236" fmla="*/ 2916476 h 3485424"/>
              <a:gd name="connsiteX3237" fmla="*/ 2944074 w 3485425"/>
              <a:gd name="connsiteY3237" fmla="*/ 2923070 h 3485424"/>
              <a:gd name="connsiteX3238" fmla="*/ 2923154 w 3485425"/>
              <a:gd name="connsiteY3238" fmla="*/ 2943991 h 3485424"/>
              <a:gd name="connsiteX3239" fmla="*/ 2916560 w 3485425"/>
              <a:gd name="connsiteY3239" fmla="*/ 2946722 h 3485424"/>
              <a:gd name="connsiteX3240" fmla="*/ 2916236 w 3485425"/>
              <a:gd name="connsiteY3240" fmla="*/ 2946659 h 3485424"/>
              <a:gd name="connsiteX3241" fmla="*/ 2916088 w 3485425"/>
              <a:gd name="connsiteY3241" fmla="*/ 2946689 h 3485424"/>
              <a:gd name="connsiteX3242" fmla="*/ 2871935 w 3485425"/>
              <a:gd name="connsiteY3242" fmla="*/ 2946689 h 3485424"/>
              <a:gd name="connsiteX3243" fmla="*/ 2869121 w 3485425"/>
              <a:gd name="connsiteY3243" fmla="*/ 2990546 h 3485424"/>
              <a:gd name="connsiteX3244" fmla="*/ 2869199 w 3485425"/>
              <a:gd name="connsiteY3244" fmla="*/ 2991147 h 3485424"/>
              <a:gd name="connsiteX3245" fmla="*/ 2866051 w 3485425"/>
              <a:gd name="connsiteY3245" fmla="*/ 2997553 h 3485424"/>
              <a:gd name="connsiteX3246" fmla="*/ 2843834 w 3485425"/>
              <a:gd name="connsiteY3246" fmla="*/ 3017091 h 3485424"/>
              <a:gd name="connsiteX3247" fmla="*/ 2837079 w 3485425"/>
              <a:gd name="connsiteY3247" fmla="*/ 3019395 h 3485424"/>
              <a:gd name="connsiteX3248" fmla="*/ 2836760 w 3485425"/>
              <a:gd name="connsiteY3248" fmla="*/ 3019311 h 3485424"/>
              <a:gd name="connsiteX3249" fmla="*/ 2836610 w 3485425"/>
              <a:gd name="connsiteY3249" fmla="*/ 3019332 h 3485424"/>
              <a:gd name="connsiteX3250" fmla="*/ 2790174 w 3485425"/>
              <a:gd name="connsiteY3250" fmla="*/ 3016353 h 3485424"/>
              <a:gd name="connsiteX3251" fmla="*/ 2784159 w 3485425"/>
              <a:gd name="connsiteY3251" fmla="*/ 3062288 h 3485424"/>
              <a:gd name="connsiteX3252" fmla="*/ 2784197 w 3485425"/>
              <a:gd name="connsiteY3252" fmla="*/ 3062892 h 3485424"/>
              <a:gd name="connsiteX3253" fmla="*/ 2780632 w 3485425"/>
              <a:gd name="connsiteY3253" fmla="*/ 3069075 h 3485424"/>
              <a:gd name="connsiteX3254" fmla="*/ 2757172 w 3485425"/>
              <a:gd name="connsiteY3254" fmla="*/ 3087102 h 3485424"/>
              <a:gd name="connsiteX3255" fmla="*/ 2750279 w 3485425"/>
              <a:gd name="connsiteY3255" fmla="*/ 3088954 h 3485424"/>
              <a:gd name="connsiteX3256" fmla="*/ 2749967 w 3485425"/>
              <a:gd name="connsiteY3256" fmla="*/ 3088850 h 3485424"/>
              <a:gd name="connsiteX3257" fmla="*/ 2749816 w 3485425"/>
              <a:gd name="connsiteY3257" fmla="*/ 3088860 h 3485424"/>
              <a:gd name="connsiteX3258" fmla="*/ 2704509 w 3485425"/>
              <a:gd name="connsiteY3258" fmla="*/ 3082927 h 3485424"/>
              <a:gd name="connsiteX3259" fmla="*/ 2695667 w 3485425"/>
              <a:gd name="connsiteY3259" fmla="*/ 3127547 h 3485424"/>
              <a:gd name="connsiteX3260" fmla="*/ 2695665 w 3485425"/>
              <a:gd name="connsiteY3260" fmla="*/ 3128152 h 3485424"/>
              <a:gd name="connsiteX3261" fmla="*/ 2691704 w 3485425"/>
              <a:gd name="connsiteY3261" fmla="*/ 3134089 h 3485424"/>
              <a:gd name="connsiteX3262" fmla="*/ 2667116 w 3485425"/>
              <a:gd name="connsiteY3262" fmla="*/ 3150544 h 3485424"/>
              <a:gd name="connsiteX3263" fmla="*/ 2660117 w 3485425"/>
              <a:gd name="connsiteY3263" fmla="*/ 3151941 h 3485424"/>
              <a:gd name="connsiteX3264" fmla="*/ 2659811 w 3485425"/>
              <a:gd name="connsiteY3264" fmla="*/ 3151817 h 3485424"/>
              <a:gd name="connsiteX3265" fmla="*/ 2659660 w 3485425"/>
              <a:gd name="connsiteY3265" fmla="*/ 3151817 h 3485424"/>
              <a:gd name="connsiteX3266" fmla="*/ 2614016 w 3485425"/>
              <a:gd name="connsiteY3266" fmla="*/ 3142772 h 3485424"/>
              <a:gd name="connsiteX3267" fmla="*/ 2602026 w 3485425"/>
              <a:gd name="connsiteY3267" fmla="*/ 3187519 h 3485424"/>
              <a:gd name="connsiteX3268" fmla="*/ 2601984 w 3485425"/>
              <a:gd name="connsiteY3268" fmla="*/ 3188123 h 3485424"/>
              <a:gd name="connsiteX3269" fmla="*/ 2597640 w 3485425"/>
              <a:gd name="connsiteY3269" fmla="*/ 3193786 h 3485424"/>
              <a:gd name="connsiteX3270" fmla="*/ 2572017 w 3485425"/>
              <a:gd name="connsiteY3270" fmla="*/ 3208579 h 3485424"/>
              <a:gd name="connsiteX3271" fmla="*/ 2564941 w 3485425"/>
              <a:gd name="connsiteY3271" fmla="*/ 3209510 h 3485424"/>
              <a:gd name="connsiteX3272" fmla="*/ 2564645 w 3485425"/>
              <a:gd name="connsiteY3272" fmla="*/ 3209366 h 3485424"/>
              <a:gd name="connsiteX3273" fmla="*/ 2564494 w 3485425"/>
              <a:gd name="connsiteY3273" fmla="*/ 3209356 h 3485424"/>
              <a:gd name="connsiteX3274" fmla="*/ 2521845 w 3485425"/>
              <a:gd name="connsiteY3274" fmla="*/ 3197929 h 3485424"/>
              <a:gd name="connsiteX3275" fmla="*/ 2507776 w 3485425"/>
              <a:gd name="connsiteY3275" fmla="*/ 3239564 h 3485424"/>
              <a:gd name="connsiteX3276" fmla="*/ 2507696 w 3485425"/>
              <a:gd name="connsiteY3276" fmla="*/ 3240164 h 3485424"/>
              <a:gd name="connsiteX3277" fmla="*/ 2502998 w 3485425"/>
              <a:gd name="connsiteY3277" fmla="*/ 3245537 h 3485424"/>
              <a:gd name="connsiteX3278" fmla="*/ 2476481 w 3485425"/>
              <a:gd name="connsiteY3278" fmla="*/ 3258659 h 3485424"/>
              <a:gd name="connsiteX3279" fmla="*/ 2469359 w 3485425"/>
              <a:gd name="connsiteY3279" fmla="*/ 3259136 h 3485424"/>
              <a:gd name="connsiteX3280" fmla="*/ 2469073 w 3485425"/>
              <a:gd name="connsiteY3280" fmla="*/ 3258973 h 3485424"/>
              <a:gd name="connsiteX3281" fmla="*/ 2468923 w 3485425"/>
              <a:gd name="connsiteY3281" fmla="*/ 3258954 h 3485424"/>
              <a:gd name="connsiteX3282" fmla="*/ 2424840 w 3485425"/>
              <a:gd name="connsiteY3282" fmla="*/ 3244058 h 3485424"/>
              <a:gd name="connsiteX3283" fmla="*/ 2407141 w 3485425"/>
              <a:gd name="connsiteY3283" fmla="*/ 3286870 h 3485424"/>
              <a:gd name="connsiteX3284" fmla="*/ 2407020 w 3485425"/>
              <a:gd name="connsiteY3284" fmla="*/ 3287463 h 3485424"/>
              <a:gd name="connsiteX3285" fmla="*/ 2401977 w 3485425"/>
              <a:gd name="connsiteY3285" fmla="*/ 3292514 h 3485424"/>
              <a:gd name="connsiteX3286" fmla="*/ 2374651 w 3485425"/>
              <a:gd name="connsiteY3286" fmla="*/ 3303855 h 3485424"/>
              <a:gd name="connsiteX3287" fmla="*/ 2367513 w 3485425"/>
              <a:gd name="connsiteY3287" fmla="*/ 3303859 h 3485424"/>
              <a:gd name="connsiteX3288" fmla="*/ 2367239 w 3485425"/>
              <a:gd name="connsiteY3288" fmla="*/ 3303678 h 3485424"/>
              <a:gd name="connsiteX3289" fmla="*/ 2367090 w 3485425"/>
              <a:gd name="connsiteY3289" fmla="*/ 3303649 h 3485424"/>
              <a:gd name="connsiteX3290" fmla="*/ 2324864 w 3485425"/>
              <a:gd name="connsiteY3290" fmla="*/ 3286192 h 3485424"/>
              <a:gd name="connsiteX3291" fmla="*/ 2304775 w 3485425"/>
              <a:gd name="connsiteY3291" fmla="*/ 3327002 h 3485424"/>
              <a:gd name="connsiteX3292" fmla="*/ 2304616 w 3485425"/>
              <a:gd name="connsiteY3292" fmla="*/ 3327586 h 3485424"/>
              <a:gd name="connsiteX3293" fmla="*/ 2299253 w 3485425"/>
              <a:gd name="connsiteY3293" fmla="*/ 3332296 h 3485424"/>
              <a:gd name="connsiteX3294" fmla="*/ 2271244 w 3485425"/>
              <a:gd name="connsiteY3294" fmla="*/ 3341826 h 3485424"/>
              <a:gd name="connsiteX3295" fmla="*/ 2264122 w 3485425"/>
              <a:gd name="connsiteY3295" fmla="*/ 3341364 h 3485424"/>
              <a:gd name="connsiteX3296" fmla="*/ 2263860 w 3485425"/>
              <a:gd name="connsiteY3296" fmla="*/ 3341165 h 3485424"/>
              <a:gd name="connsiteX3297" fmla="*/ 2263713 w 3485425"/>
              <a:gd name="connsiteY3297" fmla="*/ 3341126 h 3485424"/>
              <a:gd name="connsiteX3298" fmla="*/ 2221966 w 3485425"/>
              <a:gd name="connsiteY3298" fmla="*/ 3320575 h 3485424"/>
              <a:gd name="connsiteX3299" fmla="*/ 2198803 w 3485425"/>
              <a:gd name="connsiteY3299" fmla="*/ 3360696 h 3485424"/>
              <a:gd name="connsiteX3300" fmla="*/ 2198605 w 3485425"/>
              <a:gd name="connsiteY3300" fmla="*/ 3361268 h 3485424"/>
              <a:gd name="connsiteX3301" fmla="*/ 2192943 w 3485425"/>
              <a:gd name="connsiteY3301" fmla="*/ 3365613 h 3485424"/>
              <a:gd name="connsiteX3302" fmla="*/ 2164365 w 3485425"/>
              <a:gd name="connsiteY3302" fmla="*/ 3373271 h 3485424"/>
              <a:gd name="connsiteX3303" fmla="*/ 2157289 w 3485425"/>
              <a:gd name="connsiteY3303" fmla="*/ 3372339 h 3485424"/>
              <a:gd name="connsiteX3304" fmla="*/ 2157040 w 3485425"/>
              <a:gd name="connsiteY3304" fmla="*/ 3372123 h 3485424"/>
              <a:gd name="connsiteX3305" fmla="*/ 2156897 w 3485425"/>
              <a:gd name="connsiteY3305" fmla="*/ 3372075 h 3485424"/>
              <a:gd name="connsiteX3306" fmla="*/ 2118659 w 3485425"/>
              <a:gd name="connsiteY3306" fmla="*/ 3349997 h 3485424"/>
              <a:gd name="connsiteX3307" fmla="*/ 2094293 w 3485425"/>
              <a:gd name="connsiteY3307" fmla="*/ 3386573 h 3485424"/>
              <a:gd name="connsiteX3308" fmla="*/ 2094060 w 3485425"/>
              <a:gd name="connsiteY3308" fmla="*/ 3387132 h 3485424"/>
              <a:gd name="connsiteX3309" fmla="*/ 2088131 w 3485425"/>
              <a:gd name="connsiteY3309" fmla="*/ 3391105 h 3485424"/>
              <a:gd name="connsiteX3310" fmla="*/ 2059122 w 3485425"/>
              <a:gd name="connsiteY3310" fmla="*/ 3396918 h 3485424"/>
              <a:gd name="connsiteX3311" fmla="*/ 2052119 w 3485425"/>
              <a:gd name="connsiteY3311" fmla="*/ 3395535 h 3485424"/>
              <a:gd name="connsiteX3312" fmla="*/ 2051886 w 3485425"/>
              <a:gd name="connsiteY3312" fmla="*/ 3395303 h 3485424"/>
              <a:gd name="connsiteX3313" fmla="*/ 2051745 w 3485425"/>
              <a:gd name="connsiteY3313" fmla="*/ 3395246 h 3485424"/>
              <a:gd name="connsiteX3314" fmla="*/ 2013020 w 3485425"/>
              <a:gd name="connsiteY3314" fmla="*/ 3369448 h 3485424"/>
              <a:gd name="connsiteX3315" fmla="*/ 1984844 w 3485425"/>
              <a:gd name="connsiteY3315" fmla="*/ 3406221 h 3485424"/>
              <a:gd name="connsiteX3316" fmla="*/ 1984574 w 3485425"/>
              <a:gd name="connsiteY3316" fmla="*/ 3406763 h 3485424"/>
              <a:gd name="connsiteX3317" fmla="*/ 1978396 w 3485425"/>
              <a:gd name="connsiteY3317" fmla="*/ 3410336 h 3485424"/>
              <a:gd name="connsiteX3318" fmla="*/ 1949065 w 3485425"/>
              <a:gd name="connsiteY3318" fmla="*/ 3414218 h 3485424"/>
              <a:gd name="connsiteX3319" fmla="*/ 1942170 w 3485425"/>
              <a:gd name="connsiteY3319" fmla="*/ 3412375 h 3485424"/>
              <a:gd name="connsiteX3320" fmla="*/ 1941951 w 3485425"/>
              <a:gd name="connsiteY3320" fmla="*/ 3412129 h 3485424"/>
              <a:gd name="connsiteX3321" fmla="*/ 1941816 w 3485425"/>
              <a:gd name="connsiteY3321" fmla="*/ 3412062 h 3485424"/>
              <a:gd name="connsiteX3322" fmla="*/ 1905546 w 3485425"/>
              <a:gd name="connsiteY3322" fmla="*/ 3384270 h 3485424"/>
              <a:gd name="connsiteX3323" fmla="*/ 1875578 w 3485425"/>
              <a:gd name="connsiteY3323" fmla="*/ 3418491 h 3485424"/>
              <a:gd name="connsiteX3324" fmla="*/ 1875274 w 3485425"/>
              <a:gd name="connsiteY3324" fmla="*/ 3419014 h 3485424"/>
              <a:gd name="connsiteX3325" fmla="*/ 1868875 w 3485425"/>
              <a:gd name="connsiteY3325" fmla="*/ 3422175 h 3485424"/>
              <a:gd name="connsiteX3326" fmla="*/ 1839353 w 3485425"/>
              <a:gd name="connsiteY3326" fmla="*/ 3424131 h 3485424"/>
              <a:gd name="connsiteX3327" fmla="*/ 1832593 w 3485425"/>
              <a:gd name="connsiteY3327" fmla="*/ 3421842 h 3485424"/>
              <a:gd name="connsiteX3328" fmla="*/ 1832391 w 3485425"/>
              <a:gd name="connsiteY3328" fmla="*/ 3421582 h 3485424"/>
              <a:gd name="connsiteX3329" fmla="*/ 1832260 w 3485425"/>
              <a:gd name="connsiteY3329" fmla="*/ 3421506 h 3485424"/>
              <a:gd name="connsiteX3330" fmla="*/ 1797254 w 3485425"/>
              <a:gd name="connsiteY3330" fmla="*/ 3390851 h 3485424"/>
              <a:gd name="connsiteX3331" fmla="*/ 1764497 w 3485425"/>
              <a:gd name="connsiteY3331" fmla="*/ 3423609 h 3485424"/>
              <a:gd name="connsiteX3332" fmla="*/ 1764158 w 3485425"/>
              <a:gd name="connsiteY3332" fmla="*/ 3424111 h 3485424"/>
              <a:gd name="connsiteX3333" fmla="*/ 1757564 w 3485425"/>
              <a:gd name="connsiteY3333" fmla="*/ 3426842 h 3485424"/>
              <a:gd name="connsiteX3334" fmla="*/ 1727978 w 3485425"/>
              <a:gd name="connsiteY3334" fmla="*/ 3426842 h 3485424"/>
              <a:gd name="connsiteX3335" fmla="*/ 1721384 w 3485425"/>
              <a:gd name="connsiteY3335" fmla="*/ 3424111 h 3485424"/>
              <a:gd name="connsiteX3336" fmla="*/ 1721200 w 3485425"/>
              <a:gd name="connsiteY3336" fmla="*/ 3423838 h 3485424"/>
              <a:gd name="connsiteX3337" fmla="*/ 1721074 w 3485425"/>
              <a:gd name="connsiteY3337" fmla="*/ 3423754 h 3485424"/>
              <a:gd name="connsiteX3338" fmla="*/ 1689853 w 3485425"/>
              <a:gd name="connsiteY3338" fmla="*/ 3392533 h 3485424"/>
              <a:gd name="connsiteX3339" fmla="*/ 1656851 w 3485425"/>
              <a:gd name="connsiteY3339" fmla="*/ 3421556 h 3485424"/>
              <a:gd name="connsiteX3340" fmla="*/ 1656481 w 3485425"/>
              <a:gd name="connsiteY3340" fmla="*/ 3422035 h 3485424"/>
              <a:gd name="connsiteX3341" fmla="*/ 1649726 w 3485425"/>
              <a:gd name="connsiteY3341" fmla="*/ 3424338 h 3485424"/>
              <a:gd name="connsiteX3342" fmla="*/ 1620200 w 3485425"/>
              <a:gd name="connsiteY3342" fmla="*/ 3422445 h 3485424"/>
              <a:gd name="connsiteX3343" fmla="*/ 1613795 w 3485425"/>
              <a:gd name="connsiteY3343" fmla="*/ 3419297 h 3485424"/>
              <a:gd name="connsiteX3344" fmla="*/ 1613629 w 3485425"/>
              <a:gd name="connsiteY3344" fmla="*/ 3419013 h 3485424"/>
              <a:gd name="connsiteX3345" fmla="*/ 1613508 w 3485425"/>
              <a:gd name="connsiteY3345" fmla="*/ 3418921 h 3485424"/>
              <a:gd name="connsiteX3346" fmla="*/ 1582779 w 3485425"/>
              <a:gd name="connsiteY3346" fmla="*/ 3383979 h 3485424"/>
              <a:gd name="connsiteX3347" fmla="*/ 1546045 w 3485425"/>
              <a:gd name="connsiteY3347" fmla="*/ 3412206 h 3485424"/>
              <a:gd name="connsiteX3348" fmla="*/ 1545645 w 3485425"/>
              <a:gd name="connsiteY3348" fmla="*/ 3412659 h 3485424"/>
              <a:gd name="connsiteX3349" fmla="*/ 1538752 w 3485425"/>
              <a:gd name="connsiteY3349" fmla="*/ 3414512 h 3485424"/>
              <a:gd name="connsiteX3350" fmla="*/ 1509416 w 3485425"/>
              <a:gd name="connsiteY3350" fmla="*/ 3410670 h 3485424"/>
              <a:gd name="connsiteX3351" fmla="*/ 1503233 w 3485425"/>
              <a:gd name="connsiteY3351" fmla="*/ 3407105 h 3485424"/>
              <a:gd name="connsiteX3352" fmla="*/ 1503086 w 3485425"/>
              <a:gd name="connsiteY3352" fmla="*/ 3406811 h 3485424"/>
              <a:gd name="connsiteX3353" fmla="*/ 1502972 w 3485425"/>
              <a:gd name="connsiteY3353" fmla="*/ 3406711 h 3485424"/>
              <a:gd name="connsiteX3354" fmla="*/ 1475131 w 3485425"/>
              <a:gd name="connsiteY3354" fmla="*/ 3370480 h 3485424"/>
              <a:gd name="connsiteX3355" fmla="*/ 1437328 w 3485425"/>
              <a:gd name="connsiteY3355" fmla="*/ 3395778 h 3485424"/>
              <a:gd name="connsiteX3356" fmla="*/ 1436898 w 3485425"/>
              <a:gd name="connsiteY3356" fmla="*/ 3396205 h 3485424"/>
              <a:gd name="connsiteX3357" fmla="*/ 1429899 w 3485425"/>
              <a:gd name="connsiteY3357" fmla="*/ 3397602 h 3485424"/>
              <a:gd name="connsiteX3358" fmla="*/ 1400878 w 3485425"/>
              <a:gd name="connsiteY3358" fmla="*/ 3391851 h 3485424"/>
              <a:gd name="connsiteX3359" fmla="*/ 1394940 w 3485425"/>
              <a:gd name="connsiteY3359" fmla="*/ 3387890 h 3485424"/>
              <a:gd name="connsiteX3360" fmla="*/ 1394813 w 3485425"/>
              <a:gd name="connsiteY3360" fmla="*/ 3387587 h 3485424"/>
              <a:gd name="connsiteX3361" fmla="*/ 1394706 w 3485425"/>
              <a:gd name="connsiteY3361" fmla="*/ 3387480 h 3485424"/>
              <a:gd name="connsiteX3362" fmla="*/ 1368826 w 3485425"/>
              <a:gd name="connsiteY3362" fmla="*/ 3348809 h 3485424"/>
              <a:gd name="connsiteX3363" fmla="*/ 1328706 w 3485425"/>
              <a:gd name="connsiteY3363" fmla="*/ 3371972 h 3485424"/>
              <a:gd name="connsiteX3364" fmla="*/ 1328250 w 3485425"/>
              <a:gd name="connsiteY3364" fmla="*/ 3372369 h 3485424"/>
              <a:gd name="connsiteX3365" fmla="*/ 1321174 w 3485425"/>
              <a:gd name="connsiteY3365" fmla="*/ 3373301 h 3485424"/>
              <a:gd name="connsiteX3366" fmla="*/ 1292596 w 3485425"/>
              <a:gd name="connsiteY3366" fmla="*/ 3365643 h 3485424"/>
              <a:gd name="connsiteX3367" fmla="*/ 1286933 w 3485425"/>
              <a:gd name="connsiteY3367" fmla="*/ 3361298 h 3485424"/>
              <a:gd name="connsiteX3368" fmla="*/ 1286826 w 3485425"/>
              <a:gd name="connsiteY3368" fmla="*/ 3360987 h 3485424"/>
              <a:gd name="connsiteX3369" fmla="*/ 1286726 w 3485425"/>
              <a:gd name="connsiteY3369" fmla="*/ 3360873 h 3485424"/>
              <a:gd name="connsiteX3370" fmla="*/ 1264649 w 3485425"/>
              <a:gd name="connsiteY3370" fmla="*/ 3322635 h 3485424"/>
              <a:gd name="connsiteX3371" fmla="*/ 1225260 w 3485425"/>
              <a:gd name="connsiteY3371" fmla="*/ 3342128 h 3485424"/>
              <a:gd name="connsiteX3372" fmla="*/ 1224779 w 3485425"/>
              <a:gd name="connsiteY3372" fmla="*/ 3342495 h 3485424"/>
              <a:gd name="connsiteX3373" fmla="*/ 1217658 w 3485425"/>
              <a:gd name="connsiteY3373" fmla="*/ 3342972 h 3485424"/>
              <a:gd name="connsiteX3374" fmla="*/ 871407 w 3485425"/>
              <a:gd name="connsiteY3374" fmla="*/ 3251974 h 3485424"/>
              <a:gd name="connsiteX3375" fmla="*/ 861586 w 3485425"/>
              <a:gd name="connsiteY3375" fmla="*/ 3214186 h 3485424"/>
              <a:gd name="connsiteX3376" fmla="*/ 899222 w 3485425"/>
              <a:gd name="connsiteY3376" fmla="*/ 3203798 h 3485424"/>
              <a:gd name="connsiteX3377" fmla="*/ 909043 w 3485425"/>
              <a:gd name="connsiteY3377" fmla="*/ 3241586 h 3485424"/>
              <a:gd name="connsiteX3378" fmla="*/ 871407 w 3485425"/>
              <a:gd name="connsiteY3378" fmla="*/ 3251974 h 3485424"/>
              <a:gd name="connsiteX3379" fmla="*/ 1516477 w 3485425"/>
              <a:gd name="connsiteY3379" fmla="*/ 3470677 h 3485424"/>
              <a:gd name="connsiteX3380" fmla="*/ 1492921 w 3485425"/>
              <a:gd name="connsiteY3380" fmla="*/ 3439540 h 3485424"/>
              <a:gd name="connsiteX3381" fmla="*/ 1523700 w 3485425"/>
              <a:gd name="connsiteY3381" fmla="*/ 3415519 h 3485424"/>
              <a:gd name="connsiteX3382" fmla="*/ 1547257 w 3485425"/>
              <a:gd name="connsiteY3382" fmla="*/ 3446656 h 3485424"/>
              <a:gd name="connsiteX3383" fmla="*/ 1516477 w 3485425"/>
              <a:gd name="connsiteY3383" fmla="*/ 3470677 h 3485424"/>
              <a:gd name="connsiteX3384" fmla="*/ 973096 w 3485425"/>
              <a:gd name="connsiteY3384" fmla="*/ 3306277 h 3485424"/>
              <a:gd name="connsiteX3385" fmla="*/ 960797 w 3485425"/>
              <a:gd name="connsiteY3385" fmla="*/ 3269221 h 3485424"/>
              <a:gd name="connsiteX3386" fmla="*/ 997664 w 3485425"/>
              <a:gd name="connsiteY3386" fmla="*/ 3256367 h 3485424"/>
              <a:gd name="connsiteX3387" fmla="*/ 1009963 w 3485425"/>
              <a:gd name="connsiteY3387" fmla="*/ 3293423 h 3485424"/>
              <a:gd name="connsiteX3388" fmla="*/ 973096 w 3485425"/>
              <a:gd name="connsiteY3388" fmla="*/ 3306277 h 3485424"/>
              <a:gd name="connsiteX3389" fmla="*/ 1404001 w 3485425"/>
              <a:gd name="connsiteY3389" fmla="*/ 3452191 h 3485424"/>
              <a:gd name="connsiteX3390" fmla="*/ 1382531 w 3485425"/>
              <a:gd name="connsiteY3390" fmla="*/ 3419581 h 3485424"/>
              <a:gd name="connsiteX3391" fmla="*/ 1414815 w 3485425"/>
              <a:gd name="connsiteY3391" fmla="*/ 3397624 h 3485424"/>
              <a:gd name="connsiteX3392" fmla="*/ 1436285 w 3485425"/>
              <a:gd name="connsiteY3392" fmla="*/ 3430234 h 3485424"/>
              <a:gd name="connsiteX3393" fmla="*/ 1404001 w 3485425"/>
              <a:gd name="connsiteY3393" fmla="*/ 3452191 h 3485424"/>
              <a:gd name="connsiteX3394" fmla="*/ 1076956 w 3485425"/>
              <a:gd name="connsiteY3394" fmla="*/ 3353244 h 3485424"/>
              <a:gd name="connsiteX3395" fmla="*/ 1062261 w 3485425"/>
              <a:gd name="connsiteY3395" fmla="*/ 3317072 h 3485424"/>
              <a:gd name="connsiteX3396" fmla="*/ 1098209 w 3485425"/>
              <a:gd name="connsiteY3396" fmla="*/ 3301835 h 3485424"/>
              <a:gd name="connsiteX3397" fmla="*/ 1112904 w 3485425"/>
              <a:gd name="connsiteY3397" fmla="*/ 3338008 h 3485424"/>
              <a:gd name="connsiteX3398" fmla="*/ 1076956 w 3485425"/>
              <a:gd name="connsiteY3398" fmla="*/ 3353244 h 3485424"/>
              <a:gd name="connsiteX3399" fmla="*/ 1291722 w 3485425"/>
              <a:gd name="connsiteY3399" fmla="*/ 3426058 h 3485424"/>
              <a:gd name="connsiteX3400" fmla="*/ 1272455 w 3485425"/>
              <a:gd name="connsiteY3400" fmla="*/ 3392100 h 3485424"/>
              <a:gd name="connsiteX3401" fmla="*/ 1306120 w 3485425"/>
              <a:gd name="connsiteY3401" fmla="*/ 3372325 h 3485424"/>
              <a:gd name="connsiteX3402" fmla="*/ 1325387 w 3485425"/>
              <a:gd name="connsiteY3402" fmla="*/ 3406283 h 3485424"/>
              <a:gd name="connsiteX3403" fmla="*/ 1291722 w 3485425"/>
              <a:gd name="connsiteY3403" fmla="*/ 3426058 h 3485424"/>
              <a:gd name="connsiteX3404" fmla="*/ 1184890 w 3485425"/>
              <a:gd name="connsiteY3404" fmla="*/ 3393736 h 3485424"/>
              <a:gd name="connsiteX3405" fmla="*/ 1167836 w 3485425"/>
              <a:gd name="connsiteY3405" fmla="*/ 3358614 h 3485424"/>
              <a:gd name="connsiteX3406" fmla="*/ 1202698 w 3485425"/>
              <a:gd name="connsiteY3406" fmla="*/ 3341034 h 3485424"/>
              <a:gd name="connsiteX3407" fmla="*/ 1219752 w 3485425"/>
              <a:gd name="connsiteY3407" fmla="*/ 3376156 h 3485424"/>
              <a:gd name="connsiteX3408" fmla="*/ 1184890 w 3485425"/>
              <a:gd name="connsiteY3408" fmla="*/ 3393736 h 348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</a:cxnLst>
            <a:rect l="l" t="t" r="r" b="b"/>
            <a:pathLst>
              <a:path w="3485425" h="3485424">
                <a:moveTo>
                  <a:pt x="2282728" y="144390"/>
                </a:moveTo>
                <a:cubicBezTo>
                  <a:pt x="2268392" y="139546"/>
                  <a:pt x="2260756" y="123821"/>
                  <a:pt x="2265674" y="109268"/>
                </a:cubicBezTo>
                <a:cubicBezTo>
                  <a:pt x="2270591" y="94715"/>
                  <a:pt x="2286200" y="86845"/>
                  <a:pt x="2300536" y="91689"/>
                </a:cubicBezTo>
                <a:cubicBezTo>
                  <a:pt x="2314872" y="96533"/>
                  <a:pt x="2322508" y="112258"/>
                  <a:pt x="2317590" y="126811"/>
                </a:cubicBezTo>
                <a:cubicBezTo>
                  <a:pt x="2312672" y="141364"/>
                  <a:pt x="2297064" y="149235"/>
                  <a:pt x="2282728" y="144390"/>
                </a:cubicBezTo>
                <a:close/>
                <a:moveTo>
                  <a:pt x="2179306" y="113100"/>
                </a:moveTo>
                <a:cubicBezTo>
                  <a:pt x="2164689" y="109183"/>
                  <a:pt x="2156062" y="93980"/>
                  <a:pt x="2160038" y="79142"/>
                </a:cubicBezTo>
                <a:cubicBezTo>
                  <a:pt x="2164014" y="64304"/>
                  <a:pt x="2179087" y="55450"/>
                  <a:pt x="2193703" y="59367"/>
                </a:cubicBezTo>
                <a:cubicBezTo>
                  <a:pt x="2208320" y="63283"/>
                  <a:pt x="2216946" y="78487"/>
                  <a:pt x="2212971" y="93325"/>
                </a:cubicBezTo>
                <a:cubicBezTo>
                  <a:pt x="2208995" y="108163"/>
                  <a:pt x="2193923" y="117016"/>
                  <a:pt x="2179306" y="113100"/>
                </a:cubicBezTo>
                <a:close/>
                <a:moveTo>
                  <a:pt x="2387217" y="183589"/>
                </a:moveTo>
                <a:cubicBezTo>
                  <a:pt x="2373232" y="177808"/>
                  <a:pt x="2366653" y="161612"/>
                  <a:pt x="2372522" y="147417"/>
                </a:cubicBezTo>
                <a:cubicBezTo>
                  <a:pt x="2378391" y="133220"/>
                  <a:pt x="2394485" y="126399"/>
                  <a:pt x="2408469" y="132180"/>
                </a:cubicBezTo>
                <a:cubicBezTo>
                  <a:pt x="2422454" y="137961"/>
                  <a:pt x="2429034" y="154157"/>
                  <a:pt x="2423164" y="168353"/>
                </a:cubicBezTo>
                <a:cubicBezTo>
                  <a:pt x="2417295" y="182549"/>
                  <a:pt x="2401201" y="189371"/>
                  <a:pt x="2387217" y="183589"/>
                </a:cubicBezTo>
                <a:close/>
                <a:moveTo>
                  <a:pt x="2070611" y="87801"/>
                </a:moveTo>
                <a:cubicBezTo>
                  <a:pt x="2055768" y="84859"/>
                  <a:pt x="2046155" y="70259"/>
                  <a:pt x="2049141" y="55190"/>
                </a:cubicBezTo>
                <a:cubicBezTo>
                  <a:pt x="2052127" y="40122"/>
                  <a:pt x="2066581" y="30292"/>
                  <a:pt x="2081425" y="33233"/>
                </a:cubicBezTo>
                <a:cubicBezTo>
                  <a:pt x="2096269" y="36175"/>
                  <a:pt x="2105881" y="50775"/>
                  <a:pt x="2102895" y="65843"/>
                </a:cubicBezTo>
                <a:cubicBezTo>
                  <a:pt x="2099909" y="80912"/>
                  <a:pt x="2085455" y="90743"/>
                  <a:pt x="2070611" y="87801"/>
                </a:cubicBezTo>
                <a:close/>
                <a:moveTo>
                  <a:pt x="2487761" y="229057"/>
                </a:moveTo>
                <a:cubicBezTo>
                  <a:pt x="2474185" y="222374"/>
                  <a:pt x="2468678" y="205784"/>
                  <a:pt x="2475463" y="192001"/>
                </a:cubicBezTo>
                <a:cubicBezTo>
                  <a:pt x="2482247" y="178219"/>
                  <a:pt x="2498753" y="172464"/>
                  <a:pt x="2512330" y="179148"/>
                </a:cubicBezTo>
                <a:cubicBezTo>
                  <a:pt x="2525907" y="185831"/>
                  <a:pt x="2531413" y="202421"/>
                  <a:pt x="2524628" y="216204"/>
                </a:cubicBezTo>
                <a:cubicBezTo>
                  <a:pt x="2517844" y="229986"/>
                  <a:pt x="2501338" y="235741"/>
                  <a:pt x="2487761" y="229057"/>
                </a:cubicBezTo>
                <a:close/>
                <a:moveTo>
                  <a:pt x="1961725" y="69906"/>
                </a:moveTo>
                <a:cubicBezTo>
                  <a:pt x="1946721" y="67940"/>
                  <a:pt x="1936174" y="54000"/>
                  <a:pt x="1938169" y="38769"/>
                </a:cubicBezTo>
                <a:cubicBezTo>
                  <a:pt x="1940164" y="23537"/>
                  <a:pt x="1953944" y="12783"/>
                  <a:pt x="1968949" y="14748"/>
                </a:cubicBezTo>
                <a:cubicBezTo>
                  <a:pt x="1983953" y="16713"/>
                  <a:pt x="1994499" y="30653"/>
                  <a:pt x="1992505" y="45885"/>
                </a:cubicBezTo>
                <a:cubicBezTo>
                  <a:pt x="1990510" y="61116"/>
                  <a:pt x="1976729" y="71871"/>
                  <a:pt x="1961725" y="69906"/>
                </a:cubicBezTo>
                <a:close/>
                <a:moveTo>
                  <a:pt x="2586204" y="281626"/>
                </a:moveTo>
                <a:cubicBezTo>
                  <a:pt x="2573099" y="274060"/>
                  <a:pt x="2568702" y="257142"/>
                  <a:pt x="2576382" y="243839"/>
                </a:cubicBezTo>
                <a:cubicBezTo>
                  <a:pt x="2584063" y="230535"/>
                  <a:pt x="2600913" y="225884"/>
                  <a:pt x="2614018" y="233451"/>
                </a:cubicBezTo>
                <a:cubicBezTo>
                  <a:pt x="2627124" y="241016"/>
                  <a:pt x="2631521" y="257935"/>
                  <a:pt x="2623840" y="271238"/>
                </a:cubicBezTo>
                <a:cubicBezTo>
                  <a:pt x="2616160" y="284542"/>
                  <a:pt x="2599309" y="289193"/>
                  <a:pt x="2586204" y="281626"/>
                </a:cubicBezTo>
                <a:close/>
                <a:moveTo>
                  <a:pt x="2678003" y="338618"/>
                </a:moveTo>
                <a:cubicBezTo>
                  <a:pt x="2665410" y="330228"/>
                  <a:pt x="2662104" y="313063"/>
                  <a:pt x="2670621" y="300279"/>
                </a:cubicBezTo>
                <a:cubicBezTo>
                  <a:pt x="2679138" y="287495"/>
                  <a:pt x="2696251" y="283932"/>
                  <a:pt x="2708845" y="292321"/>
                </a:cubicBezTo>
                <a:cubicBezTo>
                  <a:pt x="2721439" y="300711"/>
                  <a:pt x="2724744" y="317876"/>
                  <a:pt x="2716228" y="330660"/>
                </a:cubicBezTo>
                <a:cubicBezTo>
                  <a:pt x="2707711" y="343445"/>
                  <a:pt x="2690597" y="347008"/>
                  <a:pt x="2678003" y="338618"/>
                </a:cubicBezTo>
                <a:close/>
                <a:moveTo>
                  <a:pt x="1850651" y="59086"/>
                </a:moveTo>
                <a:cubicBezTo>
                  <a:pt x="1835550" y="58117"/>
                  <a:pt x="1824105" y="44904"/>
                  <a:pt x="1825088" y="29574"/>
                </a:cubicBezTo>
                <a:cubicBezTo>
                  <a:pt x="1826072" y="14244"/>
                  <a:pt x="1839111" y="2602"/>
                  <a:pt x="1854212" y="3571"/>
                </a:cubicBezTo>
                <a:cubicBezTo>
                  <a:pt x="1869314" y="4540"/>
                  <a:pt x="1880759" y="17752"/>
                  <a:pt x="1879775" y="33082"/>
                </a:cubicBezTo>
                <a:cubicBezTo>
                  <a:pt x="1878792" y="48412"/>
                  <a:pt x="1865753" y="60054"/>
                  <a:pt x="1850651" y="59086"/>
                </a:cubicBezTo>
                <a:close/>
                <a:moveTo>
                  <a:pt x="1742654" y="55629"/>
                </a:moveTo>
                <a:cubicBezTo>
                  <a:pt x="1727522" y="55629"/>
                  <a:pt x="1715255" y="43176"/>
                  <a:pt x="1715255" y="27814"/>
                </a:cubicBezTo>
                <a:cubicBezTo>
                  <a:pt x="1715255" y="12453"/>
                  <a:pt x="1727522" y="0"/>
                  <a:pt x="1742655" y="0"/>
                </a:cubicBezTo>
                <a:cubicBezTo>
                  <a:pt x="1757787" y="0"/>
                  <a:pt x="1770054" y="12453"/>
                  <a:pt x="1770054" y="27814"/>
                </a:cubicBezTo>
                <a:cubicBezTo>
                  <a:pt x="1770054" y="43176"/>
                  <a:pt x="1757787" y="55629"/>
                  <a:pt x="1742654" y="55629"/>
                </a:cubicBezTo>
                <a:close/>
                <a:moveTo>
                  <a:pt x="2768786" y="403525"/>
                </a:moveTo>
                <a:cubicBezTo>
                  <a:pt x="2756775" y="394321"/>
                  <a:pt x="2754612" y="376975"/>
                  <a:pt x="2763955" y="364781"/>
                </a:cubicBezTo>
                <a:cubicBezTo>
                  <a:pt x="2773298" y="352588"/>
                  <a:pt x="2790610" y="350164"/>
                  <a:pt x="2802621" y="359368"/>
                </a:cubicBezTo>
                <a:cubicBezTo>
                  <a:pt x="2814633" y="368573"/>
                  <a:pt x="2816796" y="385918"/>
                  <a:pt x="2807453" y="398112"/>
                </a:cubicBezTo>
                <a:cubicBezTo>
                  <a:pt x="2798110" y="410305"/>
                  <a:pt x="2780798" y="412729"/>
                  <a:pt x="2768786" y="403525"/>
                </a:cubicBezTo>
                <a:close/>
                <a:moveTo>
                  <a:pt x="1631116" y="59324"/>
                </a:moveTo>
                <a:cubicBezTo>
                  <a:pt x="1616017" y="60325"/>
                  <a:pt x="1602954" y="48710"/>
                  <a:pt x="1601938" y="33382"/>
                </a:cubicBezTo>
                <a:cubicBezTo>
                  <a:pt x="1600922" y="18054"/>
                  <a:pt x="1612339" y="4818"/>
                  <a:pt x="1627439" y="3817"/>
                </a:cubicBezTo>
                <a:cubicBezTo>
                  <a:pt x="1642538" y="2817"/>
                  <a:pt x="1655602" y="14431"/>
                  <a:pt x="1656618" y="29760"/>
                </a:cubicBezTo>
                <a:cubicBezTo>
                  <a:pt x="1657633" y="45087"/>
                  <a:pt x="1646216" y="58324"/>
                  <a:pt x="1631116" y="59324"/>
                </a:cubicBezTo>
                <a:close/>
                <a:moveTo>
                  <a:pt x="2854137" y="473466"/>
                </a:moveTo>
                <a:cubicBezTo>
                  <a:pt x="2842753" y="463496"/>
                  <a:pt x="2841728" y="446046"/>
                  <a:pt x="2851848" y="434490"/>
                </a:cubicBezTo>
                <a:cubicBezTo>
                  <a:pt x="2861969" y="422933"/>
                  <a:pt x="2879402" y="421647"/>
                  <a:pt x="2890786" y="431616"/>
                </a:cubicBezTo>
                <a:cubicBezTo>
                  <a:pt x="2902170" y="441586"/>
                  <a:pt x="2903195" y="459036"/>
                  <a:pt x="2893075" y="470592"/>
                </a:cubicBezTo>
                <a:cubicBezTo>
                  <a:pt x="2882954" y="482149"/>
                  <a:pt x="2865521" y="483435"/>
                  <a:pt x="2854137" y="473466"/>
                </a:cubicBezTo>
                <a:close/>
                <a:moveTo>
                  <a:pt x="1501032" y="64686"/>
                </a:moveTo>
                <a:cubicBezTo>
                  <a:pt x="1495456" y="60346"/>
                  <a:pt x="1491504" y="53855"/>
                  <a:pt x="1490496" y="46241"/>
                </a:cubicBezTo>
                <a:cubicBezTo>
                  <a:pt x="1488480" y="31012"/>
                  <a:pt x="1499008" y="17058"/>
                  <a:pt x="1514009" y="15072"/>
                </a:cubicBezTo>
                <a:cubicBezTo>
                  <a:pt x="1529011" y="13086"/>
                  <a:pt x="1542806" y="23822"/>
                  <a:pt x="1544822" y="39051"/>
                </a:cubicBezTo>
                <a:cubicBezTo>
                  <a:pt x="1546837" y="54280"/>
                  <a:pt x="1536309" y="68235"/>
                  <a:pt x="1521308" y="70220"/>
                </a:cubicBezTo>
                <a:cubicBezTo>
                  <a:pt x="1513807" y="71213"/>
                  <a:pt x="1506608" y="69025"/>
                  <a:pt x="1501032" y="64686"/>
                </a:cubicBezTo>
                <a:close/>
                <a:moveTo>
                  <a:pt x="2955080" y="557662"/>
                </a:moveTo>
                <a:cubicBezTo>
                  <a:pt x="2948015" y="557715"/>
                  <a:pt x="2940970" y="555073"/>
                  <a:pt x="2935619" y="549722"/>
                </a:cubicBezTo>
                <a:cubicBezTo>
                  <a:pt x="2924919" y="539023"/>
                  <a:pt x="2925051" y="521543"/>
                  <a:pt x="2935913" y="510680"/>
                </a:cubicBezTo>
                <a:cubicBezTo>
                  <a:pt x="2946775" y="499818"/>
                  <a:pt x="2964255" y="499687"/>
                  <a:pt x="2974955" y="510387"/>
                </a:cubicBezTo>
                <a:cubicBezTo>
                  <a:pt x="2985655" y="521088"/>
                  <a:pt x="2985524" y="538567"/>
                  <a:pt x="2974662" y="549429"/>
                </a:cubicBezTo>
                <a:cubicBezTo>
                  <a:pt x="2969231" y="554861"/>
                  <a:pt x="2962145" y="557609"/>
                  <a:pt x="2955080" y="557662"/>
                </a:cubicBezTo>
                <a:close/>
                <a:moveTo>
                  <a:pt x="3028452" y="637701"/>
                </a:moveTo>
                <a:cubicBezTo>
                  <a:pt x="3021399" y="637301"/>
                  <a:pt x="3014537" y="634214"/>
                  <a:pt x="3009540" y="628532"/>
                </a:cubicBezTo>
                <a:cubicBezTo>
                  <a:pt x="2999547" y="617169"/>
                  <a:pt x="3000797" y="599733"/>
                  <a:pt x="3012332" y="589589"/>
                </a:cubicBezTo>
                <a:cubicBezTo>
                  <a:pt x="3023867" y="579444"/>
                  <a:pt x="3041319" y="580432"/>
                  <a:pt x="3051313" y="591795"/>
                </a:cubicBezTo>
                <a:cubicBezTo>
                  <a:pt x="3061306" y="603159"/>
                  <a:pt x="3060057" y="620594"/>
                  <a:pt x="3048521" y="630739"/>
                </a:cubicBezTo>
                <a:cubicBezTo>
                  <a:pt x="3042753" y="635811"/>
                  <a:pt x="3035507" y="638100"/>
                  <a:pt x="3028452" y="637701"/>
                </a:cubicBezTo>
                <a:close/>
                <a:moveTo>
                  <a:pt x="1390621" y="84335"/>
                </a:moveTo>
                <a:cubicBezTo>
                  <a:pt x="1384770" y="80374"/>
                  <a:pt x="1380397" y="74158"/>
                  <a:pt x="1378888" y="66627"/>
                </a:cubicBezTo>
                <a:cubicBezTo>
                  <a:pt x="1375870" y="51566"/>
                  <a:pt x="1385452" y="36945"/>
                  <a:pt x="1400290" y="33972"/>
                </a:cubicBezTo>
                <a:cubicBezTo>
                  <a:pt x="1415127" y="30999"/>
                  <a:pt x="1429602" y="40800"/>
                  <a:pt x="1432620" y="55862"/>
                </a:cubicBezTo>
                <a:cubicBezTo>
                  <a:pt x="1435638" y="70924"/>
                  <a:pt x="1426056" y="85544"/>
                  <a:pt x="1411218" y="88517"/>
                </a:cubicBezTo>
                <a:cubicBezTo>
                  <a:pt x="1403800" y="90004"/>
                  <a:pt x="1396471" y="88297"/>
                  <a:pt x="1390621" y="84335"/>
                </a:cubicBezTo>
                <a:close/>
                <a:moveTo>
                  <a:pt x="1285184" y="110276"/>
                </a:moveTo>
                <a:cubicBezTo>
                  <a:pt x="1279092" y="106697"/>
                  <a:pt x="1274330" y="100774"/>
                  <a:pt x="1272342" y="93355"/>
                </a:cubicBezTo>
                <a:cubicBezTo>
                  <a:pt x="1268366" y="78517"/>
                  <a:pt x="1276992" y="63313"/>
                  <a:pt x="1291609" y="59396"/>
                </a:cubicBezTo>
                <a:cubicBezTo>
                  <a:pt x="1306226" y="55480"/>
                  <a:pt x="1321299" y="64333"/>
                  <a:pt x="1325274" y="79172"/>
                </a:cubicBezTo>
                <a:cubicBezTo>
                  <a:pt x="1329250" y="94010"/>
                  <a:pt x="1320624" y="109213"/>
                  <a:pt x="1306007" y="113130"/>
                </a:cubicBezTo>
                <a:cubicBezTo>
                  <a:pt x="1298699" y="115088"/>
                  <a:pt x="1291276" y="113854"/>
                  <a:pt x="1285184" y="110276"/>
                </a:cubicBezTo>
                <a:close/>
                <a:moveTo>
                  <a:pt x="3098696" y="725123"/>
                </a:moveTo>
                <a:cubicBezTo>
                  <a:pt x="3091684" y="724258"/>
                  <a:pt x="3085041" y="720723"/>
                  <a:pt x="3080431" y="714724"/>
                </a:cubicBezTo>
                <a:cubicBezTo>
                  <a:pt x="3071211" y="702725"/>
                  <a:pt x="3073611" y="685410"/>
                  <a:pt x="3085791" y="676050"/>
                </a:cubicBezTo>
                <a:cubicBezTo>
                  <a:pt x="3097972" y="666690"/>
                  <a:pt x="3115321" y="668830"/>
                  <a:pt x="3124541" y="680829"/>
                </a:cubicBezTo>
                <a:cubicBezTo>
                  <a:pt x="3133762" y="692828"/>
                  <a:pt x="3131362" y="710143"/>
                  <a:pt x="3119181" y="719503"/>
                </a:cubicBezTo>
                <a:cubicBezTo>
                  <a:pt x="3113090" y="724182"/>
                  <a:pt x="3105708" y="725987"/>
                  <a:pt x="3098696" y="725123"/>
                </a:cubicBezTo>
                <a:close/>
                <a:moveTo>
                  <a:pt x="1178259" y="144096"/>
                </a:moveTo>
                <a:cubicBezTo>
                  <a:pt x="1171944" y="140928"/>
                  <a:pt x="1166801" y="135333"/>
                  <a:pt x="1164327" y="128062"/>
                </a:cubicBezTo>
                <a:cubicBezTo>
                  <a:pt x="1159379" y="113519"/>
                  <a:pt x="1166981" y="97778"/>
                  <a:pt x="1181307" y="92904"/>
                </a:cubicBezTo>
                <a:cubicBezTo>
                  <a:pt x="1195633" y="88029"/>
                  <a:pt x="1211257" y="95867"/>
                  <a:pt x="1216206" y="110410"/>
                </a:cubicBezTo>
                <a:cubicBezTo>
                  <a:pt x="1221154" y="124953"/>
                  <a:pt x="1213552" y="140693"/>
                  <a:pt x="1199226" y="145568"/>
                </a:cubicBezTo>
                <a:cubicBezTo>
                  <a:pt x="1192062" y="148005"/>
                  <a:pt x="1184575" y="147264"/>
                  <a:pt x="1178259" y="144096"/>
                </a:cubicBezTo>
                <a:close/>
                <a:moveTo>
                  <a:pt x="3162318" y="815944"/>
                </a:moveTo>
                <a:cubicBezTo>
                  <a:pt x="3155377" y="814622"/>
                  <a:pt x="3148980" y="810661"/>
                  <a:pt x="3144772" y="804373"/>
                </a:cubicBezTo>
                <a:cubicBezTo>
                  <a:pt x="3136355" y="791796"/>
                  <a:pt x="3139882" y="774676"/>
                  <a:pt x="3152649" y="766132"/>
                </a:cubicBezTo>
                <a:cubicBezTo>
                  <a:pt x="3165415" y="757589"/>
                  <a:pt x="3182587" y="760858"/>
                  <a:pt x="3191003" y="773434"/>
                </a:cubicBezTo>
                <a:cubicBezTo>
                  <a:pt x="3199419" y="786011"/>
                  <a:pt x="3195893" y="803132"/>
                  <a:pt x="3183126" y="811675"/>
                </a:cubicBezTo>
                <a:cubicBezTo>
                  <a:pt x="3176743" y="815947"/>
                  <a:pt x="3169258" y="817265"/>
                  <a:pt x="3162318" y="815944"/>
                </a:cubicBezTo>
                <a:close/>
                <a:moveTo>
                  <a:pt x="1074963" y="184415"/>
                </a:moveTo>
                <a:cubicBezTo>
                  <a:pt x="1068453" y="181666"/>
                  <a:pt x="1062956" y="176419"/>
                  <a:pt x="1060011" y="169325"/>
                </a:cubicBezTo>
                <a:cubicBezTo>
                  <a:pt x="1054123" y="155137"/>
                  <a:pt x="1060680" y="138933"/>
                  <a:pt x="1074657" y="133133"/>
                </a:cubicBezTo>
                <a:cubicBezTo>
                  <a:pt x="1088633" y="127332"/>
                  <a:pt x="1104737" y="134132"/>
                  <a:pt x="1110625" y="148320"/>
                </a:cubicBezTo>
                <a:cubicBezTo>
                  <a:pt x="1116513" y="162508"/>
                  <a:pt x="1109957" y="178712"/>
                  <a:pt x="1095980" y="184512"/>
                </a:cubicBezTo>
                <a:cubicBezTo>
                  <a:pt x="1088991" y="187413"/>
                  <a:pt x="1081471" y="187163"/>
                  <a:pt x="1074963" y="184415"/>
                </a:cubicBezTo>
                <a:close/>
                <a:moveTo>
                  <a:pt x="3220483" y="911826"/>
                </a:moveTo>
                <a:cubicBezTo>
                  <a:pt x="3213645" y="910048"/>
                  <a:pt x="3207523" y="905673"/>
                  <a:pt x="3203740" y="899120"/>
                </a:cubicBezTo>
                <a:cubicBezTo>
                  <a:pt x="3196174" y="886015"/>
                  <a:pt x="3200825" y="869165"/>
                  <a:pt x="3214129" y="861484"/>
                </a:cubicBezTo>
                <a:cubicBezTo>
                  <a:pt x="3227432" y="853803"/>
                  <a:pt x="3244350" y="858201"/>
                  <a:pt x="3251917" y="871306"/>
                </a:cubicBezTo>
                <a:cubicBezTo>
                  <a:pt x="3259483" y="884411"/>
                  <a:pt x="3254832" y="901261"/>
                  <a:pt x="3241528" y="908942"/>
                </a:cubicBezTo>
                <a:cubicBezTo>
                  <a:pt x="3234876" y="912782"/>
                  <a:pt x="3227321" y="913603"/>
                  <a:pt x="3220483" y="911826"/>
                </a:cubicBezTo>
                <a:close/>
                <a:moveTo>
                  <a:pt x="3270640" y="1008127"/>
                </a:moveTo>
                <a:cubicBezTo>
                  <a:pt x="3263930" y="1005916"/>
                  <a:pt x="3258101" y="1001158"/>
                  <a:pt x="3254745" y="994376"/>
                </a:cubicBezTo>
                <a:cubicBezTo>
                  <a:pt x="3248034" y="980814"/>
                  <a:pt x="3253754" y="964296"/>
                  <a:pt x="3267522" y="957482"/>
                </a:cubicBezTo>
                <a:cubicBezTo>
                  <a:pt x="3281289" y="950669"/>
                  <a:pt x="3297892" y="956140"/>
                  <a:pt x="3304603" y="969703"/>
                </a:cubicBezTo>
                <a:cubicBezTo>
                  <a:pt x="3311315" y="983265"/>
                  <a:pt x="3305595" y="999784"/>
                  <a:pt x="3291827" y="1006597"/>
                </a:cubicBezTo>
                <a:cubicBezTo>
                  <a:pt x="3284943" y="1010003"/>
                  <a:pt x="3277351" y="1010339"/>
                  <a:pt x="3270640" y="1008127"/>
                </a:cubicBezTo>
                <a:close/>
                <a:moveTo>
                  <a:pt x="973399" y="231971"/>
                </a:moveTo>
                <a:cubicBezTo>
                  <a:pt x="966722" y="229659"/>
                  <a:pt x="960890" y="224788"/>
                  <a:pt x="957483" y="217903"/>
                </a:cubicBezTo>
                <a:cubicBezTo>
                  <a:pt x="950669" y="204136"/>
                  <a:pt x="956141" y="187534"/>
                  <a:pt x="969703" y="180822"/>
                </a:cubicBezTo>
                <a:cubicBezTo>
                  <a:pt x="983266" y="174110"/>
                  <a:pt x="999784" y="179830"/>
                  <a:pt x="1006597" y="193598"/>
                </a:cubicBezTo>
                <a:cubicBezTo>
                  <a:pt x="1013411" y="207365"/>
                  <a:pt x="1007939" y="223968"/>
                  <a:pt x="994377" y="230680"/>
                </a:cubicBezTo>
                <a:cubicBezTo>
                  <a:pt x="987595" y="234035"/>
                  <a:pt x="980075" y="234284"/>
                  <a:pt x="973399" y="231971"/>
                </a:cubicBezTo>
                <a:close/>
                <a:moveTo>
                  <a:pt x="878269" y="284317"/>
                </a:moveTo>
                <a:cubicBezTo>
                  <a:pt x="871458" y="282437"/>
                  <a:pt x="865325" y="277948"/>
                  <a:pt x="861485" y="271296"/>
                </a:cubicBezTo>
                <a:cubicBezTo>
                  <a:pt x="853804" y="257993"/>
                  <a:pt x="858201" y="241075"/>
                  <a:pt x="871306" y="233509"/>
                </a:cubicBezTo>
                <a:cubicBezTo>
                  <a:pt x="884411" y="225942"/>
                  <a:pt x="901262" y="230594"/>
                  <a:pt x="908943" y="243897"/>
                </a:cubicBezTo>
                <a:cubicBezTo>
                  <a:pt x="916623" y="257200"/>
                  <a:pt x="912226" y="274118"/>
                  <a:pt x="899121" y="281685"/>
                </a:cubicBezTo>
                <a:cubicBezTo>
                  <a:pt x="892568" y="285468"/>
                  <a:pt x="885079" y="286197"/>
                  <a:pt x="878269" y="284317"/>
                </a:cubicBezTo>
                <a:close/>
                <a:moveTo>
                  <a:pt x="3315864" y="1110751"/>
                </a:moveTo>
                <a:cubicBezTo>
                  <a:pt x="3309314" y="1108101"/>
                  <a:pt x="3303813" y="1102967"/>
                  <a:pt x="3300913" y="1095979"/>
                </a:cubicBezTo>
                <a:cubicBezTo>
                  <a:pt x="3295112" y="1082002"/>
                  <a:pt x="3301911" y="1065899"/>
                  <a:pt x="3316100" y="1060011"/>
                </a:cubicBezTo>
                <a:cubicBezTo>
                  <a:pt x="3330288" y="1054122"/>
                  <a:pt x="3346492" y="1060680"/>
                  <a:pt x="3352292" y="1074656"/>
                </a:cubicBezTo>
                <a:cubicBezTo>
                  <a:pt x="3358093" y="1088633"/>
                  <a:pt x="3351293" y="1104737"/>
                  <a:pt x="3337105" y="1110624"/>
                </a:cubicBezTo>
                <a:cubicBezTo>
                  <a:pt x="3330011" y="1113568"/>
                  <a:pt x="3322413" y="1113401"/>
                  <a:pt x="3315864" y="1110751"/>
                </a:cubicBezTo>
                <a:close/>
                <a:moveTo>
                  <a:pt x="783741" y="344659"/>
                </a:moveTo>
                <a:cubicBezTo>
                  <a:pt x="776821" y="343233"/>
                  <a:pt x="770405" y="339160"/>
                  <a:pt x="766133" y="332776"/>
                </a:cubicBezTo>
                <a:cubicBezTo>
                  <a:pt x="757590" y="320010"/>
                  <a:pt x="760859" y="302838"/>
                  <a:pt x="773435" y="294422"/>
                </a:cubicBezTo>
                <a:cubicBezTo>
                  <a:pt x="786011" y="286006"/>
                  <a:pt x="803132" y="289532"/>
                  <a:pt x="811675" y="302299"/>
                </a:cubicBezTo>
                <a:cubicBezTo>
                  <a:pt x="820219" y="315066"/>
                  <a:pt x="816950" y="332237"/>
                  <a:pt x="804374" y="340653"/>
                </a:cubicBezTo>
                <a:cubicBezTo>
                  <a:pt x="798085" y="344861"/>
                  <a:pt x="790661" y="346084"/>
                  <a:pt x="783741" y="344659"/>
                </a:cubicBezTo>
                <a:close/>
                <a:moveTo>
                  <a:pt x="3353811" y="1214943"/>
                </a:moveTo>
                <a:cubicBezTo>
                  <a:pt x="3347448" y="1211870"/>
                  <a:pt x="3342295" y="1206388"/>
                  <a:pt x="3339857" y="1199225"/>
                </a:cubicBezTo>
                <a:cubicBezTo>
                  <a:pt x="3334983" y="1184899"/>
                  <a:pt x="3342821" y="1169274"/>
                  <a:pt x="3357364" y="1164326"/>
                </a:cubicBezTo>
                <a:cubicBezTo>
                  <a:pt x="3371906" y="1159378"/>
                  <a:pt x="3387647" y="1166980"/>
                  <a:pt x="3392521" y="1181306"/>
                </a:cubicBezTo>
                <a:cubicBezTo>
                  <a:pt x="3397396" y="1195632"/>
                  <a:pt x="3389558" y="1211257"/>
                  <a:pt x="3375015" y="1216205"/>
                </a:cubicBezTo>
                <a:cubicBezTo>
                  <a:pt x="3367744" y="1218679"/>
                  <a:pt x="3360173" y="1218016"/>
                  <a:pt x="3353811" y="1214943"/>
                </a:cubicBezTo>
                <a:close/>
                <a:moveTo>
                  <a:pt x="694397" y="410339"/>
                </a:moveTo>
                <a:cubicBezTo>
                  <a:pt x="687399" y="409369"/>
                  <a:pt x="680730" y="405724"/>
                  <a:pt x="676051" y="399633"/>
                </a:cubicBezTo>
                <a:cubicBezTo>
                  <a:pt x="666691" y="387453"/>
                  <a:pt x="668830" y="370104"/>
                  <a:pt x="680830" y="360884"/>
                </a:cubicBezTo>
                <a:cubicBezTo>
                  <a:pt x="692829" y="351663"/>
                  <a:pt x="710144" y="354064"/>
                  <a:pt x="719503" y="366244"/>
                </a:cubicBezTo>
                <a:cubicBezTo>
                  <a:pt x="728863" y="378425"/>
                  <a:pt x="726723" y="395774"/>
                  <a:pt x="714724" y="404994"/>
                </a:cubicBezTo>
                <a:cubicBezTo>
                  <a:pt x="708725" y="409604"/>
                  <a:pt x="701396" y="411309"/>
                  <a:pt x="694397" y="410339"/>
                </a:cubicBezTo>
                <a:close/>
                <a:moveTo>
                  <a:pt x="3385179" y="1322612"/>
                </a:moveTo>
                <a:cubicBezTo>
                  <a:pt x="3379033" y="1319126"/>
                  <a:pt x="3374253" y="1313315"/>
                  <a:pt x="3372295" y="1306007"/>
                </a:cubicBezTo>
                <a:cubicBezTo>
                  <a:pt x="3368378" y="1291390"/>
                  <a:pt x="3377232" y="1276317"/>
                  <a:pt x="3392070" y="1272341"/>
                </a:cubicBezTo>
                <a:cubicBezTo>
                  <a:pt x="3406908" y="1268366"/>
                  <a:pt x="3422112" y="1276992"/>
                  <a:pt x="3426029" y="1291609"/>
                </a:cubicBezTo>
                <a:cubicBezTo>
                  <a:pt x="3429945" y="1306226"/>
                  <a:pt x="3421092" y="1321298"/>
                  <a:pt x="3406254" y="1325274"/>
                </a:cubicBezTo>
                <a:cubicBezTo>
                  <a:pt x="3398834" y="1327262"/>
                  <a:pt x="3391324" y="1326099"/>
                  <a:pt x="3385179" y="1322612"/>
                </a:cubicBezTo>
                <a:close/>
                <a:moveTo>
                  <a:pt x="3408702" y="1428614"/>
                </a:moveTo>
                <a:cubicBezTo>
                  <a:pt x="3402793" y="1424741"/>
                  <a:pt x="3398394" y="1418636"/>
                  <a:pt x="3396908" y="1411217"/>
                </a:cubicBezTo>
                <a:cubicBezTo>
                  <a:pt x="3393935" y="1396380"/>
                  <a:pt x="3403736" y="1381905"/>
                  <a:pt x="3418798" y="1378888"/>
                </a:cubicBezTo>
                <a:cubicBezTo>
                  <a:pt x="3433860" y="1375870"/>
                  <a:pt x="3448480" y="1385451"/>
                  <a:pt x="3451453" y="1400289"/>
                </a:cubicBezTo>
                <a:cubicBezTo>
                  <a:pt x="3454426" y="1415127"/>
                  <a:pt x="3444625" y="1429601"/>
                  <a:pt x="3429563" y="1432619"/>
                </a:cubicBezTo>
                <a:cubicBezTo>
                  <a:pt x="3422032" y="1434128"/>
                  <a:pt x="3414612" y="1432487"/>
                  <a:pt x="3408702" y="1428614"/>
                </a:cubicBezTo>
                <a:close/>
                <a:moveTo>
                  <a:pt x="608604" y="482561"/>
                </a:moveTo>
                <a:cubicBezTo>
                  <a:pt x="601557" y="482056"/>
                  <a:pt x="594662" y="478860"/>
                  <a:pt x="589590" y="473092"/>
                </a:cubicBezTo>
                <a:cubicBezTo>
                  <a:pt x="579445" y="461557"/>
                  <a:pt x="580433" y="444104"/>
                  <a:pt x="591796" y="434111"/>
                </a:cubicBezTo>
                <a:cubicBezTo>
                  <a:pt x="603159" y="424118"/>
                  <a:pt x="620595" y="425368"/>
                  <a:pt x="630739" y="436903"/>
                </a:cubicBezTo>
                <a:cubicBezTo>
                  <a:pt x="640884" y="448438"/>
                  <a:pt x="639896" y="465891"/>
                  <a:pt x="628533" y="475884"/>
                </a:cubicBezTo>
                <a:cubicBezTo>
                  <a:pt x="622852" y="480881"/>
                  <a:pt x="615652" y="483066"/>
                  <a:pt x="608604" y="482561"/>
                </a:cubicBezTo>
                <a:close/>
                <a:moveTo>
                  <a:pt x="530263" y="557745"/>
                </a:moveTo>
                <a:cubicBezTo>
                  <a:pt x="523198" y="557692"/>
                  <a:pt x="516112" y="554943"/>
                  <a:pt x="510681" y="549512"/>
                </a:cubicBezTo>
                <a:cubicBezTo>
                  <a:pt x="499819" y="538650"/>
                  <a:pt x="499687" y="521170"/>
                  <a:pt x="510388" y="510470"/>
                </a:cubicBezTo>
                <a:cubicBezTo>
                  <a:pt x="521088" y="499770"/>
                  <a:pt x="538568" y="499901"/>
                  <a:pt x="549430" y="510763"/>
                </a:cubicBezTo>
                <a:cubicBezTo>
                  <a:pt x="560292" y="521625"/>
                  <a:pt x="560424" y="539105"/>
                  <a:pt x="549723" y="549805"/>
                </a:cubicBezTo>
                <a:cubicBezTo>
                  <a:pt x="544373" y="555156"/>
                  <a:pt x="537328" y="557798"/>
                  <a:pt x="530263" y="557745"/>
                </a:cubicBezTo>
                <a:close/>
                <a:moveTo>
                  <a:pt x="3425823" y="1539446"/>
                </a:moveTo>
                <a:cubicBezTo>
                  <a:pt x="3420183" y="1535190"/>
                  <a:pt x="3416198" y="1528808"/>
                  <a:pt x="3415205" y="1521307"/>
                </a:cubicBezTo>
                <a:cubicBezTo>
                  <a:pt x="3413220" y="1506306"/>
                  <a:pt x="3423956" y="1492511"/>
                  <a:pt x="3439184" y="1490495"/>
                </a:cubicBezTo>
                <a:cubicBezTo>
                  <a:pt x="3454413" y="1488480"/>
                  <a:pt x="3468368" y="1499007"/>
                  <a:pt x="3470353" y="1514009"/>
                </a:cubicBezTo>
                <a:cubicBezTo>
                  <a:pt x="3472339" y="1529011"/>
                  <a:pt x="3461603" y="1542806"/>
                  <a:pt x="3446374" y="1544821"/>
                </a:cubicBezTo>
                <a:cubicBezTo>
                  <a:pt x="3438759" y="1545829"/>
                  <a:pt x="3431464" y="1543701"/>
                  <a:pt x="3425823" y="1539446"/>
                </a:cubicBezTo>
                <a:close/>
                <a:moveTo>
                  <a:pt x="454573" y="640497"/>
                </a:moveTo>
                <a:cubicBezTo>
                  <a:pt x="447520" y="640911"/>
                  <a:pt x="440268" y="638637"/>
                  <a:pt x="434490" y="633577"/>
                </a:cubicBezTo>
                <a:cubicBezTo>
                  <a:pt x="422934" y="623456"/>
                  <a:pt x="421647" y="606024"/>
                  <a:pt x="431617" y="594639"/>
                </a:cubicBezTo>
                <a:cubicBezTo>
                  <a:pt x="441586" y="583255"/>
                  <a:pt x="459037" y="582230"/>
                  <a:pt x="470593" y="592350"/>
                </a:cubicBezTo>
                <a:cubicBezTo>
                  <a:pt x="482149" y="602471"/>
                  <a:pt x="483436" y="619904"/>
                  <a:pt x="473467" y="631288"/>
                </a:cubicBezTo>
                <a:cubicBezTo>
                  <a:pt x="468482" y="636980"/>
                  <a:pt x="461627" y="640082"/>
                  <a:pt x="454573" y="640497"/>
                </a:cubicBezTo>
                <a:close/>
                <a:moveTo>
                  <a:pt x="3435510" y="1649909"/>
                </a:moveTo>
                <a:cubicBezTo>
                  <a:pt x="3430160" y="1645295"/>
                  <a:pt x="3426601" y="1638666"/>
                  <a:pt x="3426101" y="1631116"/>
                </a:cubicBezTo>
                <a:cubicBezTo>
                  <a:pt x="3425100" y="1616017"/>
                  <a:pt x="3436715" y="1602953"/>
                  <a:pt x="3452043" y="1601937"/>
                </a:cubicBezTo>
                <a:cubicBezTo>
                  <a:pt x="3467371" y="1600922"/>
                  <a:pt x="3480607" y="1612339"/>
                  <a:pt x="3481608" y="1627438"/>
                </a:cubicBezTo>
                <a:cubicBezTo>
                  <a:pt x="3482608" y="1642538"/>
                  <a:pt x="3470994" y="1655601"/>
                  <a:pt x="3455666" y="1656617"/>
                </a:cubicBezTo>
                <a:cubicBezTo>
                  <a:pt x="3448002" y="1657125"/>
                  <a:pt x="3440860" y="1654524"/>
                  <a:pt x="3435510" y="1649909"/>
                </a:cubicBezTo>
                <a:close/>
                <a:moveTo>
                  <a:pt x="364782" y="721470"/>
                </a:moveTo>
                <a:cubicBezTo>
                  <a:pt x="352589" y="712127"/>
                  <a:pt x="350165" y="694816"/>
                  <a:pt x="359369" y="682804"/>
                </a:cubicBezTo>
                <a:cubicBezTo>
                  <a:pt x="368573" y="670792"/>
                  <a:pt x="385919" y="668629"/>
                  <a:pt x="398113" y="677972"/>
                </a:cubicBezTo>
                <a:cubicBezTo>
                  <a:pt x="410306" y="687315"/>
                  <a:pt x="412730" y="704627"/>
                  <a:pt x="403525" y="716639"/>
                </a:cubicBezTo>
                <a:cubicBezTo>
                  <a:pt x="394321" y="728650"/>
                  <a:pt x="376976" y="730813"/>
                  <a:pt x="364782" y="721470"/>
                </a:cubicBezTo>
                <a:close/>
                <a:moveTo>
                  <a:pt x="3457611" y="1770054"/>
                </a:moveTo>
                <a:cubicBezTo>
                  <a:pt x="3442249" y="1770054"/>
                  <a:pt x="3429796" y="1757787"/>
                  <a:pt x="3429796" y="1742654"/>
                </a:cubicBezTo>
                <a:cubicBezTo>
                  <a:pt x="3429796" y="1727521"/>
                  <a:pt x="3442249" y="1715254"/>
                  <a:pt x="3457611" y="1715254"/>
                </a:cubicBezTo>
                <a:cubicBezTo>
                  <a:pt x="3472972" y="1715254"/>
                  <a:pt x="3485425" y="1727521"/>
                  <a:pt x="3485425" y="1742654"/>
                </a:cubicBezTo>
                <a:cubicBezTo>
                  <a:pt x="3485425" y="1757786"/>
                  <a:pt x="3472972" y="1770054"/>
                  <a:pt x="3457611" y="1770054"/>
                </a:cubicBezTo>
                <a:close/>
                <a:moveTo>
                  <a:pt x="3452343" y="1879775"/>
                </a:moveTo>
                <a:cubicBezTo>
                  <a:pt x="3437013" y="1878791"/>
                  <a:pt x="3425371" y="1865752"/>
                  <a:pt x="3426339" y="1850651"/>
                </a:cubicBezTo>
                <a:cubicBezTo>
                  <a:pt x="3427308" y="1835549"/>
                  <a:pt x="3440521" y="1824104"/>
                  <a:pt x="3455851" y="1825088"/>
                </a:cubicBezTo>
                <a:cubicBezTo>
                  <a:pt x="3471181" y="1826071"/>
                  <a:pt x="3482823" y="1839110"/>
                  <a:pt x="3481854" y="1854212"/>
                </a:cubicBezTo>
                <a:cubicBezTo>
                  <a:pt x="3480886" y="1869313"/>
                  <a:pt x="3467673" y="1880758"/>
                  <a:pt x="3452343" y="1879775"/>
                </a:cubicBezTo>
                <a:close/>
                <a:moveTo>
                  <a:pt x="300279" y="814804"/>
                </a:moveTo>
                <a:cubicBezTo>
                  <a:pt x="287495" y="806288"/>
                  <a:pt x="283932" y="789174"/>
                  <a:pt x="292322" y="776580"/>
                </a:cubicBezTo>
                <a:cubicBezTo>
                  <a:pt x="300712" y="763986"/>
                  <a:pt x="317876" y="760681"/>
                  <a:pt x="330661" y="769198"/>
                </a:cubicBezTo>
                <a:cubicBezTo>
                  <a:pt x="343445" y="777714"/>
                  <a:pt x="347008" y="794828"/>
                  <a:pt x="338618" y="807422"/>
                </a:cubicBezTo>
                <a:cubicBezTo>
                  <a:pt x="330229" y="820016"/>
                  <a:pt x="313064" y="823321"/>
                  <a:pt x="300279" y="814804"/>
                </a:cubicBezTo>
                <a:close/>
                <a:moveTo>
                  <a:pt x="243839" y="909043"/>
                </a:moveTo>
                <a:cubicBezTo>
                  <a:pt x="230535" y="901362"/>
                  <a:pt x="225885" y="884512"/>
                  <a:pt x="233451" y="871407"/>
                </a:cubicBezTo>
                <a:cubicBezTo>
                  <a:pt x="241017" y="858301"/>
                  <a:pt x="257936" y="853904"/>
                  <a:pt x="271239" y="861585"/>
                </a:cubicBezTo>
                <a:cubicBezTo>
                  <a:pt x="284542" y="869266"/>
                  <a:pt x="289193" y="886116"/>
                  <a:pt x="281627" y="899221"/>
                </a:cubicBezTo>
                <a:cubicBezTo>
                  <a:pt x="274060" y="912326"/>
                  <a:pt x="257142" y="916723"/>
                  <a:pt x="243839" y="909043"/>
                </a:cubicBezTo>
                <a:close/>
                <a:moveTo>
                  <a:pt x="3439540" y="1992504"/>
                </a:moveTo>
                <a:cubicBezTo>
                  <a:pt x="3424309" y="1990509"/>
                  <a:pt x="3413554" y="1976729"/>
                  <a:pt x="3415520" y="1961724"/>
                </a:cubicBezTo>
                <a:cubicBezTo>
                  <a:pt x="3417485" y="1946720"/>
                  <a:pt x="3431425" y="1936174"/>
                  <a:pt x="3446656" y="1938168"/>
                </a:cubicBezTo>
                <a:cubicBezTo>
                  <a:pt x="3461888" y="1940163"/>
                  <a:pt x="3472642" y="1953944"/>
                  <a:pt x="3470677" y="1968948"/>
                </a:cubicBezTo>
                <a:cubicBezTo>
                  <a:pt x="3468713" y="1983952"/>
                  <a:pt x="3454772" y="1994499"/>
                  <a:pt x="3439540" y="1992504"/>
                </a:cubicBezTo>
                <a:close/>
                <a:moveTo>
                  <a:pt x="192002" y="1009962"/>
                </a:moveTo>
                <a:cubicBezTo>
                  <a:pt x="178220" y="1003178"/>
                  <a:pt x="172465" y="986672"/>
                  <a:pt x="179148" y="973095"/>
                </a:cubicBezTo>
                <a:cubicBezTo>
                  <a:pt x="185832" y="959519"/>
                  <a:pt x="202422" y="954012"/>
                  <a:pt x="216204" y="960797"/>
                </a:cubicBezTo>
                <a:cubicBezTo>
                  <a:pt x="229986" y="967581"/>
                  <a:pt x="235741" y="984087"/>
                  <a:pt x="229058" y="997664"/>
                </a:cubicBezTo>
                <a:cubicBezTo>
                  <a:pt x="222374" y="1011241"/>
                  <a:pt x="205784" y="1016747"/>
                  <a:pt x="192002" y="1009962"/>
                </a:cubicBezTo>
                <a:close/>
                <a:moveTo>
                  <a:pt x="3419582" y="2102895"/>
                </a:moveTo>
                <a:cubicBezTo>
                  <a:pt x="3404513" y="2099909"/>
                  <a:pt x="3394683" y="2085454"/>
                  <a:pt x="3397624" y="2070611"/>
                </a:cubicBezTo>
                <a:cubicBezTo>
                  <a:pt x="3400566" y="2055767"/>
                  <a:pt x="3415166" y="2046154"/>
                  <a:pt x="3430235" y="2049140"/>
                </a:cubicBezTo>
                <a:cubicBezTo>
                  <a:pt x="3445303" y="2052127"/>
                  <a:pt x="3455134" y="2066581"/>
                  <a:pt x="3452192" y="2081425"/>
                </a:cubicBezTo>
                <a:cubicBezTo>
                  <a:pt x="3449250" y="2096268"/>
                  <a:pt x="3434650" y="2105881"/>
                  <a:pt x="3419582" y="2102895"/>
                </a:cubicBezTo>
                <a:close/>
                <a:moveTo>
                  <a:pt x="147417" y="1112903"/>
                </a:moveTo>
                <a:cubicBezTo>
                  <a:pt x="133221" y="1107034"/>
                  <a:pt x="126399" y="1090940"/>
                  <a:pt x="132181" y="1076955"/>
                </a:cubicBezTo>
                <a:cubicBezTo>
                  <a:pt x="137962" y="1062971"/>
                  <a:pt x="154157" y="1056392"/>
                  <a:pt x="168354" y="1062261"/>
                </a:cubicBezTo>
                <a:cubicBezTo>
                  <a:pt x="182549" y="1068130"/>
                  <a:pt x="189371" y="1084224"/>
                  <a:pt x="183590" y="1098209"/>
                </a:cubicBezTo>
                <a:cubicBezTo>
                  <a:pt x="177808" y="1112193"/>
                  <a:pt x="161613" y="1118772"/>
                  <a:pt x="147417" y="1112903"/>
                </a:cubicBezTo>
                <a:close/>
                <a:moveTo>
                  <a:pt x="3392100" y="2212970"/>
                </a:moveTo>
                <a:cubicBezTo>
                  <a:pt x="3377262" y="2208994"/>
                  <a:pt x="3368409" y="2193922"/>
                  <a:pt x="3372325" y="2179305"/>
                </a:cubicBezTo>
                <a:cubicBezTo>
                  <a:pt x="3376242" y="2164688"/>
                  <a:pt x="3391445" y="2156062"/>
                  <a:pt x="3406283" y="2160038"/>
                </a:cubicBezTo>
                <a:cubicBezTo>
                  <a:pt x="3421121" y="2164014"/>
                  <a:pt x="3429975" y="2179086"/>
                  <a:pt x="3426059" y="2193703"/>
                </a:cubicBezTo>
                <a:cubicBezTo>
                  <a:pt x="3422142" y="2208320"/>
                  <a:pt x="3406938" y="2216946"/>
                  <a:pt x="3392100" y="2212970"/>
                </a:cubicBezTo>
                <a:close/>
                <a:moveTo>
                  <a:pt x="3358614" y="2317589"/>
                </a:moveTo>
                <a:cubicBezTo>
                  <a:pt x="3344061" y="2312672"/>
                  <a:pt x="3336190" y="2297063"/>
                  <a:pt x="3341035" y="2282727"/>
                </a:cubicBezTo>
                <a:cubicBezTo>
                  <a:pt x="3345879" y="2268391"/>
                  <a:pt x="3361604" y="2260756"/>
                  <a:pt x="3376157" y="2265673"/>
                </a:cubicBezTo>
                <a:cubicBezTo>
                  <a:pt x="3390710" y="2270591"/>
                  <a:pt x="3398581" y="2286199"/>
                  <a:pt x="3393736" y="2300535"/>
                </a:cubicBezTo>
                <a:cubicBezTo>
                  <a:pt x="3388892" y="2314871"/>
                  <a:pt x="3373167" y="2322507"/>
                  <a:pt x="3358614" y="2317589"/>
                </a:cubicBezTo>
                <a:close/>
                <a:moveTo>
                  <a:pt x="109269" y="1219751"/>
                </a:moveTo>
                <a:cubicBezTo>
                  <a:pt x="94716" y="1214834"/>
                  <a:pt x="86845" y="1199225"/>
                  <a:pt x="91689" y="1184889"/>
                </a:cubicBezTo>
                <a:cubicBezTo>
                  <a:pt x="96534" y="1170553"/>
                  <a:pt x="112258" y="1162918"/>
                  <a:pt x="126811" y="1167835"/>
                </a:cubicBezTo>
                <a:cubicBezTo>
                  <a:pt x="141365" y="1172753"/>
                  <a:pt x="149235" y="1188361"/>
                  <a:pt x="144391" y="1202697"/>
                </a:cubicBezTo>
                <a:cubicBezTo>
                  <a:pt x="139547" y="1217033"/>
                  <a:pt x="123822" y="1224669"/>
                  <a:pt x="109269" y="1219751"/>
                </a:cubicBezTo>
                <a:close/>
                <a:moveTo>
                  <a:pt x="79142" y="1325387"/>
                </a:moveTo>
                <a:cubicBezTo>
                  <a:pt x="64304" y="1321411"/>
                  <a:pt x="55451" y="1306339"/>
                  <a:pt x="59367" y="1291722"/>
                </a:cubicBezTo>
                <a:cubicBezTo>
                  <a:pt x="63283" y="1277105"/>
                  <a:pt x="78487" y="1268479"/>
                  <a:pt x="93325" y="1272454"/>
                </a:cubicBezTo>
                <a:cubicBezTo>
                  <a:pt x="108164" y="1276430"/>
                  <a:pt x="117017" y="1291503"/>
                  <a:pt x="113100" y="1306120"/>
                </a:cubicBezTo>
                <a:cubicBezTo>
                  <a:pt x="109184" y="1320736"/>
                  <a:pt x="93980" y="1329363"/>
                  <a:pt x="79142" y="1325387"/>
                </a:cubicBezTo>
                <a:close/>
                <a:moveTo>
                  <a:pt x="3317072" y="2423164"/>
                </a:moveTo>
                <a:cubicBezTo>
                  <a:pt x="3302876" y="2417295"/>
                  <a:pt x="3296055" y="2401200"/>
                  <a:pt x="3301836" y="2387216"/>
                </a:cubicBezTo>
                <a:cubicBezTo>
                  <a:pt x="3307617" y="2373231"/>
                  <a:pt x="3323813" y="2366652"/>
                  <a:pt x="3338009" y="2372521"/>
                </a:cubicBezTo>
                <a:cubicBezTo>
                  <a:pt x="3352205" y="2378390"/>
                  <a:pt x="3359026" y="2394484"/>
                  <a:pt x="3353245" y="2408469"/>
                </a:cubicBezTo>
                <a:cubicBezTo>
                  <a:pt x="3347464" y="2422454"/>
                  <a:pt x="3331268" y="2429033"/>
                  <a:pt x="3317072" y="2423164"/>
                </a:cubicBezTo>
                <a:close/>
                <a:moveTo>
                  <a:pt x="55191" y="1436284"/>
                </a:moveTo>
                <a:cubicBezTo>
                  <a:pt x="40123" y="1433298"/>
                  <a:pt x="30292" y="1418844"/>
                  <a:pt x="33234" y="1404000"/>
                </a:cubicBezTo>
                <a:cubicBezTo>
                  <a:pt x="36175" y="1389156"/>
                  <a:pt x="50775" y="1379544"/>
                  <a:pt x="65844" y="1382530"/>
                </a:cubicBezTo>
                <a:cubicBezTo>
                  <a:pt x="80912" y="1385516"/>
                  <a:pt x="90743" y="1399970"/>
                  <a:pt x="87802" y="1414814"/>
                </a:cubicBezTo>
                <a:cubicBezTo>
                  <a:pt x="84859" y="1429658"/>
                  <a:pt x="70259" y="1439270"/>
                  <a:pt x="55191" y="1436284"/>
                </a:cubicBezTo>
                <a:close/>
                <a:moveTo>
                  <a:pt x="3269221" y="2524628"/>
                </a:moveTo>
                <a:cubicBezTo>
                  <a:pt x="3255439" y="2517843"/>
                  <a:pt x="3249684" y="2501337"/>
                  <a:pt x="3256368" y="2487761"/>
                </a:cubicBezTo>
                <a:cubicBezTo>
                  <a:pt x="3263051" y="2474184"/>
                  <a:pt x="3279641" y="2468678"/>
                  <a:pt x="3293424" y="2475462"/>
                </a:cubicBezTo>
                <a:cubicBezTo>
                  <a:pt x="3307206" y="2482247"/>
                  <a:pt x="3312961" y="2498752"/>
                  <a:pt x="3306277" y="2512329"/>
                </a:cubicBezTo>
                <a:cubicBezTo>
                  <a:pt x="3299594" y="2525906"/>
                  <a:pt x="3283004" y="2531412"/>
                  <a:pt x="3269221" y="2524628"/>
                </a:cubicBezTo>
                <a:close/>
                <a:moveTo>
                  <a:pt x="38769" y="1547256"/>
                </a:moveTo>
                <a:cubicBezTo>
                  <a:pt x="23538" y="1545261"/>
                  <a:pt x="12783" y="1531481"/>
                  <a:pt x="14748" y="1516477"/>
                </a:cubicBezTo>
                <a:cubicBezTo>
                  <a:pt x="16713" y="1501472"/>
                  <a:pt x="30654" y="1490926"/>
                  <a:pt x="45885" y="1492921"/>
                </a:cubicBezTo>
                <a:cubicBezTo>
                  <a:pt x="61117" y="1494915"/>
                  <a:pt x="71871" y="1508696"/>
                  <a:pt x="69906" y="1523700"/>
                </a:cubicBezTo>
                <a:cubicBezTo>
                  <a:pt x="67941" y="1538704"/>
                  <a:pt x="54001" y="1549251"/>
                  <a:pt x="38769" y="1547256"/>
                </a:cubicBezTo>
                <a:close/>
                <a:moveTo>
                  <a:pt x="3214187" y="2623840"/>
                </a:moveTo>
                <a:cubicBezTo>
                  <a:pt x="3200884" y="2616159"/>
                  <a:pt x="3196232" y="2599309"/>
                  <a:pt x="3203799" y="2586204"/>
                </a:cubicBezTo>
                <a:cubicBezTo>
                  <a:pt x="3211365" y="2573098"/>
                  <a:pt x="3228283" y="2568701"/>
                  <a:pt x="3241586" y="2576382"/>
                </a:cubicBezTo>
                <a:cubicBezTo>
                  <a:pt x="3254890" y="2584063"/>
                  <a:pt x="3259541" y="2600913"/>
                  <a:pt x="3251975" y="2614018"/>
                </a:cubicBezTo>
                <a:cubicBezTo>
                  <a:pt x="3244409" y="2627123"/>
                  <a:pt x="3227490" y="2631520"/>
                  <a:pt x="3214187" y="2623840"/>
                </a:cubicBezTo>
                <a:close/>
                <a:moveTo>
                  <a:pt x="3154765" y="2716227"/>
                </a:moveTo>
                <a:cubicBezTo>
                  <a:pt x="3141980" y="2707710"/>
                  <a:pt x="3138417" y="2690597"/>
                  <a:pt x="3146807" y="2678003"/>
                </a:cubicBezTo>
                <a:cubicBezTo>
                  <a:pt x="3155197" y="2665409"/>
                  <a:pt x="3172362" y="2662104"/>
                  <a:pt x="3185146" y="2670620"/>
                </a:cubicBezTo>
                <a:cubicBezTo>
                  <a:pt x="3197931" y="2679137"/>
                  <a:pt x="3201493" y="2696250"/>
                  <a:pt x="3193104" y="2708844"/>
                </a:cubicBezTo>
                <a:cubicBezTo>
                  <a:pt x="3184714" y="2721438"/>
                  <a:pt x="3167549" y="2724743"/>
                  <a:pt x="3154765" y="2716227"/>
                </a:cubicBezTo>
                <a:close/>
                <a:moveTo>
                  <a:pt x="29575" y="1660337"/>
                </a:moveTo>
                <a:cubicBezTo>
                  <a:pt x="14245" y="1659354"/>
                  <a:pt x="2603" y="1646314"/>
                  <a:pt x="3571" y="1631213"/>
                </a:cubicBezTo>
                <a:cubicBezTo>
                  <a:pt x="4540" y="1616111"/>
                  <a:pt x="17753" y="1604666"/>
                  <a:pt x="33083" y="1605650"/>
                </a:cubicBezTo>
                <a:cubicBezTo>
                  <a:pt x="48413" y="1606633"/>
                  <a:pt x="60055" y="1619672"/>
                  <a:pt x="59086" y="1634774"/>
                </a:cubicBezTo>
                <a:cubicBezTo>
                  <a:pt x="58117" y="1649875"/>
                  <a:pt x="44905" y="1661320"/>
                  <a:pt x="29575" y="1660337"/>
                </a:cubicBezTo>
                <a:close/>
                <a:moveTo>
                  <a:pt x="27815" y="1770170"/>
                </a:moveTo>
                <a:cubicBezTo>
                  <a:pt x="12454" y="1770170"/>
                  <a:pt x="1" y="1757903"/>
                  <a:pt x="0" y="1742770"/>
                </a:cubicBezTo>
                <a:cubicBezTo>
                  <a:pt x="1" y="1727638"/>
                  <a:pt x="12454" y="1715371"/>
                  <a:pt x="27815" y="1715371"/>
                </a:cubicBezTo>
                <a:cubicBezTo>
                  <a:pt x="43177" y="1715371"/>
                  <a:pt x="55630" y="1727638"/>
                  <a:pt x="55629" y="1742770"/>
                </a:cubicBezTo>
                <a:cubicBezTo>
                  <a:pt x="55630" y="1757903"/>
                  <a:pt x="43177" y="1770170"/>
                  <a:pt x="27815" y="1770170"/>
                </a:cubicBezTo>
                <a:close/>
                <a:moveTo>
                  <a:pt x="3087313" y="2807452"/>
                </a:moveTo>
                <a:cubicBezTo>
                  <a:pt x="3075120" y="2798109"/>
                  <a:pt x="3072696" y="2780798"/>
                  <a:pt x="3081900" y="2768786"/>
                </a:cubicBezTo>
                <a:cubicBezTo>
                  <a:pt x="3091104" y="2756774"/>
                  <a:pt x="3108450" y="2754611"/>
                  <a:pt x="3120644" y="2763954"/>
                </a:cubicBezTo>
                <a:cubicBezTo>
                  <a:pt x="3132837" y="2773297"/>
                  <a:pt x="3135261" y="2790609"/>
                  <a:pt x="3126057" y="2802621"/>
                </a:cubicBezTo>
                <a:cubicBezTo>
                  <a:pt x="3116853" y="2814632"/>
                  <a:pt x="3099507" y="2816796"/>
                  <a:pt x="3087313" y="2807452"/>
                </a:cubicBezTo>
                <a:close/>
                <a:moveTo>
                  <a:pt x="13228" y="1876780"/>
                </a:moveTo>
                <a:cubicBezTo>
                  <a:pt x="7878" y="1872165"/>
                  <a:pt x="4318" y="1865536"/>
                  <a:pt x="3818" y="1857986"/>
                </a:cubicBezTo>
                <a:cubicBezTo>
                  <a:pt x="2817" y="1842887"/>
                  <a:pt x="14432" y="1829823"/>
                  <a:pt x="29760" y="1828808"/>
                </a:cubicBezTo>
                <a:cubicBezTo>
                  <a:pt x="45088" y="1827792"/>
                  <a:pt x="58325" y="1839209"/>
                  <a:pt x="59325" y="1854309"/>
                </a:cubicBezTo>
                <a:cubicBezTo>
                  <a:pt x="60326" y="1869408"/>
                  <a:pt x="48711" y="1882472"/>
                  <a:pt x="33383" y="1883487"/>
                </a:cubicBezTo>
                <a:cubicBezTo>
                  <a:pt x="25719" y="1883995"/>
                  <a:pt x="18578" y="1881395"/>
                  <a:pt x="13228" y="1876780"/>
                </a:cubicBezTo>
                <a:close/>
                <a:moveTo>
                  <a:pt x="3034916" y="2899994"/>
                </a:moveTo>
                <a:cubicBezTo>
                  <a:pt x="3027863" y="2900408"/>
                  <a:pt x="3020611" y="2898134"/>
                  <a:pt x="3014833" y="2893074"/>
                </a:cubicBezTo>
                <a:cubicBezTo>
                  <a:pt x="3003276" y="2882954"/>
                  <a:pt x="3001990" y="2865521"/>
                  <a:pt x="3011959" y="2854137"/>
                </a:cubicBezTo>
                <a:cubicBezTo>
                  <a:pt x="3021929" y="2842752"/>
                  <a:pt x="3039379" y="2841728"/>
                  <a:pt x="3050935" y="2851848"/>
                </a:cubicBezTo>
                <a:cubicBezTo>
                  <a:pt x="3062492" y="2861968"/>
                  <a:pt x="3063778" y="2879401"/>
                  <a:pt x="3053809" y="2890785"/>
                </a:cubicBezTo>
                <a:cubicBezTo>
                  <a:pt x="3048824" y="2896477"/>
                  <a:pt x="3041969" y="2899580"/>
                  <a:pt x="3034916" y="2899994"/>
                </a:cubicBezTo>
                <a:close/>
                <a:moveTo>
                  <a:pt x="25691" y="1989554"/>
                </a:moveTo>
                <a:cubicBezTo>
                  <a:pt x="20051" y="1985299"/>
                  <a:pt x="16066" y="1978917"/>
                  <a:pt x="15072" y="1971416"/>
                </a:cubicBezTo>
                <a:cubicBezTo>
                  <a:pt x="13087" y="1956414"/>
                  <a:pt x="23823" y="1942619"/>
                  <a:pt x="39051" y="1940603"/>
                </a:cubicBezTo>
                <a:cubicBezTo>
                  <a:pt x="54281" y="1938588"/>
                  <a:pt x="68235" y="1949115"/>
                  <a:pt x="70220" y="1964117"/>
                </a:cubicBezTo>
                <a:cubicBezTo>
                  <a:pt x="72206" y="1979119"/>
                  <a:pt x="61470" y="1992914"/>
                  <a:pt x="46241" y="1994929"/>
                </a:cubicBezTo>
                <a:cubicBezTo>
                  <a:pt x="38627" y="1995937"/>
                  <a:pt x="31331" y="1993809"/>
                  <a:pt x="25691" y="1989554"/>
                </a:cubicBezTo>
                <a:close/>
                <a:moveTo>
                  <a:pt x="2955577" y="2982894"/>
                </a:moveTo>
                <a:cubicBezTo>
                  <a:pt x="2948512" y="2982841"/>
                  <a:pt x="2941426" y="2980092"/>
                  <a:pt x="2935996" y="2974661"/>
                </a:cubicBezTo>
                <a:cubicBezTo>
                  <a:pt x="2925133" y="2963799"/>
                  <a:pt x="2925002" y="2946319"/>
                  <a:pt x="2935703" y="2935619"/>
                </a:cubicBezTo>
                <a:cubicBezTo>
                  <a:pt x="2946403" y="2924919"/>
                  <a:pt x="2963882" y="2925050"/>
                  <a:pt x="2974745" y="2935912"/>
                </a:cubicBezTo>
                <a:cubicBezTo>
                  <a:pt x="2985607" y="2946774"/>
                  <a:pt x="2985738" y="2964254"/>
                  <a:pt x="2975038" y="2974954"/>
                </a:cubicBezTo>
                <a:cubicBezTo>
                  <a:pt x="2969688" y="2980304"/>
                  <a:pt x="2962643" y="2982947"/>
                  <a:pt x="2955577" y="2982894"/>
                </a:cubicBezTo>
                <a:close/>
                <a:moveTo>
                  <a:pt x="2873701" y="3057990"/>
                </a:moveTo>
                <a:cubicBezTo>
                  <a:pt x="2866654" y="3057485"/>
                  <a:pt x="2859759" y="3054288"/>
                  <a:pt x="2854687" y="3048521"/>
                </a:cubicBezTo>
                <a:cubicBezTo>
                  <a:pt x="2844542" y="3036985"/>
                  <a:pt x="2845530" y="3019533"/>
                  <a:pt x="2856893" y="3009540"/>
                </a:cubicBezTo>
                <a:cubicBezTo>
                  <a:pt x="2868256" y="2999546"/>
                  <a:pt x="2885692" y="3000796"/>
                  <a:pt x="2895836" y="3012331"/>
                </a:cubicBezTo>
                <a:cubicBezTo>
                  <a:pt x="2905981" y="3023867"/>
                  <a:pt x="2904993" y="3041319"/>
                  <a:pt x="2893630" y="3051312"/>
                </a:cubicBezTo>
                <a:cubicBezTo>
                  <a:pt x="2887948" y="3056309"/>
                  <a:pt x="2880749" y="3058495"/>
                  <a:pt x="2873701" y="3057990"/>
                </a:cubicBezTo>
                <a:close/>
                <a:moveTo>
                  <a:pt x="45768" y="2102531"/>
                </a:moveTo>
                <a:cubicBezTo>
                  <a:pt x="39858" y="2098658"/>
                  <a:pt x="35460" y="2092553"/>
                  <a:pt x="33973" y="2085135"/>
                </a:cubicBezTo>
                <a:cubicBezTo>
                  <a:pt x="31000" y="2070297"/>
                  <a:pt x="40801" y="2055822"/>
                  <a:pt x="55863" y="2052804"/>
                </a:cubicBezTo>
                <a:cubicBezTo>
                  <a:pt x="70925" y="2049787"/>
                  <a:pt x="85545" y="2059368"/>
                  <a:pt x="88518" y="2074206"/>
                </a:cubicBezTo>
                <a:cubicBezTo>
                  <a:pt x="91491" y="2089043"/>
                  <a:pt x="81690" y="2103518"/>
                  <a:pt x="66628" y="2106536"/>
                </a:cubicBezTo>
                <a:cubicBezTo>
                  <a:pt x="59097" y="2108045"/>
                  <a:pt x="51677" y="2106404"/>
                  <a:pt x="45768" y="2102531"/>
                </a:cubicBezTo>
                <a:close/>
                <a:moveTo>
                  <a:pt x="72281" y="2210422"/>
                </a:moveTo>
                <a:cubicBezTo>
                  <a:pt x="66136" y="2206935"/>
                  <a:pt x="61356" y="2201124"/>
                  <a:pt x="59397" y="2193816"/>
                </a:cubicBezTo>
                <a:cubicBezTo>
                  <a:pt x="55481" y="2179199"/>
                  <a:pt x="64334" y="2164126"/>
                  <a:pt x="79172" y="2160151"/>
                </a:cubicBezTo>
                <a:cubicBezTo>
                  <a:pt x="94010" y="2156175"/>
                  <a:pt x="109214" y="2164801"/>
                  <a:pt x="113131" y="2179418"/>
                </a:cubicBezTo>
                <a:cubicBezTo>
                  <a:pt x="117047" y="2194035"/>
                  <a:pt x="108194" y="2209107"/>
                  <a:pt x="93356" y="2213083"/>
                </a:cubicBezTo>
                <a:cubicBezTo>
                  <a:pt x="85936" y="2215071"/>
                  <a:pt x="78426" y="2213909"/>
                  <a:pt x="72281" y="2210422"/>
                </a:cubicBezTo>
                <a:close/>
                <a:moveTo>
                  <a:pt x="2784269" y="3129886"/>
                </a:moveTo>
                <a:cubicBezTo>
                  <a:pt x="2777271" y="3128916"/>
                  <a:pt x="2770602" y="3125271"/>
                  <a:pt x="2765922" y="3119180"/>
                </a:cubicBezTo>
                <a:cubicBezTo>
                  <a:pt x="2756563" y="3107000"/>
                  <a:pt x="2758702" y="3089651"/>
                  <a:pt x="2770701" y="3080430"/>
                </a:cubicBezTo>
                <a:cubicBezTo>
                  <a:pt x="2782701" y="3071210"/>
                  <a:pt x="2800015" y="3073610"/>
                  <a:pt x="2809375" y="3085791"/>
                </a:cubicBezTo>
                <a:cubicBezTo>
                  <a:pt x="2818735" y="3097972"/>
                  <a:pt x="2816596" y="3115321"/>
                  <a:pt x="2804596" y="3124541"/>
                </a:cubicBezTo>
                <a:cubicBezTo>
                  <a:pt x="2798597" y="3129151"/>
                  <a:pt x="2791268" y="3130856"/>
                  <a:pt x="2784269" y="3129886"/>
                </a:cubicBezTo>
                <a:close/>
                <a:moveTo>
                  <a:pt x="106857" y="2319836"/>
                </a:moveTo>
                <a:cubicBezTo>
                  <a:pt x="100495" y="2316763"/>
                  <a:pt x="95342" y="2311281"/>
                  <a:pt x="92904" y="2304118"/>
                </a:cubicBezTo>
                <a:cubicBezTo>
                  <a:pt x="88030" y="2289792"/>
                  <a:pt x="95867" y="2274168"/>
                  <a:pt x="110410" y="2269219"/>
                </a:cubicBezTo>
                <a:cubicBezTo>
                  <a:pt x="124953" y="2264271"/>
                  <a:pt x="140694" y="2271874"/>
                  <a:pt x="145568" y="2286200"/>
                </a:cubicBezTo>
                <a:cubicBezTo>
                  <a:pt x="150443" y="2300526"/>
                  <a:pt x="142605" y="2316150"/>
                  <a:pt x="128062" y="2321098"/>
                </a:cubicBezTo>
                <a:cubicBezTo>
                  <a:pt x="120791" y="2323572"/>
                  <a:pt x="113220" y="2322909"/>
                  <a:pt x="106857" y="2319836"/>
                </a:cubicBezTo>
                <a:close/>
                <a:moveTo>
                  <a:pt x="2691358" y="3195007"/>
                </a:moveTo>
                <a:cubicBezTo>
                  <a:pt x="2684438" y="3193582"/>
                  <a:pt x="2678022" y="3189509"/>
                  <a:pt x="2673750" y="3183126"/>
                </a:cubicBezTo>
                <a:cubicBezTo>
                  <a:pt x="2665207" y="3170359"/>
                  <a:pt x="2668476" y="3153187"/>
                  <a:pt x="2681052" y="3144771"/>
                </a:cubicBezTo>
                <a:cubicBezTo>
                  <a:pt x="2693629" y="3136355"/>
                  <a:pt x="2710749" y="3139881"/>
                  <a:pt x="2719293" y="3152648"/>
                </a:cubicBezTo>
                <a:cubicBezTo>
                  <a:pt x="2727836" y="3165415"/>
                  <a:pt x="2724567" y="3182586"/>
                  <a:pt x="2711991" y="3191003"/>
                </a:cubicBezTo>
                <a:cubicBezTo>
                  <a:pt x="2705703" y="3195211"/>
                  <a:pt x="2698279" y="3196433"/>
                  <a:pt x="2691358" y="3195007"/>
                </a:cubicBezTo>
                <a:close/>
                <a:moveTo>
                  <a:pt x="148084" y="2425540"/>
                </a:moveTo>
                <a:cubicBezTo>
                  <a:pt x="141535" y="2422890"/>
                  <a:pt x="136034" y="2417757"/>
                  <a:pt x="133133" y="2410768"/>
                </a:cubicBezTo>
                <a:cubicBezTo>
                  <a:pt x="127333" y="2396792"/>
                  <a:pt x="134132" y="2380688"/>
                  <a:pt x="148321" y="2374800"/>
                </a:cubicBezTo>
                <a:cubicBezTo>
                  <a:pt x="162509" y="2368912"/>
                  <a:pt x="178713" y="2375468"/>
                  <a:pt x="184513" y="2389445"/>
                </a:cubicBezTo>
                <a:cubicBezTo>
                  <a:pt x="190314" y="2403422"/>
                  <a:pt x="183514" y="2419526"/>
                  <a:pt x="169326" y="2425414"/>
                </a:cubicBezTo>
                <a:cubicBezTo>
                  <a:pt x="162232" y="2428358"/>
                  <a:pt x="154634" y="2428191"/>
                  <a:pt x="148084" y="2425540"/>
                </a:cubicBezTo>
                <a:close/>
                <a:moveTo>
                  <a:pt x="2593267" y="3254548"/>
                </a:moveTo>
                <a:cubicBezTo>
                  <a:pt x="2586456" y="3252668"/>
                  <a:pt x="2580323" y="3248179"/>
                  <a:pt x="2576483" y="3241528"/>
                </a:cubicBezTo>
                <a:cubicBezTo>
                  <a:pt x="2568803" y="3228224"/>
                  <a:pt x="2573200" y="3211306"/>
                  <a:pt x="2586305" y="3203740"/>
                </a:cubicBezTo>
                <a:cubicBezTo>
                  <a:pt x="2599410" y="3196173"/>
                  <a:pt x="2616260" y="3200824"/>
                  <a:pt x="2623941" y="3214128"/>
                </a:cubicBezTo>
                <a:cubicBezTo>
                  <a:pt x="2631622" y="3227431"/>
                  <a:pt x="2627224" y="3244350"/>
                  <a:pt x="2614120" y="3251916"/>
                </a:cubicBezTo>
                <a:cubicBezTo>
                  <a:pt x="2607567" y="3255699"/>
                  <a:pt x="2600078" y="3256428"/>
                  <a:pt x="2593267" y="3254548"/>
                </a:cubicBezTo>
                <a:close/>
                <a:moveTo>
                  <a:pt x="2494744" y="3305894"/>
                </a:moveTo>
                <a:cubicBezTo>
                  <a:pt x="2488068" y="3303583"/>
                  <a:pt x="2482235" y="3298711"/>
                  <a:pt x="2478828" y="3291827"/>
                </a:cubicBezTo>
                <a:cubicBezTo>
                  <a:pt x="2472015" y="3278059"/>
                  <a:pt x="2477486" y="3261457"/>
                  <a:pt x="2491049" y="3254745"/>
                </a:cubicBezTo>
                <a:cubicBezTo>
                  <a:pt x="2504611" y="3248033"/>
                  <a:pt x="2521129" y="3253753"/>
                  <a:pt x="2527943" y="3267521"/>
                </a:cubicBezTo>
                <a:cubicBezTo>
                  <a:pt x="2534756" y="3281289"/>
                  <a:pt x="2529285" y="3297891"/>
                  <a:pt x="2515722" y="3304603"/>
                </a:cubicBezTo>
                <a:cubicBezTo>
                  <a:pt x="2508941" y="3307959"/>
                  <a:pt x="2501421" y="3308207"/>
                  <a:pt x="2494744" y="3305894"/>
                </a:cubicBezTo>
                <a:close/>
                <a:moveTo>
                  <a:pt x="196717" y="2529473"/>
                </a:moveTo>
                <a:cubicBezTo>
                  <a:pt x="190007" y="2527261"/>
                  <a:pt x="184178" y="2522503"/>
                  <a:pt x="180823" y="2515722"/>
                </a:cubicBezTo>
                <a:cubicBezTo>
                  <a:pt x="174111" y="2502159"/>
                  <a:pt x="179830" y="2485641"/>
                  <a:pt x="193598" y="2478828"/>
                </a:cubicBezTo>
                <a:cubicBezTo>
                  <a:pt x="207366" y="2472014"/>
                  <a:pt x="223968" y="2477486"/>
                  <a:pt x="230680" y="2491048"/>
                </a:cubicBezTo>
                <a:cubicBezTo>
                  <a:pt x="237392" y="2504611"/>
                  <a:pt x="231672" y="2521129"/>
                  <a:pt x="217904" y="2527942"/>
                </a:cubicBezTo>
                <a:cubicBezTo>
                  <a:pt x="211020" y="2531349"/>
                  <a:pt x="203428" y="2531684"/>
                  <a:pt x="196717" y="2529473"/>
                </a:cubicBezTo>
                <a:close/>
                <a:moveTo>
                  <a:pt x="250252" y="2626824"/>
                </a:moveTo>
                <a:cubicBezTo>
                  <a:pt x="243414" y="2625047"/>
                  <a:pt x="237293" y="2620671"/>
                  <a:pt x="233509" y="2614119"/>
                </a:cubicBezTo>
                <a:cubicBezTo>
                  <a:pt x="225943" y="2601014"/>
                  <a:pt x="230594" y="2584163"/>
                  <a:pt x="243897" y="2576483"/>
                </a:cubicBezTo>
                <a:cubicBezTo>
                  <a:pt x="257201" y="2568802"/>
                  <a:pt x="274119" y="2573199"/>
                  <a:pt x="281685" y="2586304"/>
                </a:cubicBezTo>
                <a:cubicBezTo>
                  <a:pt x="289251" y="2599409"/>
                  <a:pt x="284600" y="2616260"/>
                  <a:pt x="271297" y="2623940"/>
                </a:cubicBezTo>
                <a:cubicBezTo>
                  <a:pt x="264645" y="2627781"/>
                  <a:pt x="257090" y="2628602"/>
                  <a:pt x="250252" y="2626824"/>
                </a:cubicBezTo>
                <a:close/>
                <a:moveTo>
                  <a:pt x="2389752" y="3352194"/>
                </a:moveTo>
                <a:cubicBezTo>
                  <a:pt x="2383242" y="3349445"/>
                  <a:pt x="2377745" y="3344199"/>
                  <a:pt x="2374801" y="3337105"/>
                </a:cubicBezTo>
                <a:cubicBezTo>
                  <a:pt x="2368912" y="3322916"/>
                  <a:pt x="2375469" y="3306712"/>
                  <a:pt x="2389446" y="3300912"/>
                </a:cubicBezTo>
                <a:cubicBezTo>
                  <a:pt x="2403423" y="3295111"/>
                  <a:pt x="2419526" y="3301911"/>
                  <a:pt x="2425414" y="3316099"/>
                </a:cubicBezTo>
                <a:cubicBezTo>
                  <a:pt x="2431303" y="3330287"/>
                  <a:pt x="2424746" y="3346491"/>
                  <a:pt x="2410769" y="3352292"/>
                </a:cubicBezTo>
                <a:cubicBezTo>
                  <a:pt x="2403781" y="3355192"/>
                  <a:pt x="2396261" y="3354942"/>
                  <a:pt x="2389752" y="3352194"/>
                </a:cubicBezTo>
                <a:close/>
                <a:moveTo>
                  <a:pt x="311968" y="2723561"/>
                </a:moveTo>
                <a:cubicBezTo>
                  <a:pt x="305028" y="2722240"/>
                  <a:pt x="298630" y="2718278"/>
                  <a:pt x="294422" y="2711990"/>
                </a:cubicBezTo>
                <a:cubicBezTo>
                  <a:pt x="286006" y="2699414"/>
                  <a:pt x="289533" y="2682293"/>
                  <a:pt x="302300" y="2673750"/>
                </a:cubicBezTo>
                <a:cubicBezTo>
                  <a:pt x="315066" y="2665206"/>
                  <a:pt x="332238" y="2668475"/>
                  <a:pt x="340654" y="2681052"/>
                </a:cubicBezTo>
                <a:cubicBezTo>
                  <a:pt x="349070" y="2693628"/>
                  <a:pt x="345544" y="2710749"/>
                  <a:pt x="332777" y="2719292"/>
                </a:cubicBezTo>
                <a:cubicBezTo>
                  <a:pt x="326394" y="2723564"/>
                  <a:pt x="318909" y="2724882"/>
                  <a:pt x="311968" y="2723561"/>
                </a:cubicBezTo>
                <a:close/>
                <a:moveTo>
                  <a:pt x="2283153" y="3391049"/>
                </a:moveTo>
                <a:cubicBezTo>
                  <a:pt x="2276837" y="3387881"/>
                  <a:pt x="2271694" y="3382286"/>
                  <a:pt x="2269220" y="3375015"/>
                </a:cubicBezTo>
                <a:cubicBezTo>
                  <a:pt x="2264272" y="3360472"/>
                  <a:pt x="2271874" y="3344731"/>
                  <a:pt x="2286200" y="3339857"/>
                </a:cubicBezTo>
                <a:cubicBezTo>
                  <a:pt x="2300526" y="3334982"/>
                  <a:pt x="2316151" y="3342820"/>
                  <a:pt x="2321099" y="3357363"/>
                </a:cubicBezTo>
                <a:cubicBezTo>
                  <a:pt x="2326047" y="3371906"/>
                  <a:pt x="2318445" y="3387646"/>
                  <a:pt x="2304119" y="3392521"/>
                </a:cubicBezTo>
                <a:cubicBezTo>
                  <a:pt x="2296956" y="3394958"/>
                  <a:pt x="2289468" y="3394217"/>
                  <a:pt x="2283153" y="3391049"/>
                </a:cubicBezTo>
                <a:close/>
                <a:moveTo>
                  <a:pt x="379149" y="2814995"/>
                </a:moveTo>
                <a:cubicBezTo>
                  <a:pt x="372137" y="2814130"/>
                  <a:pt x="365494" y="2810595"/>
                  <a:pt x="360884" y="2804596"/>
                </a:cubicBezTo>
                <a:cubicBezTo>
                  <a:pt x="351664" y="2792596"/>
                  <a:pt x="354064" y="2775282"/>
                  <a:pt x="366245" y="2765922"/>
                </a:cubicBezTo>
                <a:cubicBezTo>
                  <a:pt x="378426" y="2756562"/>
                  <a:pt x="395774" y="2758702"/>
                  <a:pt x="404995" y="2770701"/>
                </a:cubicBezTo>
                <a:cubicBezTo>
                  <a:pt x="414215" y="2782700"/>
                  <a:pt x="411815" y="2800015"/>
                  <a:pt x="399634" y="2809375"/>
                </a:cubicBezTo>
                <a:cubicBezTo>
                  <a:pt x="393544" y="2814055"/>
                  <a:pt x="386161" y="2815859"/>
                  <a:pt x="379149" y="2814995"/>
                </a:cubicBezTo>
                <a:close/>
                <a:moveTo>
                  <a:pt x="2172994" y="3423173"/>
                </a:moveTo>
                <a:cubicBezTo>
                  <a:pt x="2166901" y="3419594"/>
                  <a:pt x="2162139" y="3413672"/>
                  <a:pt x="2160151" y="3406253"/>
                </a:cubicBezTo>
                <a:cubicBezTo>
                  <a:pt x="2156176" y="3391415"/>
                  <a:pt x="2164802" y="3376211"/>
                  <a:pt x="2179418" y="3372294"/>
                </a:cubicBezTo>
                <a:cubicBezTo>
                  <a:pt x="2194035" y="3368378"/>
                  <a:pt x="2209108" y="3377232"/>
                  <a:pt x="2213084" y="3392069"/>
                </a:cubicBezTo>
                <a:cubicBezTo>
                  <a:pt x="2217059" y="3406908"/>
                  <a:pt x="2208433" y="3422111"/>
                  <a:pt x="2193817" y="3426028"/>
                </a:cubicBezTo>
                <a:cubicBezTo>
                  <a:pt x="2186508" y="3427986"/>
                  <a:pt x="2179086" y="3426752"/>
                  <a:pt x="2172994" y="3423173"/>
                </a:cubicBezTo>
                <a:close/>
                <a:moveTo>
                  <a:pt x="2064538" y="3447270"/>
                </a:moveTo>
                <a:cubicBezTo>
                  <a:pt x="2058687" y="3443309"/>
                  <a:pt x="2054314" y="3437093"/>
                  <a:pt x="2052805" y="3429562"/>
                </a:cubicBezTo>
                <a:cubicBezTo>
                  <a:pt x="2049787" y="3414500"/>
                  <a:pt x="2059369" y="3399880"/>
                  <a:pt x="2074206" y="3396907"/>
                </a:cubicBezTo>
                <a:cubicBezTo>
                  <a:pt x="2089044" y="3393934"/>
                  <a:pt x="2103519" y="3403735"/>
                  <a:pt x="2106537" y="3418797"/>
                </a:cubicBezTo>
                <a:cubicBezTo>
                  <a:pt x="2109554" y="3433859"/>
                  <a:pt x="2099973" y="3448479"/>
                  <a:pt x="2085135" y="3451452"/>
                </a:cubicBezTo>
                <a:cubicBezTo>
                  <a:pt x="2077716" y="3452938"/>
                  <a:pt x="2070388" y="3451231"/>
                  <a:pt x="2064538" y="3447270"/>
                </a:cubicBezTo>
                <a:close/>
                <a:moveTo>
                  <a:pt x="453024" y="2902798"/>
                </a:moveTo>
                <a:cubicBezTo>
                  <a:pt x="445970" y="2902398"/>
                  <a:pt x="439108" y="2899310"/>
                  <a:pt x="434112" y="2893629"/>
                </a:cubicBezTo>
                <a:cubicBezTo>
                  <a:pt x="424118" y="2882265"/>
                  <a:pt x="425368" y="2864830"/>
                  <a:pt x="436904" y="2854685"/>
                </a:cubicBezTo>
                <a:cubicBezTo>
                  <a:pt x="448439" y="2844541"/>
                  <a:pt x="465891" y="2845529"/>
                  <a:pt x="475885" y="2856892"/>
                </a:cubicBezTo>
                <a:cubicBezTo>
                  <a:pt x="485878" y="2868255"/>
                  <a:pt x="484628" y="2885691"/>
                  <a:pt x="473093" y="2895835"/>
                </a:cubicBezTo>
                <a:cubicBezTo>
                  <a:pt x="467325" y="2900908"/>
                  <a:pt x="460079" y="2903197"/>
                  <a:pt x="453024" y="2902798"/>
                </a:cubicBezTo>
                <a:close/>
                <a:moveTo>
                  <a:pt x="529931" y="2982977"/>
                </a:moveTo>
                <a:cubicBezTo>
                  <a:pt x="522866" y="2983030"/>
                  <a:pt x="515821" y="2980387"/>
                  <a:pt x="510471" y="2975037"/>
                </a:cubicBezTo>
                <a:cubicBezTo>
                  <a:pt x="499771" y="2964337"/>
                  <a:pt x="499902" y="2946857"/>
                  <a:pt x="510764" y="2935995"/>
                </a:cubicBezTo>
                <a:cubicBezTo>
                  <a:pt x="521626" y="2925133"/>
                  <a:pt x="539106" y="2925001"/>
                  <a:pt x="549806" y="2935702"/>
                </a:cubicBezTo>
                <a:cubicBezTo>
                  <a:pt x="560507" y="2946402"/>
                  <a:pt x="560375" y="2963882"/>
                  <a:pt x="549513" y="2974744"/>
                </a:cubicBezTo>
                <a:cubicBezTo>
                  <a:pt x="544082" y="2980175"/>
                  <a:pt x="536997" y="2982924"/>
                  <a:pt x="529931" y="2982977"/>
                </a:cubicBezTo>
                <a:close/>
                <a:moveTo>
                  <a:pt x="1951140" y="3464818"/>
                </a:moveTo>
                <a:cubicBezTo>
                  <a:pt x="1945565" y="3460479"/>
                  <a:pt x="1941612" y="3453988"/>
                  <a:pt x="1940604" y="3446373"/>
                </a:cubicBezTo>
                <a:cubicBezTo>
                  <a:pt x="1938589" y="3431145"/>
                  <a:pt x="1949116" y="3417190"/>
                  <a:pt x="1964118" y="3415205"/>
                </a:cubicBezTo>
                <a:cubicBezTo>
                  <a:pt x="1979119" y="3413219"/>
                  <a:pt x="1992914" y="3423955"/>
                  <a:pt x="1994930" y="3439184"/>
                </a:cubicBezTo>
                <a:cubicBezTo>
                  <a:pt x="1996945" y="3454412"/>
                  <a:pt x="1986418" y="3468367"/>
                  <a:pt x="1971416" y="3470353"/>
                </a:cubicBezTo>
                <a:cubicBezTo>
                  <a:pt x="1963915" y="3471345"/>
                  <a:pt x="1956716" y="3469158"/>
                  <a:pt x="1951140" y="3464818"/>
                </a:cubicBezTo>
                <a:close/>
                <a:moveTo>
                  <a:pt x="594640" y="3053808"/>
                </a:moveTo>
                <a:cubicBezTo>
                  <a:pt x="583256" y="3043839"/>
                  <a:pt x="582231" y="3026389"/>
                  <a:pt x="592351" y="3014832"/>
                </a:cubicBezTo>
                <a:cubicBezTo>
                  <a:pt x="602472" y="3003275"/>
                  <a:pt x="619904" y="3001989"/>
                  <a:pt x="631288" y="3011958"/>
                </a:cubicBezTo>
                <a:cubicBezTo>
                  <a:pt x="642673" y="3021928"/>
                  <a:pt x="643698" y="3039378"/>
                  <a:pt x="633577" y="3050935"/>
                </a:cubicBezTo>
                <a:cubicBezTo>
                  <a:pt x="623457" y="3062491"/>
                  <a:pt x="606024" y="3063778"/>
                  <a:pt x="594640" y="3053808"/>
                </a:cubicBezTo>
                <a:close/>
                <a:moveTo>
                  <a:pt x="1857987" y="3481607"/>
                </a:moveTo>
                <a:cubicBezTo>
                  <a:pt x="1842888" y="3482608"/>
                  <a:pt x="1829824" y="3470993"/>
                  <a:pt x="1828808" y="3455665"/>
                </a:cubicBezTo>
                <a:cubicBezTo>
                  <a:pt x="1827792" y="3440337"/>
                  <a:pt x="1839210" y="3427100"/>
                  <a:pt x="1854309" y="3426100"/>
                </a:cubicBezTo>
                <a:cubicBezTo>
                  <a:pt x="1869409" y="3425100"/>
                  <a:pt x="1882472" y="3436714"/>
                  <a:pt x="1883488" y="3452042"/>
                </a:cubicBezTo>
                <a:cubicBezTo>
                  <a:pt x="1884503" y="3467370"/>
                  <a:pt x="1873086" y="3480607"/>
                  <a:pt x="1857987" y="3481607"/>
                </a:cubicBezTo>
                <a:close/>
                <a:moveTo>
                  <a:pt x="682804" y="3126056"/>
                </a:moveTo>
                <a:cubicBezTo>
                  <a:pt x="670793" y="3116852"/>
                  <a:pt x="668630" y="3099506"/>
                  <a:pt x="677973" y="3087313"/>
                </a:cubicBezTo>
                <a:cubicBezTo>
                  <a:pt x="687316" y="3075119"/>
                  <a:pt x="704627" y="3072696"/>
                  <a:pt x="716639" y="3081900"/>
                </a:cubicBezTo>
                <a:cubicBezTo>
                  <a:pt x="728651" y="3091104"/>
                  <a:pt x="730814" y="3108449"/>
                  <a:pt x="721471" y="3120643"/>
                </a:cubicBezTo>
                <a:cubicBezTo>
                  <a:pt x="712128" y="3132837"/>
                  <a:pt x="694816" y="3135260"/>
                  <a:pt x="682804" y="3126056"/>
                </a:cubicBezTo>
                <a:close/>
                <a:moveTo>
                  <a:pt x="1742771" y="3485424"/>
                </a:moveTo>
                <a:cubicBezTo>
                  <a:pt x="1727639" y="3485424"/>
                  <a:pt x="1715371" y="3472972"/>
                  <a:pt x="1715371" y="3457610"/>
                </a:cubicBezTo>
                <a:cubicBezTo>
                  <a:pt x="1715372" y="3442249"/>
                  <a:pt x="1727639" y="3429796"/>
                  <a:pt x="1742771" y="3429796"/>
                </a:cubicBezTo>
                <a:cubicBezTo>
                  <a:pt x="1757904" y="3429796"/>
                  <a:pt x="1770171" y="3442248"/>
                  <a:pt x="1770171" y="3457610"/>
                </a:cubicBezTo>
                <a:cubicBezTo>
                  <a:pt x="1770171" y="3472971"/>
                  <a:pt x="1757904" y="3485425"/>
                  <a:pt x="1742771" y="3485424"/>
                </a:cubicBezTo>
                <a:close/>
                <a:moveTo>
                  <a:pt x="1188268" y="3313052"/>
                </a:moveTo>
                <a:lnTo>
                  <a:pt x="1206316" y="3278352"/>
                </a:lnTo>
                <a:lnTo>
                  <a:pt x="1211495" y="3233822"/>
                </a:lnTo>
                <a:lnTo>
                  <a:pt x="1211616" y="3232702"/>
                </a:lnTo>
                <a:cubicBezTo>
                  <a:pt x="1212649" y="3229645"/>
                  <a:pt x="1216213" y="3228088"/>
                  <a:pt x="1219576" y="3229224"/>
                </a:cubicBezTo>
                <a:cubicBezTo>
                  <a:pt x="1222939" y="3230361"/>
                  <a:pt x="1224827" y="3233760"/>
                  <a:pt x="1223794" y="3236817"/>
                </a:cubicBezTo>
                <a:lnTo>
                  <a:pt x="1223599" y="3237140"/>
                </a:lnTo>
                <a:lnTo>
                  <a:pt x="1223731" y="3237185"/>
                </a:lnTo>
                <a:lnTo>
                  <a:pt x="1223215" y="3279039"/>
                </a:lnTo>
                <a:lnTo>
                  <a:pt x="1223989" y="3279301"/>
                </a:lnTo>
                <a:lnTo>
                  <a:pt x="1248965" y="3245712"/>
                </a:lnTo>
                <a:lnTo>
                  <a:pt x="1249126" y="3245766"/>
                </a:lnTo>
                <a:lnTo>
                  <a:pt x="1249167" y="3245391"/>
                </a:lnTo>
                <a:cubicBezTo>
                  <a:pt x="1250200" y="3242334"/>
                  <a:pt x="1253764" y="3240776"/>
                  <a:pt x="1257127" y="3241913"/>
                </a:cubicBezTo>
                <a:cubicBezTo>
                  <a:pt x="1260490" y="3243049"/>
                  <a:pt x="1262379" y="3246449"/>
                  <a:pt x="1261346" y="3249506"/>
                </a:cubicBezTo>
                <a:cubicBezTo>
                  <a:pt x="1261087" y="3250270"/>
                  <a:pt x="1260671" y="3250941"/>
                  <a:pt x="1260139" y="3251499"/>
                </a:cubicBezTo>
                <a:lnTo>
                  <a:pt x="1260099" y="3251526"/>
                </a:lnTo>
                <a:lnTo>
                  <a:pt x="1237841" y="3289005"/>
                </a:lnTo>
                <a:lnTo>
                  <a:pt x="1231161" y="3327439"/>
                </a:lnTo>
                <a:lnTo>
                  <a:pt x="1264409" y="3310985"/>
                </a:lnTo>
                <a:lnTo>
                  <a:pt x="1267828" y="3312140"/>
                </a:lnTo>
                <a:lnTo>
                  <a:pt x="1271309" y="3313073"/>
                </a:lnTo>
                <a:lnTo>
                  <a:pt x="1289928" y="3345323"/>
                </a:lnTo>
                <a:lnTo>
                  <a:pt x="1305719" y="3309540"/>
                </a:lnTo>
                <a:lnTo>
                  <a:pt x="1308037" y="3264769"/>
                </a:lnTo>
                <a:lnTo>
                  <a:pt x="1308085" y="3263644"/>
                </a:lnTo>
                <a:cubicBezTo>
                  <a:pt x="1308920" y="3260527"/>
                  <a:pt x="1312377" y="3258745"/>
                  <a:pt x="1315806" y="3259664"/>
                </a:cubicBezTo>
                <a:cubicBezTo>
                  <a:pt x="1319235" y="3260582"/>
                  <a:pt x="1321337" y="3263854"/>
                  <a:pt x="1320502" y="3266971"/>
                </a:cubicBezTo>
                <a:lnTo>
                  <a:pt x="1320328" y="3267306"/>
                </a:lnTo>
                <a:lnTo>
                  <a:pt x="1320462" y="3267342"/>
                </a:lnTo>
                <a:lnTo>
                  <a:pt x="1322626" y="3309144"/>
                </a:lnTo>
                <a:lnTo>
                  <a:pt x="1323416" y="3309355"/>
                </a:lnTo>
                <a:lnTo>
                  <a:pt x="1346191" y="3274236"/>
                </a:lnTo>
                <a:lnTo>
                  <a:pt x="1346355" y="3274280"/>
                </a:lnTo>
                <a:lnTo>
                  <a:pt x="1346372" y="3273903"/>
                </a:lnTo>
                <a:cubicBezTo>
                  <a:pt x="1347207" y="3270786"/>
                  <a:pt x="1350663" y="3269003"/>
                  <a:pt x="1354093" y="3269922"/>
                </a:cubicBezTo>
                <a:cubicBezTo>
                  <a:pt x="1357521" y="3270841"/>
                  <a:pt x="1359624" y="3274113"/>
                  <a:pt x="1358788" y="3277230"/>
                </a:cubicBezTo>
                <a:cubicBezTo>
                  <a:pt x="1358580" y="3278009"/>
                  <a:pt x="1358207" y="3278705"/>
                  <a:pt x="1357712" y="3279296"/>
                </a:cubicBezTo>
                <a:lnTo>
                  <a:pt x="1357674" y="3279326"/>
                </a:lnTo>
                <a:lnTo>
                  <a:pt x="1337860" y="3318152"/>
                </a:lnTo>
                <a:lnTo>
                  <a:pt x="1333655" y="3356935"/>
                </a:lnTo>
                <a:lnTo>
                  <a:pt x="1365781" y="3338387"/>
                </a:lnTo>
                <a:lnTo>
                  <a:pt x="1370929" y="3339766"/>
                </a:lnTo>
                <a:lnTo>
                  <a:pt x="1376162" y="3340803"/>
                </a:lnTo>
                <a:lnTo>
                  <a:pt x="1396873" y="3371752"/>
                </a:lnTo>
                <a:lnTo>
                  <a:pt x="1410263" y="3335003"/>
                </a:lnTo>
                <a:lnTo>
                  <a:pt x="1409615" y="3290177"/>
                </a:lnTo>
                <a:lnTo>
                  <a:pt x="1409590" y="3289051"/>
                </a:lnTo>
                <a:cubicBezTo>
                  <a:pt x="1410217" y="3285885"/>
                  <a:pt x="1413549" y="3283879"/>
                  <a:pt x="1417031" y="3284569"/>
                </a:cubicBezTo>
                <a:cubicBezTo>
                  <a:pt x="1420513" y="3285259"/>
                  <a:pt x="1422827" y="3288384"/>
                  <a:pt x="1422200" y="3291550"/>
                </a:cubicBezTo>
                <a:lnTo>
                  <a:pt x="1422048" y="3291895"/>
                </a:lnTo>
                <a:lnTo>
                  <a:pt x="1422185" y="3291922"/>
                </a:lnTo>
                <a:lnTo>
                  <a:pt x="1427108" y="3333490"/>
                </a:lnTo>
                <a:lnTo>
                  <a:pt x="1427909" y="3333649"/>
                </a:lnTo>
                <a:lnTo>
                  <a:pt x="1448313" y="3297100"/>
                </a:lnTo>
                <a:lnTo>
                  <a:pt x="1448479" y="3297133"/>
                </a:lnTo>
                <a:lnTo>
                  <a:pt x="1448471" y="3296756"/>
                </a:lnTo>
                <a:cubicBezTo>
                  <a:pt x="1449098" y="3293590"/>
                  <a:pt x="1452430" y="3291584"/>
                  <a:pt x="1455911" y="3292274"/>
                </a:cubicBezTo>
                <a:cubicBezTo>
                  <a:pt x="1459394" y="3292964"/>
                  <a:pt x="1461708" y="3296089"/>
                  <a:pt x="1461081" y="3299255"/>
                </a:cubicBezTo>
                <a:cubicBezTo>
                  <a:pt x="1460924" y="3300046"/>
                  <a:pt x="1460598" y="3300765"/>
                  <a:pt x="1460143" y="3301388"/>
                </a:cubicBezTo>
                <a:lnTo>
                  <a:pt x="1460107" y="3301420"/>
                </a:lnTo>
                <a:lnTo>
                  <a:pt x="1442904" y="3341471"/>
                </a:lnTo>
                <a:lnTo>
                  <a:pt x="1441271" y="3380447"/>
                </a:lnTo>
                <a:lnTo>
                  <a:pt x="1472101" y="3359816"/>
                </a:lnTo>
                <a:lnTo>
                  <a:pt x="1476731" y="3360733"/>
                </a:lnTo>
                <a:lnTo>
                  <a:pt x="1481416" y="3361347"/>
                </a:lnTo>
                <a:lnTo>
                  <a:pt x="1504106" y="3390875"/>
                </a:lnTo>
                <a:lnTo>
                  <a:pt x="1515065" y="3353329"/>
                </a:lnTo>
                <a:lnTo>
                  <a:pt x="1511489" y="3308642"/>
                </a:lnTo>
                <a:lnTo>
                  <a:pt x="1511390" y="3307520"/>
                </a:lnTo>
                <a:cubicBezTo>
                  <a:pt x="1511809" y="3304320"/>
                  <a:pt x="1515002" y="3302100"/>
                  <a:pt x="1518522" y="3302561"/>
                </a:cubicBezTo>
                <a:cubicBezTo>
                  <a:pt x="1522041" y="3303022"/>
                  <a:pt x="1524555" y="3305990"/>
                  <a:pt x="1524136" y="3309189"/>
                </a:cubicBezTo>
                <a:lnTo>
                  <a:pt x="1524007" y="3309544"/>
                </a:lnTo>
                <a:lnTo>
                  <a:pt x="1524145" y="3309562"/>
                </a:lnTo>
                <a:lnTo>
                  <a:pt x="1531775" y="3350718"/>
                </a:lnTo>
                <a:lnTo>
                  <a:pt x="1532585" y="3350824"/>
                </a:lnTo>
                <a:lnTo>
                  <a:pt x="1550556" y="3313020"/>
                </a:lnTo>
                <a:lnTo>
                  <a:pt x="1550724" y="3313043"/>
                </a:lnTo>
                <a:lnTo>
                  <a:pt x="1550691" y="3312667"/>
                </a:lnTo>
                <a:cubicBezTo>
                  <a:pt x="1551110" y="3309467"/>
                  <a:pt x="1554303" y="3307247"/>
                  <a:pt x="1557823" y="3307708"/>
                </a:cubicBezTo>
                <a:cubicBezTo>
                  <a:pt x="1561343" y="3308169"/>
                  <a:pt x="1563857" y="3311136"/>
                  <a:pt x="1563437" y="3314336"/>
                </a:cubicBezTo>
                <a:cubicBezTo>
                  <a:pt x="1563333" y="3315136"/>
                  <a:pt x="1563055" y="3315875"/>
                  <a:pt x="1562641" y="3316525"/>
                </a:cubicBezTo>
                <a:lnTo>
                  <a:pt x="1562608" y="3316560"/>
                </a:lnTo>
                <a:lnTo>
                  <a:pt x="1548059" y="3357651"/>
                </a:lnTo>
                <a:lnTo>
                  <a:pt x="1548978" y="3396649"/>
                </a:lnTo>
                <a:lnTo>
                  <a:pt x="1578393" y="3374047"/>
                </a:lnTo>
                <a:lnTo>
                  <a:pt x="1583685" y="3374740"/>
                </a:lnTo>
                <a:lnTo>
                  <a:pt x="1589001" y="3375081"/>
                </a:lnTo>
                <a:lnTo>
                  <a:pt x="1613594" y="3403045"/>
                </a:lnTo>
                <a:lnTo>
                  <a:pt x="1622046" y="3364857"/>
                </a:lnTo>
                <a:lnTo>
                  <a:pt x="1615524" y="3320503"/>
                </a:lnTo>
                <a:lnTo>
                  <a:pt x="1615350" y="3319390"/>
                </a:lnTo>
                <a:cubicBezTo>
                  <a:pt x="1615557" y="3316170"/>
                  <a:pt x="1618596" y="3313743"/>
                  <a:pt x="1622139" y="3313971"/>
                </a:cubicBezTo>
                <a:cubicBezTo>
                  <a:pt x="1625681" y="3314198"/>
                  <a:pt x="1628386" y="3316993"/>
                  <a:pt x="1628179" y="3320213"/>
                </a:cubicBezTo>
                <a:lnTo>
                  <a:pt x="1628074" y="3320575"/>
                </a:lnTo>
                <a:lnTo>
                  <a:pt x="1628213" y="3320584"/>
                </a:lnTo>
                <a:lnTo>
                  <a:pt x="1638547" y="3361146"/>
                </a:lnTo>
                <a:lnTo>
                  <a:pt x="1639362" y="3361199"/>
                </a:lnTo>
                <a:lnTo>
                  <a:pt x="1654794" y="3322289"/>
                </a:lnTo>
                <a:lnTo>
                  <a:pt x="1654964" y="3322300"/>
                </a:lnTo>
                <a:lnTo>
                  <a:pt x="1654906" y="3321927"/>
                </a:lnTo>
                <a:cubicBezTo>
                  <a:pt x="1655112" y="3318707"/>
                  <a:pt x="1658151" y="3316280"/>
                  <a:pt x="1661694" y="3316508"/>
                </a:cubicBezTo>
                <a:cubicBezTo>
                  <a:pt x="1665237" y="3316735"/>
                  <a:pt x="1667941" y="3319530"/>
                  <a:pt x="1667735" y="3322750"/>
                </a:cubicBezTo>
                <a:cubicBezTo>
                  <a:pt x="1667683" y="3323555"/>
                  <a:pt x="1667454" y="3324311"/>
                  <a:pt x="1667085" y="3324988"/>
                </a:cubicBezTo>
                <a:lnTo>
                  <a:pt x="1667054" y="3325024"/>
                </a:lnTo>
                <a:lnTo>
                  <a:pt x="1655254" y="3366987"/>
                </a:lnTo>
                <a:lnTo>
                  <a:pt x="1658749" y="3405840"/>
                </a:lnTo>
                <a:lnTo>
                  <a:pt x="1686605" y="3381341"/>
                </a:lnTo>
                <a:lnTo>
                  <a:pt x="1690211" y="3381573"/>
                </a:lnTo>
                <a:lnTo>
                  <a:pt x="1693811" y="3381573"/>
                </a:lnTo>
                <a:lnTo>
                  <a:pt x="1720143" y="3407905"/>
                </a:lnTo>
                <a:lnTo>
                  <a:pt x="1726133" y="3369254"/>
                </a:lnTo>
                <a:lnTo>
                  <a:pt x="1716785" y="3325409"/>
                </a:lnTo>
                <a:lnTo>
                  <a:pt x="1716540" y="3324309"/>
                </a:lnTo>
                <a:cubicBezTo>
                  <a:pt x="1716540" y="3321082"/>
                  <a:pt x="1719418" y="3318466"/>
                  <a:pt x="1722968" y="3318466"/>
                </a:cubicBezTo>
                <a:cubicBezTo>
                  <a:pt x="1726518" y="3318466"/>
                  <a:pt x="1729396" y="3321083"/>
                  <a:pt x="1729396" y="3324310"/>
                </a:cubicBezTo>
                <a:lnTo>
                  <a:pt x="1729314" y="3324678"/>
                </a:lnTo>
                <a:lnTo>
                  <a:pt x="1729453" y="3324678"/>
                </a:lnTo>
                <a:lnTo>
                  <a:pt x="1742362" y="3364495"/>
                </a:lnTo>
                <a:lnTo>
                  <a:pt x="1743180" y="3364495"/>
                </a:lnTo>
                <a:lnTo>
                  <a:pt x="1756090" y="3324678"/>
                </a:lnTo>
                <a:lnTo>
                  <a:pt x="1756260" y="3324678"/>
                </a:lnTo>
                <a:lnTo>
                  <a:pt x="1756178" y="3324310"/>
                </a:lnTo>
                <a:cubicBezTo>
                  <a:pt x="1756178" y="3321083"/>
                  <a:pt x="1759055" y="3318466"/>
                  <a:pt x="1762605" y="3318466"/>
                </a:cubicBezTo>
                <a:cubicBezTo>
                  <a:pt x="1766155" y="3318467"/>
                  <a:pt x="1769033" y="3321083"/>
                  <a:pt x="1769033" y="3324310"/>
                </a:cubicBezTo>
                <a:cubicBezTo>
                  <a:pt x="1769033" y="3325116"/>
                  <a:pt x="1768853" y="3325885"/>
                  <a:pt x="1768527" y="3326584"/>
                </a:cubicBezTo>
                <a:lnTo>
                  <a:pt x="1768499" y="3326623"/>
                </a:lnTo>
                <a:lnTo>
                  <a:pt x="1759409" y="3369254"/>
                </a:lnTo>
                <a:lnTo>
                  <a:pt x="1765384" y="3407804"/>
                </a:lnTo>
                <a:lnTo>
                  <a:pt x="1791615" y="3381573"/>
                </a:lnTo>
                <a:lnTo>
                  <a:pt x="1796940" y="3381573"/>
                </a:lnTo>
                <a:lnTo>
                  <a:pt x="1802267" y="3381220"/>
                </a:lnTo>
                <a:lnTo>
                  <a:pt x="1830283" y="3405753"/>
                </a:lnTo>
                <a:lnTo>
                  <a:pt x="1833705" y="3366791"/>
                </a:lnTo>
                <a:lnTo>
                  <a:pt x="1821478" y="3323660"/>
                </a:lnTo>
                <a:lnTo>
                  <a:pt x="1821162" y="3322579"/>
                </a:lnTo>
                <a:cubicBezTo>
                  <a:pt x="1820948" y="3319359"/>
                  <a:pt x="1823647" y="3316558"/>
                  <a:pt x="1827189" y="3316324"/>
                </a:cubicBezTo>
                <a:cubicBezTo>
                  <a:pt x="1830731" y="3316089"/>
                  <a:pt x="1833775" y="3318509"/>
                  <a:pt x="1833989" y="3321729"/>
                </a:cubicBezTo>
                <a:lnTo>
                  <a:pt x="1833932" y="3322102"/>
                </a:lnTo>
                <a:lnTo>
                  <a:pt x="1834070" y="3322093"/>
                </a:lnTo>
                <a:lnTo>
                  <a:pt x="1849584" y="3360969"/>
                </a:lnTo>
                <a:lnTo>
                  <a:pt x="1850400" y="3360915"/>
                </a:lnTo>
                <a:lnTo>
                  <a:pt x="1860649" y="3320332"/>
                </a:lnTo>
                <a:lnTo>
                  <a:pt x="1860818" y="3320321"/>
                </a:lnTo>
                <a:lnTo>
                  <a:pt x="1860712" y="3319958"/>
                </a:lnTo>
                <a:cubicBezTo>
                  <a:pt x="1860499" y="3316738"/>
                  <a:pt x="1863198" y="3313938"/>
                  <a:pt x="1866740" y="3313703"/>
                </a:cubicBezTo>
                <a:cubicBezTo>
                  <a:pt x="1870282" y="3313469"/>
                  <a:pt x="1873326" y="3315889"/>
                  <a:pt x="1873539" y="3319108"/>
                </a:cubicBezTo>
                <a:cubicBezTo>
                  <a:pt x="1873593" y="3319913"/>
                  <a:pt x="1873464" y="3320692"/>
                  <a:pt x="1873186" y="3321411"/>
                </a:cubicBezTo>
                <a:lnTo>
                  <a:pt x="1873159" y="3321452"/>
                </a:lnTo>
                <a:lnTo>
                  <a:pt x="1866908" y="3364591"/>
                </a:lnTo>
                <a:lnTo>
                  <a:pt x="1875418" y="3402661"/>
                </a:lnTo>
                <a:lnTo>
                  <a:pt x="1899858" y="3374753"/>
                </a:lnTo>
                <a:lnTo>
                  <a:pt x="1904584" y="3374440"/>
                </a:lnTo>
                <a:lnTo>
                  <a:pt x="1909253" y="3373822"/>
                </a:lnTo>
                <a:lnTo>
                  <a:pt x="1938813" y="3396472"/>
                </a:lnTo>
                <a:lnTo>
                  <a:pt x="1939681" y="3357369"/>
                </a:lnTo>
                <a:lnTo>
                  <a:pt x="1924660" y="3315130"/>
                </a:lnTo>
                <a:lnTo>
                  <a:pt x="1924274" y="3314072"/>
                </a:lnTo>
                <a:cubicBezTo>
                  <a:pt x="1923851" y="3310873"/>
                  <a:pt x="1926360" y="3307902"/>
                  <a:pt x="1929879" y="3307436"/>
                </a:cubicBezTo>
                <a:cubicBezTo>
                  <a:pt x="1933399" y="3306970"/>
                  <a:pt x="1936595" y="3309186"/>
                  <a:pt x="1937018" y="3312385"/>
                </a:cubicBezTo>
                <a:lnTo>
                  <a:pt x="1936985" y="3312761"/>
                </a:lnTo>
                <a:lnTo>
                  <a:pt x="1937123" y="3312743"/>
                </a:lnTo>
                <a:lnTo>
                  <a:pt x="1955145" y="3350522"/>
                </a:lnTo>
                <a:lnTo>
                  <a:pt x="1955955" y="3350415"/>
                </a:lnTo>
                <a:lnTo>
                  <a:pt x="1963529" y="3309248"/>
                </a:lnTo>
                <a:lnTo>
                  <a:pt x="1963698" y="3309226"/>
                </a:lnTo>
                <a:lnTo>
                  <a:pt x="1963568" y="3308871"/>
                </a:lnTo>
                <a:cubicBezTo>
                  <a:pt x="1963145" y="3305672"/>
                  <a:pt x="1965655" y="3302701"/>
                  <a:pt x="1969174" y="3302236"/>
                </a:cubicBezTo>
                <a:cubicBezTo>
                  <a:pt x="1972693" y="3301770"/>
                  <a:pt x="1975889" y="3303986"/>
                  <a:pt x="1976312" y="3307185"/>
                </a:cubicBezTo>
                <a:cubicBezTo>
                  <a:pt x="1976418" y="3307985"/>
                  <a:pt x="1976341" y="3308770"/>
                  <a:pt x="1976110" y="3309506"/>
                </a:cubicBezTo>
                <a:lnTo>
                  <a:pt x="1976086" y="3309548"/>
                </a:lnTo>
                <a:lnTo>
                  <a:pt x="1972669" y="3353003"/>
                </a:lnTo>
                <a:lnTo>
                  <a:pt x="1983650" y="3390436"/>
                </a:lnTo>
                <a:lnTo>
                  <a:pt x="2006213" y="3360990"/>
                </a:lnTo>
                <a:lnTo>
                  <a:pt x="2011489" y="3360292"/>
                </a:lnTo>
                <a:lnTo>
                  <a:pt x="2016726" y="3359243"/>
                </a:lnTo>
                <a:lnTo>
                  <a:pt x="2047718" y="3379889"/>
                </a:lnTo>
                <a:lnTo>
                  <a:pt x="2045999" y="3340814"/>
                </a:lnTo>
                <a:lnTo>
                  <a:pt x="2028219" y="3299660"/>
                </a:lnTo>
                <a:lnTo>
                  <a:pt x="2027764" y="3298630"/>
                </a:lnTo>
                <a:cubicBezTo>
                  <a:pt x="2027130" y="3295466"/>
                  <a:pt x="2029438" y="3292335"/>
                  <a:pt x="2032918" y="3291638"/>
                </a:cubicBezTo>
                <a:cubicBezTo>
                  <a:pt x="2036399" y="3290941"/>
                  <a:pt x="2039734" y="3292940"/>
                  <a:pt x="2040368" y="3296104"/>
                </a:cubicBezTo>
                <a:lnTo>
                  <a:pt x="2040361" y="3296482"/>
                </a:lnTo>
                <a:lnTo>
                  <a:pt x="2040497" y="3296454"/>
                </a:lnTo>
                <a:lnTo>
                  <a:pt x="2060977" y="3332959"/>
                </a:lnTo>
                <a:lnTo>
                  <a:pt x="2061779" y="3332799"/>
                </a:lnTo>
                <a:lnTo>
                  <a:pt x="2066614" y="3291221"/>
                </a:lnTo>
                <a:lnTo>
                  <a:pt x="2066781" y="3291188"/>
                </a:lnTo>
                <a:lnTo>
                  <a:pt x="2066628" y="3290843"/>
                </a:lnTo>
                <a:cubicBezTo>
                  <a:pt x="2065994" y="3287679"/>
                  <a:pt x="2068302" y="3284548"/>
                  <a:pt x="2071783" y="3283851"/>
                </a:cubicBezTo>
                <a:cubicBezTo>
                  <a:pt x="2075263" y="3283154"/>
                  <a:pt x="2078599" y="3285153"/>
                  <a:pt x="2079233" y="3288317"/>
                </a:cubicBezTo>
                <a:cubicBezTo>
                  <a:pt x="2079391" y="3289108"/>
                  <a:pt x="2079366" y="3289897"/>
                  <a:pt x="2079184" y="3290647"/>
                </a:cubicBezTo>
                <a:lnTo>
                  <a:pt x="2079164" y="3290690"/>
                </a:lnTo>
                <a:lnTo>
                  <a:pt x="2078627" y="3334277"/>
                </a:lnTo>
                <a:lnTo>
                  <a:pt x="2092058" y="3370901"/>
                </a:lnTo>
                <a:lnTo>
                  <a:pt x="2112625" y="3340028"/>
                </a:lnTo>
                <a:lnTo>
                  <a:pt x="2116169" y="3339318"/>
                </a:lnTo>
                <a:lnTo>
                  <a:pt x="2119645" y="3338387"/>
                </a:lnTo>
                <a:lnTo>
                  <a:pt x="2151895" y="3357006"/>
                </a:lnTo>
                <a:lnTo>
                  <a:pt x="2147678" y="3318122"/>
                </a:lnTo>
                <a:lnTo>
                  <a:pt x="2127301" y="3278190"/>
                </a:lnTo>
                <a:lnTo>
                  <a:pt x="2126780" y="3277192"/>
                </a:lnTo>
                <a:cubicBezTo>
                  <a:pt x="2125945" y="3274075"/>
                  <a:pt x="2128047" y="3270803"/>
                  <a:pt x="2131476" y="3269884"/>
                </a:cubicBezTo>
                <a:cubicBezTo>
                  <a:pt x="2134905" y="3268965"/>
                  <a:pt x="2138362" y="3270747"/>
                  <a:pt x="2139197" y="3273865"/>
                </a:cubicBezTo>
                <a:lnTo>
                  <a:pt x="2139214" y="3274241"/>
                </a:lnTo>
                <a:lnTo>
                  <a:pt x="2139348" y="3274206"/>
                </a:lnTo>
                <a:lnTo>
                  <a:pt x="2162123" y="3309325"/>
                </a:lnTo>
                <a:lnTo>
                  <a:pt x="2162912" y="3309113"/>
                </a:lnTo>
                <a:lnTo>
                  <a:pt x="2165077" y="3267311"/>
                </a:lnTo>
                <a:lnTo>
                  <a:pt x="2165241" y="3267268"/>
                </a:lnTo>
                <a:lnTo>
                  <a:pt x="2165066" y="3266933"/>
                </a:lnTo>
                <a:cubicBezTo>
                  <a:pt x="2164231" y="3263816"/>
                  <a:pt x="2166334" y="3260544"/>
                  <a:pt x="2169763" y="3259625"/>
                </a:cubicBezTo>
                <a:cubicBezTo>
                  <a:pt x="2173192" y="3258707"/>
                  <a:pt x="2176648" y="3260489"/>
                  <a:pt x="2177484" y="3263606"/>
                </a:cubicBezTo>
                <a:cubicBezTo>
                  <a:pt x="2177692" y="3264385"/>
                  <a:pt x="2177717" y="3265174"/>
                  <a:pt x="2177584" y="3265933"/>
                </a:cubicBezTo>
                <a:lnTo>
                  <a:pt x="2177567" y="3265978"/>
                </a:lnTo>
                <a:lnTo>
                  <a:pt x="2179820" y="3309510"/>
                </a:lnTo>
                <a:lnTo>
                  <a:pt x="2195569" y="3345199"/>
                </a:lnTo>
                <a:lnTo>
                  <a:pt x="2214117" y="3313073"/>
                </a:lnTo>
                <a:lnTo>
                  <a:pt x="2219261" y="3311695"/>
                </a:lnTo>
                <a:lnTo>
                  <a:pt x="2224316" y="3309975"/>
                </a:lnTo>
                <a:lnTo>
                  <a:pt x="2257726" y="3326422"/>
                </a:lnTo>
                <a:lnTo>
                  <a:pt x="2250948" y="3287901"/>
                </a:lnTo>
                <a:lnTo>
                  <a:pt x="2227974" y="3249404"/>
                </a:lnTo>
                <a:lnTo>
                  <a:pt x="2227389" y="3248442"/>
                </a:lnTo>
                <a:cubicBezTo>
                  <a:pt x="2226350" y="3245387"/>
                  <a:pt x="2228231" y="3241984"/>
                  <a:pt x="2231592" y="3240840"/>
                </a:cubicBezTo>
                <a:cubicBezTo>
                  <a:pt x="2234953" y="3239697"/>
                  <a:pt x="2238520" y="3241246"/>
                  <a:pt x="2239559" y="3244301"/>
                </a:cubicBezTo>
                <a:lnTo>
                  <a:pt x="2239600" y="3244676"/>
                </a:lnTo>
                <a:lnTo>
                  <a:pt x="2239732" y="3244631"/>
                </a:lnTo>
                <a:lnTo>
                  <a:pt x="2264779" y="3278168"/>
                </a:lnTo>
                <a:lnTo>
                  <a:pt x="2265553" y="3277905"/>
                </a:lnTo>
                <a:lnTo>
                  <a:pt x="2264949" y="3236052"/>
                </a:lnTo>
                <a:lnTo>
                  <a:pt x="2265110" y="3235997"/>
                </a:lnTo>
                <a:lnTo>
                  <a:pt x="2264913" y="3235675"/>
                </a:lnTo>
                <a:cubicBezTo>
                  <a:pt x="2263874" y="3232620"/>
                  <a:pt x="2265756" y="3229216"/>
                  <a:pt x="2269116" y="3228072"/>
                </a:cubicBezTo>
                <a:cubicBezTo>
                  <a:pt x="2272477" y="3226929"/>
                  <a:pt x="2276044" y="3228479"/>
                  <a:pt x="2277083" y="3231534"/>
                </a:cubicBezTo>
                <a:cubicBezTo>
                  <a:pt x="2277344" y="3232298"/>
                  <a:pt x="2277421" y="3233083"/>
                  <a:pt x="2277338" y="3233850"/>
                </a:cubicBezTo>
                <a:lnTo>
                  <a:pt x="2277323" y="3233896"/>
                </a:lnTo>
                <a:lnTo>
                  <a:pt x="2282450" y="3277183"/>
                </a:lnTo>
                <a:lnTo>
                  <a:pt x="2300524" y="3311753"/>
                </a:lnTo>
                <a:lnTo>
                  <a:pt x="2316908" y="3278471"/>
                </a:lnTo>
                <a:lnTo>
                  <a:pt x="2321381" y="3276949"/>
                </a:lnTo>
                <a:lnTo>
                  <a:pt x="2325740" y="3275140"/>
                </a:lnTo>
                <a:lnTo>
                  <a:pt x="2360155" y="3289367"/>
                </a:lnTo>
                <a:lnTo>
                  <a:pt x="2350872" y="3251372"/>
                </a:lnTo>
                <a:lnTo>
                  <a:pt x="2325431" y="3214459"/>
                </a:lnTo>
                <a:lnTo>
                  <a:pt x="2324785" y="3213537"/>
                </a:lnTo>
                <a:cubicBezTo>
                  <a:pt x="2323548" y="3210557"/>
                  <a:pt x="2325203" y="3207038"/>
                  <a:pt x="2328481" y="3205677"/>
                </a:cubicBezTo>
                <a:cubicBezTo>
                  <a:pt x="2331760" y="3204316"/>
                  <a:pt x="2335421" y="3205629"/>
                  <a:pt x="2336658" y="3208610"/>
                </a:cubicBezTo>
                <a:lnTo>
                  <a:pt x="2336724" y="3208981"/>
                </a:lnTo>
                <a:lnTo>
                  <a:pt x="2336852" y="3208928"/>
                </a:lnTo>
                <a:lnTo>
                  <a:pt x="2364038" y="3240756"/>
                </a:lnTo>
                <a:lnTo>
                  <a:pt x="2364793" y="3240443"/>
                </a:lnTo>
                <a:lnTo>
                  <a:pt x="2361454" y="3198718"/>
                </a:lnTo>
                <a:lnTo>
                  <a:pt x="2361611" y="3198653"/>
                </a:lnTo>
                <a:lnTo>
                  <a:pt x="2361394" y="3198344"/>
                </a:lnTo>
                <a:cubicBezTo>
                  <a:pt x="2360157" y="3195364"/>
                  <a:pt x="2361812" y="3191844"/>
                  <a:pt x="2365091" y="3190484"/>
                </a:cubicBezTo>
                <a:cubicBezTo>
                  <a:pt x="2368370" y="3189123"/>
                  <a:pt x="2372030" y="3190436"/>
                  <a:pt x="2373267" y="3193417"/>
                </a:cubicBezTo>
                <a:cubicBezTo>
                  <a:pt x="2373577" y="3194162"/>
                  <a:pt x="2373705" y="3194941"/>
                  <a:pt x="2373672" y="3195711"/>
                </a:cubicBezTo>
                <a:lnTo>
                  <a:pt x="2373661" y="3195758"/>
                </a:lnTo>
                <a:lnTo>
                  <a:pt x="2381607" y="3238617"/>
                </a:lnTo>
                <a:lnTo>
                  <a:pt x="2401902" y="3271932"/>
                </a:lnTo>
                <a:lnTo>
                  <a:pt x="2416075" y="3237650"/>
                </a:lnTo>
                <a:lnTo>
                  <a:pt x="2421002" y="3235605"/>
                </a:lnTo>
                <a:lnTo>
                  <a:pt x="2425779" y="3233241"/>
                </a:lnTo>
                <a:lnTo>
                  <a:pt x="2461059" y="3245162"/>
                </a:lnTo>
                <a:lnTo>
                  <a:pt x="2449285" y="3207864"/>
                </a:lnTo>
                <a:lnTo>
                  <a:pt x="2421459" y="3172714"/>
                </a:lnTo>
                <a:lnTo>
                  <a:pt x="2420752" y="3171837"/>
                </a:lnTo>
                <a:cubicBezTo>
                  <a:pt x="2419322" y="3168944"/>
                  <a:pt x="2420740" y="3165323"/>
                  <a:pt x="2423922" y="3163749"/>
                </a:cubicBezTo>
                <a:cubicBezTo>
                  <a:pt x="2427103" y="3162174"/>
                  <a:pt x="2430843" y="3163243"/>
                  <a:pt x="2432274" y="3166135"/>
                </a:cubicBezTo>
                <a:lnTo>
                  <a:pt x="2432364" y="3166501"/>
                </a:lnTo>
                <a:lnTo>
                  <a:pt x="2432489" y="3166440"/>
                </a:lnTo>
                <a:lnTo>
                  <a:pt x="2461719" y="3196400"/>
                </a:lnTo>
                <a:lnTo>
                  <a:pt x="2462452" y="3196038"/>
                </a:lnTo>
                <a:lnTo>
                  <a:pt x="2456362" y="3154625"/>
                </a:lnTo>
                <a:lnTo>
                  <a:pt x="2456514" y="3154550"/>
                </a:lnTo>
                <a:lnTo>
                  <a:pt x="2456277" y="3154256"/>
                </a:lnTo>
                <a:cubicBezTo>
                  <a:pt x="2454846" y="3151364"/>
                  <a:pt x="2456265" y="3147743"/>
                  <a:pt x="2459447" y="3146169"/>
                </a:cubicBezTo>
                <a:cubicBezTo>
                  <a:pt x="2462628" y="3144594"/>
                  <a:pt x="2466368" y="3145662"/>
                  <a:pt x="2467799" y="3148554"/>
                </a:cubicBezTo>
                <a:cubicBezTo>
                  <a:pt x="2468157" y="3149278"/>
                  <a:pt x="2468337" y="3150046"/>
                  <a:pt x="2468355" y="3150817"/>
                </a:cubicBezTo>
                <a:lnTo>
                  <a:pt x="2468347" y="3150865"/>
                </a:lnTo>
                <a:lnTo>
                  <a:pt x="2479108" y="3193105"/>
                </a:lnTo>
                <a:lnTo>
                  <a:pt x="2501562" y="3225005"/>
                </a:lnTo>
                <a:lnTo>
                  <a:pt x="2513437" y="3189861"/>
                </a:lnTo>
                <a:lnTo>
                  <a:pt x="2516664" y="3188264"/>
                </a:lnTo>
                <a:lnTo>
                  <a:pt x="2519792" y="3186458"/>
                </a:lnTo>
                <a:lnTo>
                  <a:pt x="2555763" y="3196096"/>
                </a:lnTo>
                <a:lnTo>
                  <a:pt x="2541625" y="3159628"/>
                </a:lnTo>
                <a:lnTo>
                  <a:pt x="2511607" y="3126332"/>
                </a:lnTo>
                <a:lnTo>
                  <a:pt x="2510845" y="3125501"/>
                </a:lnTo>
                <a:cubicBezTo>
                  <a:pt x="2509232" y="3122707"/>
                  <a:pt x="2510416" y="3119003"/>
                  <a:pt x="2513490" y="3117227"/>
                </a:cubicBezTo>
                <a:cubicBezTo>
                  <a:pt x="2516565" y="3115452"/>
                  <a:pt x="2520365" y="3116279"/>
                  <a:pt x="2521978" y="3119074"/>
                </a:cubicBezTo>
                <a:lnTo>
                  <a:pt x="2522092" y="3119434"/>
                </a:lnTo>
                <a:lnTo>
                  <a:pt x="2522212" y="3119364"/>
                </a:lnTo>
                <a:lnTo>
                  <a:pt x="2553301" y="3147392"/>
                </a:lnTo>
                <a:lnTo>
                  <a:pt x="2554009" y="3146984"/>
                </a:lnTo>
                <a:lnTo>
                  <a:pt x="2545280" y="3106046"/>
                </a:lnTo>
                <a:lnTo>
                  <a:pt x="2545427" y="3105961"/>
                </a:lnTo>
                <a:lnTo>
                  <a:pt x="2545172" y="3105683"/>
                </a:lnTo>
                <a:cubicBezTo>
                  <a:pt x="2543559" y="3102888"/>
                  <a:pt x="2544743" y="3099184"/>
                  <a:pt x="2547817" y="3097409"/>
                </a:cubicBezTo>
                <a:cubicBezTo>
                  <a:pt x="2550891" y="3095634"/>
                  <a:pt x="2554692" y="3096461"/>
                  <a:pt x="2556305" y="3099255"/>
                </a:cubicBezTo>
                <a:cubicBezTo>
                  <a:pt x="2556709" y="3099954"/>
                  <a:pt x="2556937" y="3100710"/>
                  <a:pt x="2557005" y="3101478"/>
                </a:cubicBezTo>
                <a:lnTo>
                  <a:pt x="2556999" y="3101526"/>
                </a:lnTo>
                <a:lnTo>
                  <a:pt x="2570443" y="3142990"/>
                </a:lnTo>
                <a:lnTo>
                  <a:pt x="2594892" y="3173388"/>
                </a:lnTo>
                <a:lnTo>
                  <a:pt x="2604494" y="3137556"/>
                </a:lnTo>
                <a:lnTo>
                  <a:pt x="2609110" y="3134890"/>
                </a:lnTo>
                <a:lnTo>
                  <a:pt x="2613542" y="3131924"/>
                </a:lnTo>
                <a:lnTo>
                  <a:pt x="2650071" y="3139163"/>
                </a:lnTo>
                <a:lnTo>
                  <a:pt x="2633554" y="3103710"/>
                </a:lnTo>
                <a:lnTo>
                  <a:pt x="2601400" y="3072471"/>
                </a:lnTo>
                <a:lnTo>
                  <a:pt x="2600585" y="3071693"/>
                </a:lnTo>
                <a:cubicBezTo>
                  <a:pt x="2598791" y="3069011"/>
                  <a:pt x="2599727" y="3065236"/>
                  <a:pt x="2602678" y="3063262"/>
                </a:cubicBezTo>
                <a:cubicBezTo>
                  <a:pt x="2605628" y="3061288"/>
                  <a:pt x="2609474" y="3061861"/>
                  <a:pt x="2611269" y="3064543"/>
                </a:cubicBezTo>
                <a:lnTo>
                  <a:pt x="2611406" y="3064895"/>
                </a:lnTo>
                <a:lnTo>
                  <a:pt x="2611522" y="3064817"/>
                </a:lnTo>
                <a:lnTo>
                  <a:pt x="2644395" y="3090729"/>
                </a:lnTo>
                <a:lnTo>
                  <a:pt x="2645074" y="3090274"/>
                </a:lnTo>
                <a:lnTo>
                  <a:pt x="2633658" y="3050003"/>
                </a:lnTo>
                <a:lnTo>
                  <a:pt x="2633799" y="3049909"/>
                </a:lnTo>
                <a:lnTo>
                  <a:pt x="2633526" y="3049648"/>
                </a:lnTo>
                <a:cubicBezTo>
                  <a:pt x="2631732" y="3046966"/>
                  <a:pt x="2632669" y="3043192"/>
                  <a:pt x="2635618" y="3041217"/>
                </a:cubicBezTo>
                <a:cubicBezTo>
                  <a:pt x="2638569" y="3039243"/>
                  <a:pt x="2642415" y="3039817"/>
                  <a:pt x="2644210" y="3042499"/>
                </a:cubicBezTo>
                <a:cubicBezTo>
                  <a:pt x="2644659" y="3043169"/>
                  <a:pt x="2644937" y="3043908"/>
                  <a:pt x="2645055" y="3044670"/>
                </a:cubicBezTo>
                <a:lnTo>
                  <a:pt x="2645053" y="3044718"/>
                </a:lnTo>
                <a:lnTo>
                  <a:pt x="2661209" y="3085203"/>
                </a:lnTo>
                <a:lnTo>
                  <a:pt x="2687614" y="3113918"/>
                </a:lnTo>
                <a:lnTo>
                  <a:pt x="2694825" y="3077529"/>
                </a:lnTo>
                <a:lnTo>
                  <a:pt x="2698759" y="3074896"/>
                </a:lnTo>
                <a:lnTo>
                  <a:pt x="2702496" y="3072025"/>
                </a:lnTo>
                <a:lnTo>
                  <a:pt x="2739420" y="3076860"/>
                </a:lnTo>
                <a:lnTo>
                  <a:pt x="2720620" y="3042562"/>
                </a:lnTo>
                <a:lnTo>
                  <a:pt x="2686493" y="3013492"/>
                </a:lnTo>
                <a:lnTo>
                  <a:pt x="2685630" y="3012769"/>
                </a:lnTo>
                <a:cubicBezTo>
                  <a:pt x="2683663" y="3010210"/>
                  <a:pt x="2684351" y="3006382"/>
                  <a:pt x="2687166" y="3004219"/>
                </a:cubicBezTo>
                <a:cubicBezTo>
                  <a:pt x="2689981" y="3002057"/>
                  <a:pt x="2693857" y="3002377"/>
                  <a:pt x="2695823" y="3004936"/>
                </a:cubicBezTo>
                <a:lnTo>
                  <a:pt x="2695982" y="3005278"/>
                </a:lnTo>
                <a:lnTo>
                  <a:pt x="2696093" y="3005193"/>
                </a:lnTo>
                <a:lnTo>
                  <a:pt x="2730590" y="3028901"/>
                </a:lnTo>
                <a:lnTo>
                  <a:pt x="2731238" y="3028403"/>
                </a:lnTo>
                <a:lnTo>
                  <a:pt x="2717214" y="2988964"/>
                </a:lnTo>
                <a:lnTo>
                  <a:pt x="2717348" y="2988860"/>
                </a:lnTo>
                <a:lnTo>
                  <a:pt x="2717059" y="2988618"/>
                </a:lnTo>
                <a:cubicBezTo>
                  <a:pt x="2715093" y="2986059"/>
                  <a:pt x="2715781" y="2982231"/>
                  <a:pt x="2718595" y="2980068"/>
                </a:cubicBezTo>
                <a:cubicBezTo>
                  <a:pt x="2721410" y="2977906"/>
                  <a:pt x="2725286" y="2978227"/>
                  <a:pt x="2727253" y="2980785"/>
                </a:cubicBezTo>
                <a:cubicBezTo>
                  <a:pt x="2727744" y="2981425"/>
                  <a:pt x="2728070" y="2982144"/>
                  <a:pt x="2728238" y="2982897"/>
                </a:cubicBezTo>
                <a:lnTo>
                  <a:pt x="2728239" y="2982945"/>
                </a:lnTo>
                <a:lnTo>
                  <a:pt x="2747006" y="3022287"/>
                </a:lnTo>
                <a:lnTo>
                  <a:pt x="2775232" y="3049214"/>
                </a:lnTo>
                <a:lnTo>
                  <a:pt x="2780050" y="3012432"/>
                </a:lnTo>
                <a:lnTo>
                  <a:pt x="2784270" y="3009189"/>
                </a:lnTo>
                <a:lnTo>
                  <a:pt x="2788281" y="3005661"/>
                </a:lnTo>
                <a:lnTo>
                  <a:pt x="2825444" y="3008045"/>
                </a:lnTo>
                <a:lnTo>
                  <a:pt x="2804418" y="2975065"/>
                </a:lnTo>
                <a:lnTo>
                  <a:pt x="2768443" y="2948315"/>
                </a:lnTo>
                <a:lnTo>
                  <a:pt x="2767533" y="2947650"/>
                </a:lnTo>
                <a:cubicBezTo>
                  <a:pt x="2765403" y="2945227"/>
                  <a:pt x="2765836" y="2941362"/>
                  <a:pt x="2768502" y="2939018"/>
                </a:cubicBezTo>
                <a:cubicBezTo>
                  <a:pt x="2771167" y="2936674"/>
                  <a:pt x="2775056" y="2936738"/>
                  <a:pt x="2777187" y="2939161"/>
                </a:cubicBezTo>
                <a:lnTo>
                  <a:pt x="2777369" y="2939491"/>
                </a:lnTo>
                <a:lnTo>
                  <a:pt x="2777473" y="2939400"/>
                </a:lnTo>
                <a:lnTo>
                  <a:pt x="2813462" y="2960774"/>
                </a:lnTo>
                <a:lnTo>
                  <a:pt x="2814076" y="2960234"/>
                </a:lnTo>
                <a:lnTo>
                  <a:pt x="2797475" y="2921809"/>
                </a:lnTo>
                <a:lnTo>
                  <a:pt x="2797603" y="2921697"/>
                </a:lnTo>
                <a:lnTo>
                  <a:pt x="2797298" y="2921474"/>
                </a:lnTo>
                <a:cubicBezTo>
                  <a:pt x="2795167" y="2919051"/>
                  <a:pt x="2795600" y="2915186"/>
                  <a:pt x="2798266" y="2912842"/>
                </a:cubicBezTo>
                <a:cubicBezTo>
                  <a:pt x="2800931" y="2910498"/>
                  <a:pt x="2804820" y="2910562"/>
                  <a:pt x="2806951" y="2912985"/>
                </a:cubicBezTo>
                <a:cubicBezTo>
                  <a:pt x="2807484" y="2913591"/>
                  <a:pt x="2807856" y="2914287"/>
                  <a:pt x="2808074" y="2915026"/>
                </a:cubicBezTo>
                <a:lnTo>
                  <a:pt x="2808078" y="2915074"/>
                </a:lnTo>
                <a:lnTo>
                  <a:pt x="2829406" y="2953090"/>
                </a:lnTo>
                <a:lnTo>
                  <a:pt x="2859350" y="2978092"/>
                </a:lnTo>
                <a:lnTo>
                  <a:pt x="2861725" y="2941072"/>
                </a:lnTo>
                <a:lnTo>
                  <a:pt x="2864437" y="2938687"/>
                </a:lnTo>
                <a:lnTo>
                  <a:pt x="2866983" y="2936141"/>
                </a:lnTo>
                <a:lnTo>
                  <a:pt x="2904222" y="2936141"/>
                </a:lnTo>
                <a:lnTo>
                  <a:pt x="2881128" y="2904574"/>
                </a:lnTo>
                <a:lnTo>
                  <a:pt x="2843515" y="2880181"/>
                </a:lnTo>
                <a:lnTo>
                  <a:pt x="2842565" y="2879577"/>
                </a:lnTo>
                <a:cubicBezTo>
                  <a:pt x="2840283" y="2877295"/>
                  <a:pt x="2840468" y="2873410"/>
                  <a:pt x="2842978" y="2870900"/>
                </a:cubicBezTo>
                <a:cubicBezTo>
                  <a:pt x="2845488" y="2868390"/>
                  <a:pt x="2849373" y="2868205"/>
                  <a:pt x="2851655" y="2870487"/>
                </a:cubicBezTo>
                <a:lnTo>
                  <a:pt x="2851857" y="2870805"/>
                </a:lnTo>
                <a:lnTo>
                  <a:pt x="2851955" y="2870707"/>
                </a:lnTo>
                <a:lnTo>
                  <a:pt x="2889239" y="2889733"/>
                </a:lnTo>
                <a:lnTo>
                  <a:pt x="2889817" y="2889156"/>
                </a:lnTo>
                <a:lnTo>
                  <a:pt x="2870790" y="2851872"/>
                </a:lnTo>
                <a:lnTo>
                  <a:pt x="2870911" y="2851752"/>
                </a:lnTo>
                <a:lnTo>
                  <a:pt x="2870592" y="2851549"/>
                </a:lnTo>
                <a:cubicBezTo>
                  <a:pt x="2868310" y="2849267"/>
                  <a:pt x="2868495" y="2845383"/>
                  <a:pt x="2871006" y="2842873"/>
                </a:cubicBezTo>
                <a:cubicBezTo>
                  <a:pt x="2873516" y="2840363"/>
                  <a:pt x="2877400" y="2840177"/>
                  <a:pt x="2879682" y="2842459"/>
                </a:cubicBezTo>
                <a:cubicBezTo>
                  <a:pt x="2880252" y="2843030"/>
                  <a:pt x="2880669" y="2843700"/>
                  <a:pt x="2880933" y="2844425"/>
                </a:cubicBezTo>
                <a:lnTo>
                  <a:pt x="2880940" y="2844472"/>
                </a:lnTo>
                <a:lnTo>
                  <a:pt x="2904658" y="2881045"/>
                </a:lnTo>
                <a:lnTo>
                  <a:pt x="2936141" y="2904079"/>
                </a:lnTo>
                <a:lnTo>
                  <a:pt x="2936142" y="2866982"/>
                </a:lnTo>
                <a:lnTo>
                  <a:pt x="2939911" y="2863213"/>
                </a:lnTo>
                <a:lnTo>
                  <a:pt x="2943425" y="2859200"/>
                </a:lnTo>
                <a:lnTo>
                  <a:pt x="2980583" y="2856738"/>
                </a:lnTo>
                <a:lnTo>
                  <a:pt x="2955452" y="2826768"/>
                </a:lnTo>
                <a:lnTo>
                  <a:pt x="2916308" y="2804915"/>
                </a:lnTo>
                <a:lnTo>
                  <a:pt x="2915320" y="2804375"/>
                </a:lnTo>
                <a:cubicBezTo>
                  <a:pt x="2912892" y="2802249"/>
                  <a:pt x="2912820" y="2798360"/>
                  <a:pt x="2915159" y="2795690"/>
                </a:cubicBezTo>
                <a:cubicBezTo>
                  <a:pt x="2917497" y="2793019"/>
                  <a:pt x="2921361" y="2792578"/>
                  <a:pt x="2923789" y="2794704"/>
                </a:cubicBezTo>
                <a:lnTo>
                  <a:pt x="2924012" y="2795008"/>
                </a:lnTo>
                <a:lnTo>
                  <a:pt x="2924104" y="2794903"/>
                </a:lnTo>
                <a:lnTo>
                  <a:pt x="2962564" y="2811423"/>
                </a:lnTo>
                <a:lnTo>
                  <a:pt x="2963102" y="2810809"/>
                </a:lnTo>
                <a:lnTo>
                  <a:pt x="2941652" y="2774864"/>
                </a:lnTo>
                <a:lnTo>
                  <a:pt x="2941764" y="2774736"/>
                </a:lnTo>
                <a:lnTo>
                  <a:pt x="2941433" y="2774555"/>
                </a:lnTo>
                <a:cubicBezTo>
                  <a:pt x="2939005" y="2772429"/>
                  <a:pt x="2938933" y="2768541"/>
                  <a:pt x="2941272" y="2765870"/>
                </a:cubicBezTo>
                <a:cubicBezTo>
                  <a:pt x="2943611" y="2763200"/>
                  <a:pt x="2947474" y="2762758"/>
                  <a:pt x="2949903" y="2764884"/>
                </a:cubicBezTo>
                <a:cubicBezTo>
                  <a:pt x="2950509" y="2765416"/>
                  <a:pt x="2950969" y="2766058"/>
                  <a:pt x="2951281" y="2766763"/>
                </a:cubicBezTo>
                <a:lnTo>
                  <a:pt x="2951291" y="2766810"/>
                </a:lnTo>
                <a:lnTo>
                  <a:pt x="2977374" y="2801734"/>
                </a:lnTo>
                <a:lnTo>
                  <a:pt x="3010312" y="2822636"/>
                </a:lnTo>
                <a:lnTo>
                  <a:pt x="3007859" y="2785621"/>
                </a:lnTo>
                <a:lnTo>
                  <a:pt x="3010973" y="2782065"/>
                </a:lnTo>
                <a:lnTo>
                  <a:pt x="3013844" y="2778319"/>
                </a:lnTo>
                <a:lnTo>
                  <a:pt x="3050761" y="2773433"/>
                </a:lnTo>
                <a:lnTo>
                  <a:pt x="3023725" y="2745170"/>
                </a:lnTo>
                <a:lnTo>
                  <a:pt x="2983236" y="2725923"/>
                </a:lnTo>
                <a:lnTo>
                  <a:pt x="2982215" y="2725448"/>
                </a:lnTo>
                <a:cubicBezTo>
                  <a:pt x="2979653" y="2723485"/>
                  <a:pt x="2979327" y="2719610"/>
                  <a:pt x="2981486" y="2716792"/>
                </a:cubicBezTo>
                <a:cubicBezTo>
                  <a:pt x="2983646" y="2713974"/>
                  <a:pt x="2987472" y="2713281"/>
                  <a:pt x="2990034" y="2715244"/>
                </a:cubicBezTo>
                <a:lnTo>
                  <a:pt x="2990276" y="2715533"/>
                </a:lnTo>
                <a:lnTo>
                  <a:pt x="2990361" y="2715423"/>
                </a:lnTo>
                <a:lnTo>
                  <a:pt x="3029818" y="2729393"/>
                </a:lnTo>
                <a:lnTo>
                  <a:pt x="3030316" y="2728745"/>
                </a:lnTo>
                <a:lnTo>
                  <a:pt x="3006562" y="2694280"/>
                </a:lnTo>
                <a:lnTo>
                  <a:pt x="3006665" y="2694145"/>
                </a:lnTo>
                <a:lnTo>
                  <a:pt x="3006323" y="2693985"/>
                </a:lnTo>
                <a:cubicBezTo>
                  <a:pt x="3003761" y="2692023"/>
                  <a:pt x="3003435" y="2688147"/>
                  <a:pt x="3005594" y="2685330"/>
                </a:cubicBezTo>
                <a:cubicBezTo>
                  <a:pt x="3007753" y="2682512"/>
                  <a:pt x="3011580" y="2681819"/>
                  <a:pt x="3014142" y="2683782"/>
                </a:cubicBezTo>
                <a:cubicBezTo>
                  <a:pt x="3014782" y="2684272"/>
                  <a:pt x="3015283" y="2684883"/>
                  <a:pt x="3015640" y="2685566"/>
                </a:cubicBezTo>
                <a:lnTo>
                  <a:pt x="3015653" y="2685612"/>
                </a:lnTo>
                <a:lnTo>
                  <a:pt x="3043964" y="2718757"/>
                </a:lnTo>
                <a:lnTo>
                  <a:pt x="3078198" y="2737461"/>
                </a:lnTo>
                <a:lnTo>
                  <a:pt x="3073330" y="2700685"/>
                </a:lnTo>
                <a:lnTo>
                  <a:pt x="3076569" y="2696458"/>
                </a:lnTo>
                <a:lnTo>
                  <a:pt x="3079529" y="2692015"/>
                </a:lnTo>
                <a:lnTo>
                  <a:pt x="3116043" y="2684699"/>
                </a:lnTo>
                <a:lnTo>
                  <a:pt x="3087198" y="2658285"/>
                </a:lnTo>
                <a:lnTo>
                  <a:pt x="3045525" y="2641757"/>
                </a:lnTo>
                <a:lnTo>
                  <a:pt x="3044475" y="2641350"/>
                </a:lnTo>
                <a:cubicBezTo>
                  <a:pt x="3041789" y="2639561"/>
                  <a:pt x="3041207" y="2635716"/>
                  <a:pt x="3043175" y="2632761"/>
                </a:cubicBezTo>
                <a:cubicBezTo>
                  <a:pt x="3045143" y="2629807"/>
                  <a:pt x="3048916" y="2628862"/>
                  <a:pt x="3051602" y="2630652"/>
                </a:cubicBezTo>
                <a:lnTo>
                  <a:pt x="3051863" y="2630924"/>
                </a:lnTo>
                <a:lnTo>
                  <a:pt x="3051940" y="2630808"/>
                </a:lnTo>
                <a:lnTo>
                  <a:pt x="3092235" y="2642140"/>
                </a:lnTo>
                <a:lnTo>
                  <a:pt x="3092688" y="2641460"/>
                </a:lnTo>
                <a:lnTo>
                  <a:pt x="3066708" y="2608640"/>
                </a:lnTo>
                <a:lnTo>
                  <a:pt x="3066802" y="2608499"/>
                </a:lnTo>
                <a:lnTo>
                  <a:pt x="3066450" y="2608363"/>
                </a:lnTo>
                <a:cubicBezTo>
                  <a:pt x="3063764" y="2606574"/>
                  <a:pt x="3063182" y="2602728"/>
                  <a:pt x="3065151" y="2599774"/>
                </a:cubicBezTo>
                <a:cubicBezTo>
                  <a:pt x="3067119" y="2596820"/>
                  <a:pt x="3070891" y="2595875"/>
                  <a:pt x="3073577" y="2597664"/>
                </a:cubicBezTo>
                <a:cubicBezTo>
                  <a:pt x="3074248" y="2598111"/>
                  <a:pt x="3074788" y="2598687"/>
                  <a:pt x="3075190" y="2599345"/>
                </a:cubicBezTo>
                <a:lnTo>
                  <a:pt x="3075206" y="2599391"/>
                </a:lnTo>
                <a:lnTo>
                  <a:pt x="3105646" y="2630591"/>
                </a:lnTo>
                <a:lnTo>
                  <a:pt x="3141042" y="2646991"/>
                </a:lnTo>
                <a:lnTo>
                  <a:pt x="3133754" y="2610618"/>
                </a:lnTo>
                <a:lnTo>
                  <a:pt x="3135752" y="2607619"/>
                </a:lnTo>
                <a:lnTo>
                  <a:pt x="3137556" y="2604493"/>
                </a:lnTo>
                <a:lnTo>
                  <a:pt x="3173527" y="2594855"/>
                </a:lnTo>
                <a:lnTo>
                  <a:pt x="3143049" y="2570342"/>
                </a:lnTo>
                <a:lnTo>
                  <a:pt x="3100404" y="2556515"/>
                </a:lnTo>
                <a:lnTo>
                  <a:pt x="3099330" y="2556177"/>
                </a:lnTo>
                <a:cubicBezTo>
                  <a:pt x="3096535" y="2554563"/>
                  <a:pt x="3095708" y="2550763"/>
                  <a:pt x="3097484" y="2547689"/>
                </a:cubicBezTo>
                <a:cubicBezTo>
                  <a:pt x="3099258" y="2544615"/>
                  <a:pt x="3102963" y="2543430"/>
                  <a:pt x="3105758" y="2545044"/>
                </a:cubicBezTo>
                <a:lnTo>
                  <a:pt x="3106036" y="2545299"/>
                </a:lnTo>
                <a:lnTo>
                  <a:pt x="3106105" y="2545179"/>
                </a:lnTo>
                <a:lnTo>
                  <a:pt x="3147043" y="2553907"/>
                </a:lnTo>
                <a:lnTo>
                  <a:pt x="3147451" y="2553200"/>
                </a:lnTo>
                <a:lnTo>
                  <a:pt x="3119423" y="2522111"/>
                </a:lnTo>
                <a:lnTo>
                  <a:pt x="3119508" y="2521964"/>
                </a:lnTo>
                <a:lnTo>
                  <a:pt x="3119148" y="2521850"/>
                </a:lnTo>
                <a:cubicBezTo>
                  <a:pt x="3116354" y="2520237"/>
                  <a:pt x="3115527" y="2516437"/>
                  <a:pt x="3117302" y="2513362"/>
                </a:cubicBezTo>
                <a:cubicBezTo>
                  <a:pt x="3119077" y="2510288"/>
                  <a:pt x="3122781" y="2509104"/>
                  <a:pt x="3125576" y="2510717"/>
                </a:cubicBezTo>
                <a:cubicBezTo>
                  <a:pt x="3126274" y="2511121"/>
                  <a:pt x="3126850" y="2511661"/>
                  <a:pt x="3127293" y="2512292"/>
                </a:cubicBezTo>
                <a:lnTo>
                  <a:pt x="3127312" y="2512336"/>
                </a:lnTo>
                <a:lnTo>
                  <a:pt x="3159687" y="2541524"/>
                </a:lnTo>
                <a:lnTo>
                  <a:pt x="3196060" y="2555624"/>
                </a:lnTo>
                <a:lnTo>
                  <a:pt x="3186459" y="2519792"/>
                </a:lnTo>
                <a:lnTo>
                  <a:pt x="3189123" y="2515177"/>
                </a:lnTo>
                <a:lnTo>
                  <a:pt x="3191480" y="2510390"/>
                </a:lnTo>
                <a:lnTo>
                  <a:pt x="3226734" y="2498395"/>
                </a:lnTo>
                <a:lnTo>
                  <a:pt x="3194703" y="2475950"/>
                </a:lnTo>
                <a:lnTo>
                  <a:pt x="3151237" y="2464973"/>
                </a:lnTo>
                <a:lnTo>
                  <a:pt x="3150142" y="2464707"/>
                </a:lnTo>
                <a:cubicBezTo>
                  <a:pt x="3147247" y="2463281"/>
                  <a:pt x="3146171" y="2459544"/>
                  <a:pt x="3147739" y="2456359"/>
                </a:cubicBezTo>
                <a:cubicBezTo>
                  <a:pt x="3149307" y="2453174"/>
                  <a:pt x="3152925" y="2451748"/>
                  <a:pt x="3155820" y="2453173"/>
                </a:cubicBezTo>
                <a:lnTo>
                  <a:pt x="3156114" y="2453409"/>
                </a:lnTo>
                <a:lnTo>
                  <a:pt x="3156175" y="2453284"/>
                </a:lnTo>
                <a:lnTo>
                  <a:pt x="3197601" y="2459287"/>
                </a:lnTo>
                <a:lnTo>
                  <a:pt x="3197962" y="2458554"/>
                </a:lnTo>
                <a:lnTo>
                  <a:pt x="3167940" y="2429386"/>
                </a:lnTo>
                <a:lnTo>
                  <a:pt x="3168014" y="2429234"/>
                </a:lnTo>
                <a:lnTo>
                  <a:pt x="3167648" y="2429145"/>
                </a:lnTo>
                <a:cubicBezTo>
                  <a:pt x="3164753" y="2427719"/>
                  <a:pt x="3163677" y="2423982"/>
                  <a:pt x="3165244" y="2420797"/>
                </a:cubicBezTo>
                <a:cubicBezTo>
                  <a:pt x="3166813" y="2417612"/>
                  <a:pt x="3170431" y="2416186"/>
                  <a:pt x="3173326" y="2417611"/>
                </a:cubicBezTo>
                <a:cubicBezTo>
                  <a:pt x="3174049" y="2417967"/>
                  <a:pt x="3174659" y="2418468"/>
                  <a:pt x="3175143" y="2419069"/>
                </a:cubicBezTo>
                <a:lnTo>
                  <a:pt x="3175165" y="2419112"/>
                </a:lnTo>
                <a:lnTo>
                  <a:pt x="3209399" y="2446095"/>
                </a:lnTo>
                <a:lnTo>
                  <a:pt x="3246624" y="2457760"/>
                </a:lnTo>
                <a:lnTo>
                  <a:pt x="3234675" y="2422641"/>
                </a:lnTo>
                <a:lnTo>
                  <a:pt x="3236762" y="2418400"/>
                </a:lnTo>
                <a:lnTo>
                  <a:pt x="3238565" y="2414039"/>
                </a:lnTo>
                <a:lnTo>
                  <a:pt x="3272961" y="2399765"/>
                </a:lnTo>
                <a:lnTo>
                  <a:pt x="3239531" y="2379461"/>
                </a:lnTo>
                <a:lnTo>
                  <a:pt x="3195440" y="2371350"/>
                </a:lnTo>
                <a:lnTo>
                  <a:pt x="3194331" y="2371155"/>
                </a:lnTo>
                <a:cubicBezTo>
                  <a:pt x="3191348" y="2369922"/>
                  <a:pt x="3190030" y="2366264"/>
                  <a:pt x="3191387" y="2362983"/>
                </a:cubicBezTo>
                <a:cubicBezTo>
                  <a:pt x="3192743" y="2359702"/>
                  <a:pt x="3196260" y="2358042"/>
                  <a:pt x="3199242" y="2359275"/>
                </a:cubicBezTo>
                <a:lnTo>
                  <a:pt x="3199551" y="2359491"/>
                </a:lnTo>
                <a:lnTo>
                  <a:pt x="3199604" y="2359363"/>
                </a:lnTo>
                <a:lnTo>
                  <a:pt x="3241333" y="2362645"/>
                </a:lnTo>
                <a:lnTo>
                  <a:pt x="3241645" y="2361890"/>
                </a:lnTo>
                <a:lnTo>
                  <a:pt x="3209781" y="2334747"/>
                </a:lnTo>
                <a:lnTo>
                  <a:pt x="3209846" y="2334590"/>
                </a:lnTo>
                <a:lnTo>
                  <a:pt x="3209474" y="2334525"/>
                </a:lnTo>
                <a:cubicBezTo>
                  <a:pt x="3206492" y="2333292"/>
                  <a:pt x="3205174" y="2329633"/>
                  <a:pt x="3206530" y="2326353"/>
                </a:cubicBezTo>
                <a:cubicBezTo>
                  <a:pt x="3207886" y="2323072"/>
                  <a:pt x="3211403" y="2321412"/>
                  <a:pt x="3214386" y="2322645"/>
                </a:cubicBezTo>
                <a:cubicBezTo>
                  <a:pt x="3215131" y="2322953"/>
                  <a:pt x="3215773" y="2323413"/>
                  <a:pt x="3216294" y="2323981"/>
                </a:cubicBezTo>
                <a:lnTo>
                  <a:pt x="3216319" y="2324022"/>
                </a:lnTo>
                <a:lnTo>
                  <a:pt x="3252244" y="2348710"/>
                </a:lnTo>
                <a:lnTo>
                  <a:pt x="3290152" y="2357916"/>
                </a:lnTo>
                <a:lnTo>
                  <a:pt x="3275932" y="2323654"/>
                </a:lnTo>
                <a:lnTo>
                  <a:pt x="3277967" y="2318731"/>
                </a:lnTo>
                <a:lnTo>
                  <a:pt x="3279676" y="2313674"/>
                </a:lnTo>
                <a:lnTo>
                  <a:pt x="3313052" y="2297158"/>
                </a:lnTo>
                <a:lnTo>
                  <a:pt x="3278353" y="2279109"/>
                </a:lnTo>
                <a:lnTo>
                  <a:pt x="3233823" y="2273930"/>
                </a:lnTo>
                <a:lnTo>
                  <a:pt x="3232703" y="2273809"/>
                </a:lnTo>
                <a:cubicBezTo>
                  <a:pt x="3229646" y="2272776"/>
                  <a:pt x="3228088" y="2269213"/>
                  <a:pt x="3229225" y="2265849"/>
                </a:cubicBezTo>
                <a:cubicBezTo>
                  <a:pt x="3230361" y="2262486"/>
                  <a:pt x="3233761" y="2260598"/>
                  <a:pt x="3236818" y="2261631"/>
                </a:cubicBezTo>
                <a:lnTo>
                  <a:pt x="3237141" y="2261826"/>
                </a:lnTo>
                <a:lnTo>
                  <a:pt x="3237185" y="2261694"/>
                </a:lnTo>
                <a:lnTo>
                  <a:pt x="3279040" y="2262211"/>
                </a:lnTo>
                <a:lnTo>
                  <a:pt x="3279302" y="2261436"/>
                </a:lnTo>
                <a:lnTo>
                  <a:pt x="3245712" y="2236460"/>
                </a:lnTo>
                <a:lnTo>
                  <a:pt x="3245767" y="2236299"/>
                </a:lnTo>
                <a:lnTo>
                  <a:pt x="3245391" y="2236258"/>
                </a:lnTo>
                <a:cubicBezTo>
                  <a:pt x="3242334" y="2235225"/>
                  <a:pt x="3240777" y="2231661"/>
                  <a:pt x="3241913" y="2228298"/>
                </a:cubicBezTo>
                <a:cubicBezTo>
                  <a:pt x="3243050" y="2224935"/>
                  <a:pt x="3246449" y="2223046"/>
                  <a:pt x="3249507" y="2224079"/>
                </a:cubicBezTo>
                <a:cubicBezTo>
                  <a:pt x="3250271" y="2224338"/>
                  <a:pt x="3250942" y="2224754"/>
                  <a:pt x="3251500" y="2225286"/>
                </a:cubicBezTo>
                <a:lnTo>
                  <a:pt x="3251527" y="2225326"/>
                </a:lnTo>
                <a:lnTo>
                  <a:pt x="3289005" y="2247584"/>
                </a:lnTo>
                <a:lnTo>
                  <a:pt x="3327439" y="2254264"/>
                </a:lnTo>
                <a:lnTo>
                  <a:pt x="3310985" y="2221017"/>
                </a:lnTo>
                <a:lnTo>
                  <a:pt x="3312142" y="2217595"/>
                </a:lnTo>
                <a:lnTo>
                  <a:pt x="3313074" y="2214117"/>
                </a:lnTo>
                <a:lnTo>
                  <a:pt x="3345324" y="2195497"/>
                </a:lnTo>
                <a:lnTo>
                  <a:pt x="3309540" y="2179707"/>
                </a:lnTo>
                <a:lnTo>
                  <a:pt x="3264770" y="2177389"/>
                </a:lnTo>
                <a:lnTo>
                  <a:pt x="3263644" y="2177340"/>
                </a:lnTo>
                <a:cubicBezTo>
                  <a:pt x="3260528" y="2176505"/>
                  <a:pt x="3258745" y="2173048"/>
                  <a:pt x="3259664" y="2169619"/>
                </a:cubicBezTo>
                <a:cubicBezTo>
                  <a:pt x="3260583" y="2166190"/>
                  <a:pt x="3263855" y="2164088"/>
                  <a:pt x="3266972" y="2164923"/>
                </a:cubicBezTo>
                <a:lnTo>
                  <a:pt x="3267306" y="2165097"/>
                </a:lnTo>
                <a:lnTo>
                  <a:pt x="3267342" y="2164963"/>
                </a:lnTo>
                <a:lnTo>
                  <a:pt x="3309144" y="2162799"/>
                </a:lnTo>
                <a:lnTo>
                  <a:pt x="3309356" y="2162009"/>
                </a:lnTo>
                <a:lnTo>
                  <a:pt x="3274236" y="2139234"/>
                </a:lnTo>
                <a:lnTo>
                  <a:pt x="3274280" y="2139070"/>
                </a:lnTo>
                <a:lnTo>
                  <a:pt x="3273903" y="2139054"/>
                </a:lnTo>
                <a:cubicBezTo>
                  <a:pt x="3270786" y="2138219"/>
                  <a:pt x="3269004" y="2134762"/>
                  <a:pt x="3269923" y="2131333"/>
                </a:cubicBezTo>
                <a:cubicBezTo>
                  <a:pt x="3270842" y="2127904"/>
                  <a:pt x="3274113" y="2125801"/>
                  <a:pt x="3277231" y="2126636"/>
                </a:cubicBezTo>
                <a:cubicBezTo>
                  <a:pt x="3278010" y="2126845"/>
                  <a:pt x="3278706" y="2127218"/>
                  <a:pt x="3279297" y="2127713"/>
                </a:cubicBezTo>
                <a:lnTo>
                  <a:pt x="3279327" y="2127751"/>
                </a:lnTo>
                <a:lnTo>
                  <a:pt x="3318153" y="2147565"/>
                </a:lnTo>
                <a:lnTo>
                  <a:pt x="3356935" y="2151771"/>
                </a:lnTo>
                <a:lnTo>
                  <a:pt x="3338387" y="2119645"/>
                </a:lnTo>
                <a:lnTo>
                  <a:pt x="3339768" y="2114491"/>
                </a:lnTo>
                <a:lnTo>
                  <a:pt x="3340804" y="2109263"/>
                </a:lnTo>
                <a:lnTo>
                  <a:pt x="3371753" y="2088552"/>
                </a:lnTo>
                <a:lnTo>
                  <a:pt x="3335004" y="2075162"/>
                </a:lnTo>
                <a:lnTo>
                  <a:pt x="3290178" y="2075809"/>
                </a:lnTo>
                <a:lnTo>
                  <a:pt x="3289052" y="2075835"/>
                </a:lnTo>
                <a:cubicBezTo>
                  <a:pt x="3285886" y="2075208"/>
                  <a:pt x="3283879" y="2071876"/>
                  <a:pt x="3284569" y="2068394"/>
                </a:cubicBezTo>
                <a:cubicBezTo>
                  <a:pt x="3285259" y="2064912"/>
                  <a:pt x="3288385" y="2062598"/>
                  <a:pt x="3291550" y="2063225"/>
                </a:cubicBezTo>
                <a:lnTo>
                  <a:pt x="3291896" y="2063377"/>
                </a:lnTo>
                <a:lnTo>
                  <a:pt x="3291923" y="2063241"/>
                </a:lnTo>
                <a:lnTo>
                  <a:pt x="3333490" y="2058318"/>
                </a:lnTo>
                <a:lnTo>
                  <a:pt x="3333649" y="2057516"/>
                </a:lnTo>
                <a:lnTo>
                  <a:pt x="3297101" y="2037113"/>
                </a:lnTo>
                <a:lnTo>
                  <a:pt x="3297134" y="2036946"/>
                </a:lnTo>
                <a:lnTo>
                  <a:pt x="3296757" y="2036954"/>
                </a:lnTo>
                <a:cubicBezTo>
                  <a:pt x="3293591" y="2036327"/>
                  <a:pt x="3291584" y="2032996"/>
                  <a:pt x="3292274" y="2029514"/>
                </a:cubicBezTo>
                <a:cubicBezTo>
                  <a:pt x="3292965" y="2026031"/>
                  <a:pt x="3296090" y="2023717"/>
                  <a:pt x="3299255" y="2024344"/>
                </a:cubicBezTo>
                <a:cubicBezTo>
                  <a:pt x="3300047" y="2024501"/>
                  <a:pt x="3300766" y="2024827"/>
                  <a:pt x="3301388" y="2025282"/>
                </a:cubicBezTo>
                <a:lnTo>
                  <a:pt x="3301421" y="2025318"/>
                </a:lnTo>
                <a:lnTo>
                  <a:pt x="3341472" y="2042521"/>
                </a:lnTo>
                <a:lnTo>
                  <a:pt x="3380448" y="2044154"/>
                </a:lnTo>
                <a:lnTo>
                  <a:pt x="3359816" y="2013324"/>
                </a:lnTo>
                <a:lnTo>
                  <a:pt x="3360734" y="2008694"/>
                </a:lnTo>
                <a:lnTo>
                  <a:pt x="3361347" y="2004009"/>
                </a:lnTo>
                <a:lnTo>
                  <a:pt x="3390876" y="1981319"/>
                </a:lnTo>
                <a:lnTo>
                  <a:pt x="3353330" y="1970360"/>
                </a:lnTo>
                <a:lnTo>
                  <a:pt x="3308643" y="1973936"/>
                </a:lnTo>
                <a:lnTo>
                  <a:pt x="3307520" y="1974035"/>
                </a:lnTo>
                <a:cubicBezTo>
                  <a:pt x="3304321" y="1973617"/>
                  <a:pt x="3302100" y="1970423"/>
                  <a:pt x="3302561" y="1966903"/>
                </a:cubicBezTo>
                <a:cubicBezTo>
                  <a:pt x="3303022" y="1963384"/>
                  <a:pt x="3305990" y="1960870"/>
                  <a:pt x="3309190" y="1961289"/>
                </a:cubicBezTo>
                <a:lnTo>
                  <a:pt x="3309544" y="1961418"/>
                </a:lnTo>
                <a:lnTo>
                  <a:pt x="3309562" y="1961280"/>
                </a:lnTo>
                <a:lnTo>
                  <a:pt x="3350719" y="1953650"/>
                </a:lnTo>
                <a:lnTo>
                  <a:pt x="3350825" y="1952840"/>
                </a:lnTo>
                <a:lnTo>
                  <a:pt x="3313021" y="1934869"/>
                </a:lnTo>
                <a:lnTo>
                  <a:pt x="3313043" y="1934701"/>
                </a:lnTo>
                <a:lnTo>
                  <a:pt x="3312667" y="1934734"/>
                </a:lnTo>
                <a:cubicBezTo>
                  <a:pt x="3309468" y="1934315"/>
                  <a:pt x="3307247" y="1931122"/>
                  <a:pt x="3307708" y="1927602"/>
                </a:cubicBezTo>
                <a:cubicBezTo>
                  <a:pt x="3308169" y="1924083"/>
                  <a:pt x="3311137" y="1921569"/>
                  <a:pt x="3314336" y="1921988"/>
                </a:cubicBezTo>
                <a:cubicBezTo>
                  <a:pt x="3315137" y="1922092"/>
                  <a:pt x="3315875" y="1922371"/>
                  <a:pt x="3316526" y="1922784"/>
                </a:cubicBezTo>
                <a:lnTo>
                  <a:pt x="3316561" y="1922818"/>
                </a:lnTo>
                <a:lnTo>
                  <a:pt x="3357651" y="1937366"/>
                </a:lnTo>
                <a:lnTo>
                  <a:pt x="3396650" y="1936447"/>
                </a:lnTo>
                <a:lnTo>
                  <a:pt x="3374047" y="1907032"/>
                </a:lnTo>
                <a:lnTo>
                  <a:pt x="3374741" y="1901736"/>
                </a:lnTo>
                <a:lnTo>
                  <a:pt x="3375081" y="1896424"/>
                </a:lnTo>
                <a:lnTo>
                  <a:pt x="3403045" y="1871832"/>
                </a:lnTo>
                <a:lnTo>
                  <a:pt x="3364857" y="1863379"/>
                </a:lnTo>
                <a:lnTo>
                  <a:pt x="3320503" y="1869902"/>
                </a:lnTo>
                <a:lnTo>
                  <a:pt x="3319391" y="1870075"/>
                </a:lnTo>
                <a:cubicBezTo>
                  <a:pt x="3316170" y="1869868"/>
                  <a:pt x="3313744" y="1866829"/>
                  <a:pt x="3313971" y="1863286"/>
                </a:cubicBezTo>
                <a:cubicBezTo>
                  <a:pt x="3314198" y="1859744"/>
                  <a:pt x="3316993" y="1857039"/>
                  <a:pt x="3320213" y="1857246"/>
                </a:cubicBezTo>
                <a:lnTo>
                  <a:pt x="3320576" y="1857351"/>
                </a:lnTo>
                <a:lnTo>
                  <a:pt x="3320585" y="1857213"/>
                </a:lnTo>
                <a:lnTo>
                  <a:pt x="3361147" y="1846878"/>
                </a:lnTo>
                <a:lnTo>
                  <a:pt x="3361199" y="1846063"/>
                </a:lnTo>
                <a:lnTo>
                  <a:pt x="3322290" y="1830631"/>
                </a:lnTo>
                <a:lnTo>
                  <a:pt x="3322301" y="1830461"/>
                </a:lnTo>
                <a:lnTo>
                  <a:pt x="3321928" y="1830519"/>
                </a:lnTo>
                <a:cubicBezTo>
                  <a:pt x="3318708" y="1830313"/>
                  <a:pt x="3316281" y="1827273"/>
                  <a:pt x="3316508" y="1823731"/>
                </a:cubicBezTo>
                <a:cubicBezTo>
                  <a:pt x="3316735" y="1820188"/>
                  <a:pt x="3319531" y="1817484"/>
                  <a:pt x="3322751" y="1817691"/>
                </a:cubicBezTo>
                <a:cubicBezTo>
                  <a:pt x="3323556" y="1817742"/>
                  <a:pt x="3324311" y="1817971"/>
                  <a:pt x="3324988" y="1818340"/>
                </a:cubicBezTo>
                <a:lnTo>
                  <a:pt x="3325025" y="1818371"/>
                </a:lnTo>
                <a:lnTo>
                  <a:pt x="3366987" y="1830172"/>
                </a:lnTo>
                <a:lnTo>
                  <a:pt x="3405840" y="1826677"/>
                </a:lnTo>
                <a:lnTo>
                  <a:pt x="3381342" y="1798820"/>
                </a:lnTo>
                <a:lnTo>
                  <a:pt x="3381573" y="1795217"/>
                </a:lnTo>
                <a:lnTo>
                  <a:pt x="3381573" y="1791615"/>
                </a:lnTo>
                <a:lnTo>
                  <a:pt x="3407906" y="1765283"/>
                </a:lnTo>
                <a:lnTo>
                  <a:pt x="3369255" y="1759292"/>
                </a:lnTo>
                <a:lnTo>
                  <a:pt x="3325409" y="1768640"/>
                </a:lnTo>
                <a:lnTo>
                  <a:pt x="3324310" y="1768885"/>
                </a:lnTo>
                <a:cubicBezTo>
                  <a:pt x="3321083" y="1768884"/>
                  <a:pt x="3318467" y="1766007"/>
                  <a:pt x="3318467" y="1762457"/>
                </a:cubicBezTo>
                <a:cubicBezTo>
                  <a:pt x="3318467" y="1758907"/>
                  <a:pt x="3321083" y="1756029"/>
                  <a:pt x="3324310" y="1756029"/>
                </a:cubicBezTo>
                <a:lnTo>
                  <a:pt x="3324678" y="1756111"/>
                </a:lnTo>
                <a:lnTo>
                  <a:pt x="3324678" y="1755972"/>
                </a:lnTo>
                <a:lnTo>
                  <a:pt x="3364496" y="1743062"/>
                </a:lnTo>
                <a:lnTo>
                  <a:pt x="3364496" y="1742245"/>
                </a:lnTo>
                <a:lnTo>
                  <a:pt x="3324679" y="1729336"/>
                </a:lnTo>
                <a:lnTo>
                  <a:pt x="3324679" y="1729166"/>
                </a:lnTo>
                <a:lnTo>
                  <a:pt x="3324310" y="1729248"/>
                </a:lnTo>
                <a:cubicBezTo>
                  <a:pt x="3321083" y="1729248"/>
                  <a:pt x="3318467" y="1726370"/>
                  <a:pt x="3318467" y="1722820"/>
                </a:cubicBezTo>
                <a:cubicBezTo>
                  <a:pt x="3318467" y="1719270"/>
                  <a:pt x="3321083" y="1716392"/>
                  <a:pt x="3324310" y="1716392"/>
                </a:cubicBezTo>
                <a:cubicBezTo>
                  <a:pt x="3325117" y="1716392"/>
                  <a:pt x="3325886" y="1716572"/>
                  <a:pt x="3326585" y="1716898"/>
                </a:cubicBezTo>
                <a:lnTo>
                  <a:pt x="3326623" y="1716926"/>
                </a:lnTo>
                <a:lnTo>
                  <a:pt x="3369255" y="1726016"/>
                </a:lnTo>
                <a:lnTo>
                  <a:pt x="3407804" y="1720041"/>
                </a:lnTo>
                <a:lnTo>
                  <a:pt x="3381573" y="1693810"/>
                </a:lnTo>
                <a:lnTo>
                  <a:pt x="3381573" y="1688486"/>
                </a:lnTo>
                <a:lnTo>
                  <a:pt x="3381220" y="1683158"/>
                </a:lnTo>
                <a:lnTo>
                  <a:pt x="3405754" y="1655142"/>
                </a:lnTo>
                <a:lnTo>
                  <a:pt x="3366792" y="1651720"/>
                </a:lnTo>
                <a:lnTo>
                  <a:pt x="3323660" y="1663947"/>
                </a:lnTo>
                <a:lnTo>
                  <a:pt x="3322579" y="1664263"/>
                </a:lnTo>
                <a:cubicBezTo>
                  <a:pt x="3319360" y="1664476"/>
                  <a:pt x="3316559" y="1661778"/>
                  <a:pt x="3316324" y="1658236"/>
                </a:cubicBezTo>
                <a:cubicBezTo>
                  <a:pt x="3316090" y="1654694"/>
                  <a:pt x="3318510" y="1651649"/>
                  <a:pt x="3321730" y="1651436"/>
                </a:cubicBezTo>
                <a:lnTo>
                  <a:pt x="3322103" y="1651493"/>
                </a:lnTo>
                <a:lnTo>
                  <a:pt x="3322094" y="1651355"/>
                </a:lnTo>
                <a:lnTo>
                  <a:pt x="3360970" y="1635841"/>
                </a:lnTo>
                <a:lnTo>
                  <a:pt x="3360916" y="1635025"/>
                </a:lnTo>
                <a:lnTo>
                  <a:pt x="3320333" y="1624777"/>
                </a:lnTo>
                <a:lnTo>
                  <a:pt x="3320321" y="1624607"/>
                </a:lnTo>
                <a:lnTo>
                  <a:pt x="3319959" y="1624713"/>
                </a:lnTo>
                <a:cubicBezTo>
                  <a:pt x="3316739" y="1624926"/>
                  <a:pt x="3313938" y="1622228"/>
                  <a:pt x="3313704" y="1618686"/>
                </a:cubicBezTo>
                <a:cubicBezTo>
                  <a:pt x="3313469" y="1615143"/>
                  <a:pt x="3315889" y="1612099"/>
                  <a:pt x="3319109" y="1611886"/>
                </a:cubicBezTo>
                <a:cubicBezTo>
                  <a:pt x="3319914" y="1611832"/>
                  <a:pt x="3320693" y="1611961"/>
                  <a:pt x="3321412" y="1612240"/>
                </a:cubicBezTo>
                <a:lnTo>
                  <a:pt x="3321452" y="1612266"/>
                </a:lnTo>
                <a:lnTo>
                  <a:pt x="3364591" y="1618517"/>
                </a:lnTo>
                <a:lnTo>
                  <a:pt x="3402662" y="1610006"/>
                </a:lnTo>
                <a:lnTo>
                  <a:pt x="3374754" y="1585567"/>
                </a:lnTo>
                <a:lnTo>
                  <a:pt x="3374441" y="1580841"/>
                </a:lnTo>
                <a:lnTo>
                  <a:pt x="3373823" y="1576172"/>
                </a:lnTo>
                <a:lnTo>
                  <a:pt x="3396473" y="1546613"/>
                </a:lnTo>
                <a:lnTo>
                  <a:pt x="3357370" y="1545745"/>
                </a:lnTo>
                <a:lnTo>
                  <a:pt x="3315130" y="1560765"/>
                </a:lnTo>
                <a:lnTo>
                  <a:pt x="3314072" y="1561151"/>
                </a:lnTo>
                <a:cubicBezTo>
                  <a:pt x="3310873" y="1561574"/>
                  <a:pt x="3307902" y="1559065"/>
                  <a:pt x="3307437" y="1555546"/>
                </a:cubicBezTo>
                <a:cubicBezTo>
                  <a:pt x="3306971" y="1552027"/>
                  <a:pt x="3309186" y="1548830"/>
                  <a:pt x="3312386" y="1548407"/>
                </a:cubicBezTo>
                <a:lnTo>
                  <a:pt x="3312762" y="1548440"/>
                </a:lnTo>
                <a:lnTo>
                  <a:pt x="3312743" y="1548302"/>
                </a:lnTo>
                <a:lnTo>
                  <a:pt x="3350523" y="1530280"/>
                </a:lnTo>
                <a:lnTo>
                  <a:pt x="3350416" y="1529470"/>
                </a:lnTo>
                <a:lnTo>
                  <a:pt x="3309249" y="1521896"/>
                </a:lnTo>
                <a:lnTo>
                  <a:pt x="3309226" y="1521727"/>
                </a:lnTo>
                <a:lnTo>
                  <a:pt x="3308872" y="1521857"/>
                </a:lnTo>
                <a:cubicBezTo>
                  <a:pt x="3305673" y="1522280"/>
                  <a:pt x="3302702" y="1519771"/>
                  <a:pt x="3302236" y="1516251"/>
                </a:cubicBezTo>
                <a:cubicBezTo>
                  <a:pt x="3301770" y="1512732"/>
                  <a:pt x="3303986" y="1509536"/>
                  <a:pt x="3307186" y="1509113"/>
                </a:cubicBezTo>
                <a:cubicBezTo>
                  <a:pt x="3307985" y="1509007"/>
                  <a:pt x="3308771" y="1509084"/>
                  <a:pt x="3309506" y="1509315"/>
                </a:cubicBezTo>
                <a:lnTo>
                  <a:pt x="3309549" y="1509338"/>
                </a:lnTo>
                <a:lnTo>
                  <a:pt x="3353004" y="1512756"/>
                </a:lnTo>
                <a:lnTo>
                  <a:pt x="3390436" y="1501775"/>
                </a:lnTo>
                <a:lnTo>
                  <a:pt x="3360991" y="1479213"/>
                </a:lnTo>
                <a:lnTo>
                  <a:pt x="3360291" y="1473926"/>
                </a:lnTo>
                <a:lnTo>
                  <a:pt x="3359244" y="1468698"/>
                </a:lnTo>
                <a:lnTo>
                  <a:pt x="3379889" y="1437706"/>
                </a:lnTo>
                <a:lnTo>
                  <a:pt x="3340815" y="1439425"/>
                </a:lnTo>
                <a:lnTo>
                  <a:pt x="3299661" y="1457205"/>
                </a:lnTo>
                <a:lnTo>
                  <a:pt x="3298631" y="1457660"/>
                </a:lnTo>
                <a:cubicBezTo>
                  <a:pt x="3295466" y="1458294"/>
                  <a:pt x="3292336" y="1455987"/>
                  <a:pt x="3291639" y="1452506"/>
                </a:cubicBezTo>
                <a:cubicBezTo>
                  <a:pt x="3290942" y="1449025"/>
                  <a:pt x="3292941" y="1445690"/>
                  <a:pt x="3296106" y="1445056"/>
                </a:cubicBezTo>
                <a:lnTo>
                  <a:pt x="3296482" y="1445064"/>
                </a:lnTo>
                <a:lnTo>
                  <a:pt x="3296455" y="1444927"/>
                </a:lnTo>
                <a:lnTo>
                  <a:pt x="3332960" y="1424447"/>
                </a:lnTo>
                <a:lnTo>
                  <a:pt x="3332800" y="1423645"/>
                </a:lnTo>
                <a:lnTo>
                  <a:pt x="3291222" y="1418810"/>
                </a:lnTo>
                <a:lnTo>
                  <a:pt x="3291189" y="1418643"/>
                </a:lnTo>
                <a:lnTo>
                  <a:pt x="3290844" y="1418796"/>
                </a:lnTo>
                <a:cubicBezTo>
                  <a:pt x="3287680" y="1419430"/>
                  <a:pt x="3284550" y="1417122"/>
                  <a:pt x="3283852" y="1413642"/>
                </a:cubicBezTo>
                <a:cubicBezTo>
                  <a:pt x="3283155" y="1410161"/>
                  <a:pt x="3285154" y="1406825"/>
                  <a:pt x="3288319" y="1406191"/>
                </a:cubicBezTo>
                <a:cubicBezTo>
                  <a:pt x="3289109" y="1406033"/>
                  <a:pt x="3289898" y="1406058"/>
                  <a:pt x="3290648" y="1406240"/>
                </a:cubicBezTo>
                <a:lnTo>
                  <a:pt x="3290691" y="1406260"/>
                </a:lnTo>
                <a:lnTo>
                  <a:pt x="3334278" y="1406798"/>
                </a:lnTo>
                <a:lnTo>
                  <a:pt x="3370902" y="1393366"/>
                </a:lnTo>
                <a:lnTo>
                  <a:pt x="3340029" y="1372799"/>
                </a:lnTo>
                <a:lnTo>
                  <a:pt x="3339320" y="1369262"/>
                </a:lnTo>
                <a:lnTo>
                  <a:pt x="3338387" y="1365780"/>
                </a:lnTo>
                <a:lnTo>
                  <a:pt x="3357007" y="1333530"/>
                </a:lnTo>
                <a:lnTo>
                  <a:pt x="3318123" y="1337747"/>
                </a:lnTo>
                <a:lnTo>
                  <a:pt x="3278191" y="1358125"/>
                </a:lnTo>
                <a:lnTo>
                  <a:pt x="3277192" y="1358645"/>
                </a:lnTo>
                <a:cubicBezTo>
                  <a:pt x="3274075" y="1359480"/>
                  <a:pt x="3270804" y="1357378"/>
                  <a:pt x="3269885" y="1353949"/>
                </a:cubicBezTo>
                <a:cubicBezTo>
                  <a:pt x="3268966" y="1350520"/>
                  <a:pt x="3270748" y="1347063"/>
                  <a:pt x="3273865" y="1346228"/>
                </a:cubicBezTo>
                <a:lnTo>
                  <a:pt x="3274242" y="1346212"/>
                </a:lnTo>
                <a:lnTo>
                  <a:pt x="3274206" y="1346077"/>
                </a:lnTo>
                <a:lnTo>
                  <a:pt x="3309326" y="1323302"/>
                </a:lnTo>
                <a:lnTo>
                  <a:pt x="3309114" y="1322513"/>
                </a:lnTo>
                <a:lnTo>
                  <a:pt x="3267312" y="1320349"/>
                </a:lnTo>
                <a:lnTo>
                  <a:pt x="3267268" y="1320184"/>
                </a:lnTo>
                <a:lnTo>
                  <a:pt x="3266934" y="1320359"/>
                </a:lnTo>
                <a:cubicBezTo>
                  <a:pt x="3263817" y="1321194"/>
                  <a:pt x="3260545" y="1319091"/>
                  <a:pt x="3259626" y="1315662"/>
                </a:cubicBezTo>
                <a:cubicBezTo>
                  <a:pt x="3258707" y="1312234"/>
                  <a:pt x="3260489" y="1308777"/>
                  <a:pt x="3263606" y="1307942"/>
                </a:cubicBezTo>
                <a:cubicBezTo>
                  <a:pt x="3264386" y="1307733"/>
                  <a:pt x="3265174" y="1307708"/>
                  <a:pt x="3265934" y="1307841"/>
                </a:cubicBezTo>
                <a:lnTo>
                  <a:pt x="3265979" y="1307859"/>
                </a:lnTo>
                <a:lnTo>
                  <a:pt x="3309510" y="1305605"/>
                </a:lnTo>
                <a:lnTo>
                  <a:pt x="3345200" y="1289856"/>
                </a:lnTo>
                <a:lnTo>
                  <a:pt x="3313074" y="1271308"/>
                </a:lnTo>
                <a:lnTo>
                  <a:pt x="3311694" y="1266160"/>
                </a:lnTo>
                <a:lnTo>
                  <a:pt x="3309975" y="1261109"/>
                </a:lnTo>
                <a:lnTo>
                  <a:pt x="3326422" y="1227699"/>
                </a:lnTo>
                <a:lnTo>
                  <a:pt x="3287902" y="1234477"/>
                </a:lnTo>
                <a:lnTo>
                  <a:pt x="3249405" y="1257451"/>
                </a:lnTo>
                <a:lnTo>
                  <a:pt x="3248443" y="1258036"/>
                </a:lnTo>
                <a:cubicBezTo>
                  <a:pt x="3245388" y="1259076"/>
                  <a:pt x="3241984" y="1257194"/>
                  <a:pt x="3240841" y="1253833"/>
                </a:cubicBezTo>
                <a:cubicBezTo>
                  <a:pt x="3239697" y="1250472"/>
                  <a:pt x="3241247" y="1246906"/>
                  <a:pt x="3244302" y="1245866"/>
                </a:cubicBezTo>
                <a:lnTo>
                  <a:pt x="3244677" y="1245825"/>
                </a:lnTo>
                <a:lnTo>
                  <a:pt x="3244632" y="1245693"/>
                </a:lnTo>
                <a:lnTo>
                  <a:pt x="3278169" y="1220646"/>
                </a:lnTo>
                <a:lnTo>
                  <a:pt x="3277906" y="1219872"/>
                </a:lnTo>
                <a:lnTo>
                  <a:pt x="3236052" y="1220477"/>
                </a:lnTo>
                <a:lnTo>
                  <a:pt x="3235997" y="1220316"/>
                </a:lnTo>
                <a:lnTo>
                  <a:pt x="3235675" y="1220512"/>
                </a:lnTo>
                <a:cubicBezTo>
                  <a:pt x="3232620" y="1221551"/>
                  <a:pt x="3229216" y="1219669"/>
                  <a:pt x="3228073" y="1216309"/>
                </a:cubicBezTo>
                <a:cubicBezTo>
                  <a:pt x="3226930" y="1212948"/>
                  <a:pt x="3228479" y="1209381"/>
                  <a:pt x="3231534" y="1208342"/>
                </a:cubicBezTo>
                <a:cubicBezTo>
                  <a:pt x="3232298" y="1208082"/>
                  <a:pt x="3233084" y="1208004"/>
                  <a:pt x="3233850" y="1208087"/>
                </a:cubicBezTo>
                <a:lnTo>
                  <a:pt x="3233896" y="1208102"/>
                </a:lnTo>
                <a:lnTo>
                  <a:pt x="3277183" y="1202975"/>
                </a:lnTo>
                <a:lnTo>
                  <a:pt x="3311754" y="1184901"/>
                </a:lnTo>
                <a:lnTo>
                  <a:pt x="3278472" y="1168518"/>
                </a:lnTo>
                <a:lnTo>
                  <a:pt x="3276949" y="1164042"/>
                </a:lnTo>
                <a:lnTo>
                  <a:pt x="3275140" y="1159685"/>
                </a:lnTo>
                <a:lnTo>
                  <a:pt x="3289368" y="1125270"/>
                </a:lnTo>
                <a:lnTo>
                  <a:pt x="3251372" y="1134553"/>
                </a:lnTo>
                <a:lnTo>
                  <a:pt x="3214460" y="1159994"/>
                </a:lnTo>
                <a:lnTo>
                  <a:pt x="3213538" y="1160641"/>
                </a:lnTo>
                <a:cubicBezTo>
                  <a:pt x="3210557" y="1161877"/>
                  <a:pt x="3207038" y="1160222"/>
                  <a:pt x="3205678" y="1156944"/>
                </a:cubicBezTo>
                <a:cubicBezTo>
                  <a:pt x="3204317" y="1153665"/>
                  <a:pt x="3205630" y="1150004"/>
                  <a:pt x="3208610" y="1148767"/>
                </a:cubicBezTo>
                <a:lnTo>
                  <a:pt x="3208982" y="1148701"/>
                </a:lnTo>
                <a:lnTo>
                  <a:pt x="3208929" y="1148573"/>
                </a:lnTo>
                <a:lnTo>
                  <a:pt x="3240756" y="1121387"/>
                </a:lnTo>
                <a:lnTo>
                  <a:pt x="3240443" y="1120632"/>
                </a:lnTo>
                <a:lnTo>
                  <a:pt x="3198719" y="1123971"/>
                </a:lnTo>
                <a:lnTo>
                  <a:pt x="3198653" y="1123814"/>
                </a:lnTo>
                <a:lnTo>
                  <a:pt x="3198345" y="1124031"/>
                </a:lnTo>
                <a:cubicBezTo>
                  <a:pt x="3195364" y="1125268"/>
                  <a:pt x="3191845" y="1123613"/>
                  <a:pt x="3190484" y="1120334"/>
                </a:cubicBezTo>
                <a:cubicBezTo>
                  <a:pt x="3189124" y="1117055"/>
                  <a:pt x="3190437" y="1113395"/>
                  <a:pt x="3193417" y="1112158"/>
                </a:cubicBezTo>
                <a:cubicBezTo>
                  <a:pt x="3194163" y="1111848"/>
                  <a:pt x="3194941" y="1111720"/>
                  <a:pt x="3195711" y="1111753"/>
                </a:cubicBezTo>
                <a:lnTo>
                  <a:pt x="3195758" y="1111764"/>
                </a:lnTo>
                <a:lnTo>
                  <a:pt x="3238618" y="1103818"/>
                </a:lnTo>
                <a:lnTo>
                  <a:pt x="3271933" y="1083523"/>
                </a:lnTo>
                <a:lnTo>
                  <a:pt x="3237651" y="1069350"/>
                </a:lnTo>
                <a:lnTo>
                  <a:pt x="3235605" y="1064423"/>
                </a:lnTo>
                <a:lnTo>
                  <a:pt x="3233241" y="1059646"/>
                </a:lnTo>
                <a:lnTo>
                  <a:pt x="3245163" y="1024367"/>
                </a:lnTo>
                <a:lnTo>
                  <a:pt x="3207864" y="1036140"/>
                </a:lnTo>
                <a:lnTo>
                  <a:pt x="3172714" y="1063966"/>
                </a:lnTo>
                <a:lnTo>
                  <a:pt x="3171837" y="1064673"/>
                </a:lnTo>
                <a:cubicBezTo>
                  <a:pt x="3168945" y="1066104"/>
                  <a:pt x="3165324" y="1064685"/>
                  <a:pt x="3163750" y="1061503"/>
                </a:cubicBezTo>
                <a:cubicBezTo>
                  <a:pt x="3162175" y="1058322"/>
                  <a:pt x="3163243" y="1054583"/>
                  <a:pt x="3166135" y="1053151"/>
                </a:cubicBezTo>
                <a:lnTo>
                  <a:pt x="3166502" y="1053061"/>
                </a:lnTo>
                <a:lnTo>
                  <a:pt x="3166440" y="1052936"/>
                </a:lnTo>
                <a:lnTo>
                  <a:pt x="3196401" y="1023706"/>
                </a:lnTo>
                <a:lnTo>
                  <a:pt x="3196039" y="1022973"/>
                </a:lnTo>
                <a:lnTo>
                  <a:pt x="3154626" y="1029063"/>
                </a:lnTo>
                <a:lnTo>
                  <a:pt x="3154551" y="1028911"/>
                </a:lnTo>
                <a:lnTo>
                  <a:pt x="3154257" y="1029148"/>
                </a:lnTo>
                <a:cubicBezTo>
                  <a:pt x="3151365" y="1030579"/>
                  <a:pt x="3147744" y="1029160"/>
                  <a:pt x="3146169" y="1025979"/>
                </a:cubicBezTo>
                <a:cubicBezTo>
                  <a:pt x="3144595" y="1022797"/>
                  <a:pt x="3145663" y="1019057"/>
                  <a:pt x="3148555" y="1017626"/>
                </a:cubicBezTo>
                <a:cubicBezTo>
                  <a:pt x="3149278" y="1017268"/>
                  <a:pt x="3150047" y="1017088"/>
                  <a:pt x="3150818" y="1017070"/>
                </a:cubicBezTo>
                <a:lnTo>
                  <a:pt x="3150865" y="1017078"/>
                </a:lnTo>
                <a:lnTo>
                  <a:pt x="3193105" y="1006317"/>
                </a:lnTo>
                <a:lnTo>
                  <a:pt x="3225006" y="983864"/>
                </a:lnTo>
                <a:lnTo>
                  <a:pt x="3189861" y="971988"/>
                </a:lnTo>
                <a:lnTo>
                  <a:pt x="3188263" y="968757"/>
                </a:lnTo>
                <a:lnTo>
                  <a:pt x="3186459" y="965633"/>
                </a:lnTo>
                <a:lnTo>
                  <a:pt x="3196097" y="929662"/>
                </a:lnTo>
                <a:lnTo>
                  <a:pt x="3159629" y="943800"/>
                </a:lnTo>
                <a:lnTo>
                  <a:pt x="3126332" y="973818"/>
                </a:lnTo>
                <a:lnTo>
                  <a:pt x="3125502" y="974580"/>
                </a:lnTo>
                <a:cubicBezTo>
                  <a:pt x="3122707" y="976193"/>
                  <a:pt x="3119003" y="975009"/>
                  <a:pt x="3117228" y="971935"/>
                </a:cubicBezTo>
                <a:cubicBezTo>
                  <a:pt x="3115453" y="968860"/>
                  <a:pt x="3116280" y="965060"/>
                  <a:pt x="3119075" y="963447"/>
                </a:cubicBezTo>
                <a:lnTo>
                  <a:pt x="3119434" y="963334"/>
                </a:lnTo>
                <a:lnTo>
                  <a:pt x="3119365" y="963213"/>
                </a:lnTo>
                <a:lnTo>
                  <a:pt x="3147393" y="932124"/>
                </a:lnTo>
                <a:lnTo>
                  <a:pt x="3146984" y="931416"/>
                </a:lnTo>
                <a:lnTo>
                  <a:pt x="3106047" y="940145"/>
                </a:lnTo>
                <a:lnTo>
                  <a:pt x="3105961" y="939998"/>
                </a:lnTo>
                <a:lnTo>
                  <a:pt x="3105684" y="940253"/>
                </a:lnTo>
                <a:cubicBezTo>
                  <a:pt x="3102889" y="941866"/>
                  <a:pt x="3099184" y="940682"/>
                  <a:pt x="3097410" y="937608"/>
                </a:cubicBezTo>
                <a:cubicBezTo>
                  <a:pt x="3095635" y="934534"/>
                  <a:pt x="3096461" y="930733"/>
                  <a:pt x="3099256" y="929120"/>
                </a:cubicBezTo>
                <a:cubicBezTo>
                  <a:pt x="3099955" y="928717"/>
                  <a:pt x="3100710" y="928488"/>
                  <a:pt x="3101478" y="928420"/>
                </a:cubicBezTo>
                <a:lnTo>
                  <a:pt x="3101526" y="928426"/>
                </a:lnTo>
                <a:lnTo>
                  <a:pt x="3142991" y="914982"/>
                </a:lnTo>
                <a:lnTo>
                  <a:pt x="3173389" y="890533"/>
                </a:lnTo>
                <a:lnTo>
                  <a:pt x="3137556" y="880931"/>
                </a:lnTo>
                <a:lnTo>
                  <a:pt x="3134888" y="876311"/>
                </a:lnTo>
                <a:lnTo>
                  <a:pt x="3131925" y="871883"/>
                </a:lnTo>
                <a:lnTo>
                  <a:pt x="3139164" y="835354"/>
                </a:lnTo>
                <a:lnTo>
                  <a:pt x="3103710" y="851871"/>
                </a:lnTo>
                <a:lnTo>
                  <a:pt x="3072471" y="884025"/>
                </a:lnTo>
                <a:lnTo>
                  <a:pt x="3071693" y="884840"/>
                </a:lnTo>
                <a:cubicBezTo>
                  <a:pt x="3069011" y="886634"/>
                  <a:pt x="3065237" y="885698"/>
                  <a:pt x="3063263" y="882748"/>
                </a:cubicBezTo>
                <a:cubicBezTo>
                  <a:pt x="3061288" y="879797"/>
                  <a:pt x="3061862" y="875951"/>
                  <a:pt x="3064544" y="874156"/>
                </a:cubicBezTo>
                <a:lnTo>
                  <a:pt x="3064895" y="874019"/>
                </a:lnTo>
                <a:lnTo>
                  <a:pt x="3064818" y="873904"/>
                </a:lnTo>
                <a:lnTo>
                  <a:pt x="3090729" y="841030"/>
                </a:lnTo>
                <a:lnTo>
                  <a:pt x="3090275" y="840351"/>
                </a:lnTo>
                <a:lnTo>
                  <a:pt x="3050004" y="851767"/>
                </a:lnTo>
                <a:lnTo>
                  <a:pt x="3049909" y="851626"/>
                </a:lnTo>
                <a:lnTo>
                  <a:pt x="3049649" y="851899"/>
                </a:lnTo>
                <a:cubicBezTo>
                  <a:pt x="3046967" y="853693"/>
                  <a:pt x="3043192" y="852756"/>
                  <a:pt x="3041218" y="849807"/>
                </a:cubicBezTo>
                <a:cubicBezTo>
                  <a:pt x="3039244" y="846856"/>
                  <a:pt x="3039817" y="843010"/>
                  <a:pt x="3042499" y="841215"/>
                </a:cubicBezTo>
                <a:cubicBezTo>
                  <a:pt x="3043169" y="840766"/>
                  <a:pt x="3043908" y="840488"/>
                  <a:pt x="3044670" y="840370"/>
                </a:cubicBezTo>
                <a:lnTo>
                  <a:pt x="3044718" y="840372"/>
                </a:lnTo>
                <a:lnTo>
                  <a:pt x="3085204" y="824216"/>
                </a:lnTo>
                <a:lnTo>
                  <a:pt x="3113918" y="797811"/>
                </a:lnTo>
                <a:lnTo>
                  <a:pt x="3077530" y="790600"/>
                </a:lnTo>
                <a:lnTo>
                  <a:pt x="3074897" y="786667"/>
                </a:lnTo>
                <a:lnTo>
                  <a:pt x="3072025" y="782929"/>
                </a:lnTo>
                <a:lnTo>
                  <a:pt x="3076861" y="746005"/>
                </a:lnTo>
                <a:lnTo>
                  <a:pt x="3042563" y="764805"/>
                </a:lnTo>
                <a:lnTo>
                  <a:pt x="3013493" y="798932"/>
                </a:lnTo>
                <a:lnTo>
                  <a:pt x="3012770" y="799796"/>
                </a:lnTo>
                <a:cubicBezTo>
                  <a:pt x="3010211" y="801762"/>
                  <a:pt x="3006383" y="801074"/>
                  <a:pt x="3004220" y="798259"/>
                </a:cubicBezTo>
                <a:cubicBezTo>
                  <a:pt x="3002057" y="795444"/>
                  <a:pt x="3002378" y="791569"/>
                  <a:pt x="3004937" y="789602"/>
                </a:cubicBezTo>
                <a:lnTo>
                  <a:pt x="3005279" y="789443"/>
                </a:lnTo>
                <a:lnTo>
                  <a:pt x="3005194" y="789332"/>
                </a:lnTo>
                <a:lnTo>
                  <a:pt x="3028901" y="754835"/>
                </a:lnTo>
                <a:lnTo>
                  <a:pt x="3028403" y="754187"/>
                </a:lnTo>
                <a:lnTo>
                  <a:pt x="2988964" y="768211"/>
                </a:lnTo>
                <a:lnTo>
                  <a:pt x="2988861" y="768077"/>
                </a:lnTo>
                <a:lnTo>
                  <a:pt x="2988619" y="768366"/>
                </a:lnTo>
                <a:cubicBezTo>
                  <a:pt x="2986060" y="770332"/>
                  <a:pt x="2982232" y="769644"/>
                  <a:pt x="2980069" y="766830"/>
                </a:cubicBezTo>
                <a:cubicBezTo>
                  <a:pt x="2977906" y="764015"/>
                  <a:pt x="2978227" y="760139"/>
                  <a:pt x="2980786" y="758173"/>
                </a:cubicBezTo>
                <a:cubicBezTo>
                  <a:pt x="2981426" y="757681"/>
                  <a:pt x="2982145" y="757355"/>
                  <a:pt x="2982897" y="757187"/>
                </a:cubicBezTo>
                <a:lnTo>
                  <a:pt x="2982945" y="757186"/>
                </a:lnTo>
                <a:lnTo>
                  <a:pt x="3022288" y="738419"/>
                </a:lnTo>
                <a:lnTo>
                  <a:pt x="3049215" y="710193"/>
                </a:lnTo>
                <a:lnTo>
                  <a:pt x="3012433" y="705376"/>
                </a:lnTo>
                <a:lnTo>
                  <a:pt x="3009188" y="701154"/>
                </a:lnTo>
                <a:lnTo>
                  <a:pt x="3005662" y="697144"/>
                </a:lnTo>
                <a:lnTo>
                  <a:pt x="3008046" y="659981"/>
                </a:lnTo>
                <a:lnTo>
                  <a:pt x="2975066" y="681007"/>
                </a:lnTo>
                <a:lnTo>
                  <a:pt x="2948315" y="716982"/>
                </a:lnTo>
                <a:lnTo>
                  <a:pt x="2947651" y="717892"/>
                </a:lnTo>
                <a:cubicBezTo>
                  <a:pt x="2945228" y="720023"/>
                  <a:pt x="2941363" y="719589"/>
                  <a:pt x="2939019" y="716923"/>
                </a:cubicBezTo>
                <a:cubicBezTo>
                  <a:pt x="2936674" y="714258"/>
                  <a:pt x="2936738" y="710369"/>
                  <a:pt x="2939162" y="708238"/>
                </a:cubicBezTo>
                <a:lnTo>
                  <a:pt x="2939492" y="708056"/>
                </a:lnTo>
                <a:lnTo>
                  <a:pt x="2939400" y="707952"/>
                </a:lnTo>
                <a:lnTo>
                  <a:pt x="2960774" y="671963"/>
                </a:lnTo>
                <a:lnTo>
                  <a:pt x="2960235" y="671349"/>
                </a:lnTo>
                <a:lnTo>
                  <a:pt x="2921810" y="687950"/>
                </a:lnTo>
                <a:lnTo>
                  <a:pt x="2921698" y="687823"/>
                </a:lnTo>
                <a:lnTo>
                  <a:pt x="2921475" y="688127"/>
                </a:lnTo>
                <a:cubicBezTo>
                  <a:pt x="2919052" y="690258"/>
                  <a:pt x="2915187" y="689825"/>
                  <a:pt x="2912843" y="687159"/>
                </a:cubicBezTo>
                <a:cubicBezTo>
                  <a:pt x="2910498" y="684494"/>
                  <a:pt x="2910562" y="680605"/>
                  <a:pt x="2912986" y="678474"/>
                </a:cubicBezTo>
                <a:cubicBezTo>
                  <a:pt x="2913591" y="677941"/>
                  <a:pt x="2914287" y="677569"/>
                  <a:pt x="2915027" y="677351"/>
                </a:cubicBezTo>
                <a:lnTo>
                  <a:pt x="2915075" y="677347"/>
                </a:lnTo>
                <a:lnTo>
                  <a:pt x="2953091" y="656020"/>
                </a:lnTo>
                <a:lnTo>
                  <a:pt x="2978092" y="626075"/>
                </a:lnTo>
                <a:lnTo>
                  <a:pt x="2941073" y="623700"/>
                </a:lnTo>
                <a:lnTo>
                  <a:pt x="2938688" y="620989"/>
                </a:lnTo>
                <a:lnTo>
                  <a:pt x="2936141" y="618442"/>
                </a:lnTo>
                <a:lnTo>
                  <a:pt x="2936141" y="581203"/>
                </a:lnTo>
                <a:lnTo>
                  <a:pt x="2904575" y="604297"/>
                </a:lnTo>
                <a:lnTo>
                  <a:pt x="2880182" y="641911"/>
                </a:lnTo>
                <a:lnTo>
                  <a:pt x="2879577" y="642860"/>
                </a:lnTo>
                <a:cubicBezTo>
                  <a:pt x="2877295" y="645142"/>
                  <a:pt x="2873411" y="644957"/>
                  <a:pt x="2870901" y="642447"/>
                </a:cubicBezTo>
                <a:cubicBezTo>
                  <a:pt x="2868391" y="639937"/>
                  <a:pt x="2868205" y="636052"/>
                  <a:pt x="2870487" y="633770"/>
                </a:cubicBezTo>
                <a:lnTo>
                  <a:pt x="2870806" y="633568"/>
                </a:lnTo>
                <a:lnTo>
                  <a:pt x="2870707" y="633470"/>
                </a:lnTo>
                <a:lnTo>
                  <a:pt x="2889734" y="596186"/>
                </a:lnTo>
                <a:lnTo>
                  <a:pt x="2889156" y="595608"/>
                </a:lnTo>
                <a:lnTo>
                  <a:pt x="2851873" y="614635"/>
                </a:lnTo>
                <a:lnTo>
                  <a:pt x="2851752" y="614514"/>
                </a:lnTo>
                <a:lnTo>
                  <a:pt x="2851550" y="614833"/>
                </a:lnTo>
                <a:cubicBezTo>
                  <a:pt x="2849268" y="617115"/>
                  <a:pt x="2845383" y="616930"/>
                  <a:pt x="2842873" y="614420"/>
                </a:cubicBezTo>
                <a:cubicBezTo>
                  <a:pt x="2840363" y="611909"/>
                  <a:pt x="2840178" y="608025"/>
                  <a:pt x="2842460" y="605743"/>
                </a:cubicBezTo>
                <a:cubicBezTo>
                  <a:pt x="2843030" y="605173"/>
                  <a:pt x="2843701" y="604756"/>
                  <a:pt x="2844425" y="604492"/>
                </a:cubicBezTo>
                <a:lnTo>
                  <a:pt x="2844473" y="604485"/>
                </a:lnTo>
                <a:lnTo>
                  <a:pt x="2881045" y="580767"/>
                </a:lnTo>
                <a:lnTo>
                  <a:pt x="2904079" y="549284"/>
                </a:lnTo>
                <a:lnTo>
                  <a:pt x="2866983" y="549283"/>
                </a:lnTo>
                <a:lnTo>
                  <a:pt x="2863215" y="545515"/>
                </a:lnTo>
                <a:lnTo>
                  <a:pt x="2859201" y="542000"/>
                </a:lnTo>
                <a:lnTo>
                  <a:pt x="2856739" y="504842"/>
                </a:lnTo>
                <a:lnTo>
                  <a:pt x="2826768" y="529973"/>
                </a:lnTo>
                <a:lnTo>
                  <a:pt x="2804916" y="569117"/>
                </a:lnTo>
                <a:lnTo>
                  <a:pt x="2804375" y="570105"/>
                </a:lnTo>
                <a:cubicBezTo>
                  <a:pt x="2802249" y="572533"/>
                  <a:pt x="2798361" y="572605"/>
                  <a:pt x="2795690" y="570266"/>
                </a:cubicBezTo>
                <a:cubicBezTo>
                  <a:pt x="2793019" y="567928"/>
                  <a:pt x="2792578" y="564064"/>
                  <a:pt x="2794704" y="561636"/>
                </a:cubicBezTo>
                <a:lnTo>
                  <a:pt x="2795008" y="561413"/>
                </a:lnTo>
                <a:lnTo>
                  <a:pt x="2794904" y="561321"/>
                </a:lnTo>
                <a:lnTo>
                  <a:pt x="2811424" y="522861"/>
                </a:lnTo>
                <a:lnTo>
                  <a:pt x="2810809" y="522323"/>
                </a:lnTo>
                <a:lnTo>
                  <a:pt x="2774865" y="543773"/>
                </a:lnTo>
                <a:lnTo>
                  <a:pt x="2774737" y="543661"/>
                </a:lnTo>
                <a:lnTo>
                  <a:pt x="2774556" y="543992"/>
                </a:lnTo>
                <a:cubicBezTo>
                  <a:pt x="2772430" y="546420"/>
                  <a:pt x="2768541" y="546492"/>
                  <a:pt x="2765871" y="544153"/>
                </a:cubicBezTo>
                <a:cubicBezTo>
                  <a:pt x="2763201" y="541814"/>
                  <a:pt x="2762759" y="537951"/>
                  <a:pt x="2764885" y="535523"/>
                </a:cubicBezTo>
                <a:cubicBezTo>
                  <a:pt x="2765417" y="534916"/>
                  <a:pt x="2766058" y="534456"/>
                  <a:pt x="2766764" y="534144"/>
                </a:cubicBezTo>
                <a:lnTo>
                  <a:pt x="2766810" y="534134"/>
                </a:lnTo>
                <a:lnTo>
                  <a:pt x="2801735" y="508051"/>
                </a:lnTo>
                <a:lnTo>
                  <a:pt x="2822637" y="475113"/>
                </a:lnTo>
                <a:lnTo>
                  <a:pt x="2785622" y="477566"/>
                </a:lnTo>
                <a:lnTo>
                  <a:pt x="2782066" y="474452"/>
                </a:lnTo>
                <a:lnTo>
                  <a:pt x="2778320" y="471582"/>
                </a:lnTo>
                <a:lnTo>
                  <a:pt x="2773434" y="434664"/>
                </a:lnTo>
                <a:lnTo>
                  <a:pt x="2745171" y="461700"/>
                </a:lnTo>
                <a:lnTo>
                  <a:pt x="2725923" y="502189"/>
                </a:lnTo>
                <a:lnTo>
                  <a:pt x="2725449" y="503210"/>
                </a:lnTo>
                <a:cubicBezTo>
                  <a:pt x="2723486" y="505772"/>
                  <a:pt x="2719610" y="506098"/>
                  <a:pt x="2716793" y="503939"/>
                </a:cubicBezTo>
                <a:cubicBezTo>
                  <a:pt x="2713975" y="501780"/>
                  <a:pt x="2713282" y="497953"/>
                  <a:pt x="2715245" y="495391"/>
                </a:cubicBezTo>
                <a:lnTo>
                  <a:pt x="2715533" y="495149"/>
                </a:lnTo>
                <a:lnTo>
                  <a:pt x="2715423" y="495064"/>
                </a:lnTo>
                <a:lnTo>
                  <a:pt x="2729394" y="455607"/>
                </a:lnTo>
                <a:lnTo>
                  <a:pt x="2728745" y="455109"/>
                </a:lnTo>
                <a:lnTo>
                  <a:pt x="2694280" y="478863"/>
                </a:lnTo>
                <a:lnTo>
                  <a:pt x="2694145" y="478760"/>
                </a:lnTo>
                <a:lnTo>
                  <a:pt x="2693986" y="479102"/>
                </a:lnTo>
                <a:cubicBezTo>
                  <a:pt x="2692024" y="481664"/>
                  <a:pt x="2688148" y="481990"/>
                  <a:pt x="2685330" y="479831"/>
                </a:cubicBezTo>
                <a:cubicBezTo>
                  <a:pt x="2682513" y="477672"/>
                  <a:pt x="2681820" y="473845"/>
                  <a:pt x="2683782" y="471283"/>
                </a:cubicBezTo>
                <a:cubicBezTo>
                  <a:pt x="2684273" y="470643"/>
                  <a:pt x="2684883" y="470142"/>
                  <a:pt x="2685566" y="469785"/>
                </a:cubicBezTo>
                <a:lnTo>
                  <a:pt x="2685613" y="469772"/>
                </a:lnTo>
                <a:lnTo>
                  <a:pt x="2718757" y="441461"/>
                </a:lnTo>
                <a:lnTo>
                  <a:pt x="2737461" y="407227"/>
                </a:lnTo>
                <a:lnTo>
                  <a:pt x="2700686" y="412095"/>
                </a:lnTo>
                <a:lnTo>
                  <a:pt x="2696459" y="408856"/>
                </a:lnTo>
                <a:lnTo>
                  <a:pt x="2692015" y="405896"/>
                </a:lnTo>
                <a:lnTo>
                  <a:pt x="2684700" y="369382"/>
                </a:lnTo>
                <a:lnTo>
                  <a:pt x="2658285" y="398227"/>
                </a:lnTo>
                <a:lnTo>
                  <a:pt x="2641757" y="439900"/>
                </a:lnTo>
                <a:lnTo>
                  <a:pt x="2641351" y="440950"/>
                </a:lnTo>
                <a:cubicBezTo>
                  <a:pt x="2639562" y="443636"/>
                  <a:pt x="2635716" y="444218"/>
                  <a:pt x="2632762" y="442250"/>
                </a:cubicBezTo>
                <a:cubicBezTo>
                  <a:pt x="2629808" y="440282"/>
                  <a:pt x="2628863" y="436509"/>
                  <a:pt x="2630652" y="433823"/>
                </a:cubicBezTo>
                <a:lnTo>
                  <a:pt x="2630925" y="433562"/>
                </a:lnTo>
                <a:lnTo>
                  <a:pt x="2630809" y="433485"/>
                </a:lnTo>
                <a:lnTo>
                  <a:pt x="2642140" y="393190"/>
                </a:lnTo>
                <a:lnTo>
                  <a:pt x="2641460" y="392737"/>
                </a:lnTo>
                <a:lnTo>
                  <a:pt x="2608641" y="418718"/>
                </a:lnTo>
                <a:lnTo>
                  <a:pt x="2608499" y="418623"/>
                </a:lnTo>
                <a:lnTo>
                  <a:pt x="2608364" y="418975"/>
                </a:lnTo>
                <a:cubicBezTo>
                  <a:pt x="2606574" y="421661"/>
                  <a:pt x="2602729" y="422243"/>
                  <a:pt x="2599775" y="420275"/>
                </a:cubicBezTo>
                <a:cubicBezTo>
                  <a:pt x="2596820" y="418306"/>
                  <a:pt x="2595876" y="414534"/>
                  <a:pt x="2597665" y="411848"/>
                </a:cubicBezTo>
                <a:cubicBezTo>
                  <a:pt x="2598112" y="411177"/>
                  <a:pt x="2598688" y="410637"/>
                  <a:pt x="2599346" y="410236"/>
                </a:cubicBezTo>
                <a:lnTo>
                  <a:pt x="2599391" y="410219"/>
                </a:lnTo>
                <a:lnTo>
                  <a:pt x="2630592" y="379779"/>
                </a:lnTo>
                <a:lnTo>
                  <a:pt x="2646992" y="344384"/>
                </a:lnTo>
                <a:lnTo>
                  <a:pt x="2610618" y="351671"/>
                </a:lnTo>
                <a:lnTo>
                  <a:pt x="2607618" y="349673"/>
                </a:lnTo>
                <a:lnTo>
                  <a:pt x="2604494" y="347869"/>
                </a:lnTo>
                <a:lnTo>
                  <a:pt x="2594856" y="311898"/>
                </a:lnTo>
                <a:lnTo>
                  <a:pt x="2570342" y="342376"/>
                </a:lnTo>
                <a:lnTo>
                  <a:pt x="2556516" y="385021"/>
                </a:lnTo>
                <a:lnTo>
                  <a:pt x="2556177" y="386095"/>
                </a:lnTo>
                <a:cubicBezTo>
                  <a:pt x="2554564" y="388890"/>
                  <a:pt x="2550764" y="389717"/>
                  <a:pt x="2547690" y="387942"/>
                </a:cubicBezTo>
                <a:cubicBezTo>
                  <a:pt x="2544615" y="386167"/>
                  <a:pt x="2543431" y="382463"/>
                  <a:pt x="2545045" y="379668"/>
                </a:cubicBezTo>
                <a:lnTo>
                  <a:pt x="2545300" y="379389"/>
                </a:lnTo>
                <a:lnTo>
                  <a:pt x="2545179" y="379320"/>
                </a:lnTo>
                <a:lnTo>
                  <a:pt x="2553908" y="338382"/>
                </a:lnTo>
                <a:lnTo>
                  <a:pt x="2553200" y="337974"/>
                </a:lnTo>
                <a:lnTo>
                  <a:pt x="2522112" y="366002"/>
                </a:lnTo>
                <a:lnTo>
                  <a:pt x="2521964" y="365917"/>
                </a:lnTo>
                <a:lnTo>
                  <a:pt x="2521851" y="366277"/>
                </a:lnTo>
                <a:cubicBezTo>
                  <a:pt x="2520237" y="369072"/>
                  <a:pt x="2516437" y="369898"/>
                  <a:pt x="2513363" y="368123"/>
                </a:cubicBezTo>
                <a:cubicBezTo>
                  <a:pt x="2510288" y="366348"/>
                  <a:pt x="2509105" y="362644"/>
                  <a:pt x="2510718" y="359849"/>
                </a:cubicBezTo>
                <a:cubicBezTo>
                  <a:pt x="2511121" y="359151"/>
                  <a:pt x="2511661" y="358575"/>
                  <a:pt x="2512293" y="358132"/>
                </a:cubicBezTo>
                <a:lnTo>
                  <a:pt x="2512337" y="358113"/>
                </a:lnTo>
                <a:lnTo>
                  <a:pt x="2541525" y="325738"/>
                </a:lnTo>
                <a:lnTo>
                  <a:pt x="2555625" y="289366"/>
                </a:lnTo>
                <a:lnTo>
                  <a:pt x="2519793" y="298967"/>
                </a:lnTo>
                <a:lnTo>
                  <a:pt x="2515178" y="296303"/>
                </a:lnTo>
                <a:lnTo>
                  <a:pt x="2510390" y="293946"/>
                </a:lnTo>
                <a:lnTo>
                  <a:pt x="2498395" y="258691"/>
                </a:lnTo>
                <a:lnTo>
                  <a:pt x="2475950" y="290722"/>
                </a:lnTo>
                <a:lnTo>
                  <a:pt x="2464973" y="334188"/>
                </a:lnTo>
                <a:lnTo>
                  <a:pt x="2464707" y="335283"/>
                </a:lnTo>
                <a:cubicBezTo>
                  <a:pt x="2463282" y="338178"/>
                  <a:pt x="2459545" y="339254"/>
                  <a:pt x="2456360" y="337686"/>
                </a:cubicBezTo>
                <a:cubicBezTo>
                  <a:pt x="2453175" y="336118"/>
                  <a:pt x="2451748" y="332500"/>
                  <a:pt x="2453174" y="329605"/>
                </a:cubicBezTo>
                <a:lnTo>
                  <a:pt x="2453410" y="329311"/>
                </a:lnTo>
                <a:lnTo>
                  <a:pt x="2453285" y="329250"/>
                </a:lnTo>
                <a:lnTo>
                  <a:pt x="2459288" y="287824"/>
                </a:lnTo>
                <a:lnTo>
                  <a:pt x="2458555" y="287463"/>
                </a:lnTo>
                <a:lnTo>
                  <a:pt x="2429387" y="317485"/>
                </a:lnTo>
                <a:lnTo>
                  <a:pt x="2429235" y="317411"/>
                </a:lnTo>
                <a:lnTo>
                  <a:pt x="2429145" y="317777"/>
                </a:lnTo>
                <a:cubicBezTo>
                  <a:pt x="2427720" y="320673"/>
                  <a:pt x="2423983" y="321748"/>
                  <a:pt x="2420798" y="320181"/>
                </a:cubicBezTo>
                <a:cubicBezTo>
                  <a:pt x="2417613" y="318613"/>
                  <a:pt x="2416186" y="314994"/>
                  <a:pt x="2417612" y="312099"/>
                </a:cubicBezTo>
                <a:cubicBezTo>
                  <a:pt x="2417968" y="311376"/>
                  <a:pt x="2418469" y="310766"/>
                  <a:pt x="2419070" y="310282"/>
                </a:cubicBezTo>
                <a:lnTo>
                  <a:pt x="2419113" y="310260"/>
                </a:lnTo>
                <a:lnTo>
                  <a:pt x="2446096" y="276026"/>
                </a:lnTo>
                <a:lnTo>
                  <a:pt x="2457760" y="238801"/>
                </a:lnTo>
                <a:lnTo>
                  <a:pt x="2422642" y="250750"/>
                </a:lnTo>
                <a:lnTo>
                  <a:pt x="2418401" y="248663"/>
                </a:lnTo>
                <a:lnTo>
                  <a:pt x="2414039" y="246860"/>
                </a:lnTo>
                <a:lnTo>
                  <a:pt x="2399765" y="212464"/>
                </a:lnTo>
                <a:lnTo>
                  <a:pt x="2379462" y="245895"/>
                </a:lnTo>
                <a:lnTo>
                  <a:pt x="2371350" y="289985"/>
                </a:lnTo>
                <a:lnTo>
                  <a:pt x="2371156" y="291095"/>
                </a:lnTo>
                <a:cubicBezTo>
                  <a:pt x="2369923" y="294077"/>
                  <a:pt x="2366264" y="295395"/>
                  <a:pt x="2362984" y="294038"/>
                </a:cubicBezTo>
                <a:cubicBezTo>
                  <a:pt x="2359703" y="292682"/>
                  <a:pt x="2358043" y="289165"/>
                  <a:pt x="2359276" y="286183"/>
                </a:cubicBezTo>
                <a:lnTo>
                  <a:pt x="2359492" y="285874"/>
                </a:lnTo>
                <a:lnTo>
                  <a:pt x="2359364" y="285821"/>
                </a:lnTo>
                <a:lnTo>
                  <a:pt x="2362646" y="244092"/>
                </a:lnTo>
                <a:lnTo>
                  <a:pt x="2361891" y="243780"/>
                </a:lnTo>
                <a:lnTo>
                  <a:pt x="2334748" y="275644"/>
                </a:lnTo>
                <a:lnTo>
                  <a:pt x="2334591" y="275579"/>
                </a:lnTo>
                <a:lnTo>
                  <a:pt x="2334526" y="275951"/>
                </a:lnTo>
                <a:cubicBezTo>
                  <a:pt x="2333293" y="278933"/>
                  <a:pt x="2329634" y="280251"/>
                  <a:pt x="2326353" y="278895"/>
                </a:cubicBezTo>
                <a:cubicBezTo>
                  <a:pt x="2323073" y="277539"/>
                  <a:pt x="2321413" y="274022"/>
                  <a:pt x="2322646" y="271040"/>
                </a:cubicBezTo>
                <a:cubicBezTo>
                  <a:pt x="2322954" y="270294"/>
                  <a:pt x="2323414" y="269653"/>
                  <a:pt x="2323981" y="269131"/>
                </a:cubicBezTo>
                <a:lnTo>
                  <a:pt x="2324023" y="269106"/>
                </a:lnTo>
                <a:lnTo>
                  <a:pt x="2348711" y="233181"/>
                </a:lnTo>
                <a:lnTo>
                  <a:pt x="2357917" y="195273"/>
                </a:lnTo>
                <a:lnTo>
                  <a:pt x="2323654" y="209493"/>
                </a:lnTo>
                <a:lnTo>
                  <a:pt x="2318733" y="207458"/>
                </a:lnTo>
                <a:lnTo>
                  <a:pt x="2313675" y="205749"/>
                </a:lnTo>
                <a:lnTo>
                  <a:pt x="2297158" y="172373"/>
                </a:lnTo>
                <a:lnTo>
                  <a:pt x="2279110" y="207072"/>
                </a:lnTo>
                <a:lnTo>
                  <a:pt x="2273931" y="251603"/>
                </a:lnTo>
                <a:lnTo>
                  <a:pt x="2273810" y="252722"/>
                </a:lnTo>
                <a:cubicBezTo>
                  <a:pt x="2272777" y="255779"/>
                  <a:pt x="2269213" y="257337"/>
                  <a:pt x="2265850" y="256200"/>
                </a:cubicBezTo>
                <a:cubicBezTo>
                  <a:pt x="2262487" y="255064"/>
                  <a:pt x="2260598" y="251664"/>
                  <a:pt x="2261631" y="248607"/>
                </a:cubicBezTo>
                <a:lnTo>
                  <a:pt x="2261827" y="248284"/>
                </a:lnTo>
                <a:lnTo>
                  <a:pt x="2261695" y="248240"/>
                </a:lnTo>
                <a:lnTo>
                  <a:pt x="2262211" y="206385"/>
                </a:lnTo>
                <a:lnTo>
                  <a:pt x="2261437" y="206123"/>
                </a:lnTo>
                <a:lnTo>
                  <a:pt x="2236460" y="239713"/>
                </a:lnTo>
                <a:lnTo>
                  <a:pt x="2236299" y="239658"/>
                </a:lnTo>
                <a:lnTo>
                  <a:pt x="2236259" y="240034"/>
                </a:lnTo>
                <a:cubicBezTo>
                  <a:pt x="2235226" y="243091"/>
                  <a:pt x="2231662" y="244648"/>
                  <a:pt x="2228299" y="243512"/>
                </a:cubicBezTo>
                <a:cubicBezTo>
                  <a:pt x="2224936" y="242375"/>
                  <a:pt x="2223047" y="238976"/>
                  <a:pt x="2224080" y="235918"/>
                </a:cubicBezTo>
                <a:cubicBezTo>
                  <a:pt x="2224338" y="235154"/>
                  <a:pt x="2224755" y="234484"/>
                  <a:pt x="2225287" y="233925"/>
                </a:cubicBezTo>
                <a:lnTo>
                  <a:pt x="2225326" y="233898"/>
                </a:lnTo>
                <a:lnTo>
                  <a:pt x="2247585" y="196420"/>
                </a:lnTo>
                <a:lnTo>
                  <a:pt x="2254265" y="157986"/>
                </a:lnTo>
                <a:lnTo>
                  <a:pt x="2221017" y="174440"/>
                </a:lnTo>
                <a:lnTo>
                  <a:pt x="2217595" y="173283"/>
                </a:lnTo>
                <a:lnTo>
                  <a:pt x="2214117" y="172351"/>
                </a:lnTo>
                <a:lnTo>
                  <a:pt x="2195497" y="140101"/>
                </a:lnTo>
                <a:lnTo>
                  <a:pt x="2179707" y="175885"/>
                </a:lnTo>
                <a:lnTo>
                  <a:pt x="2177389" y="220655"/>
                </a:lnTo>
                <a:lnTo>
                  <a:pt x="2177340" y="221781"/>
                </a:lnTo>
                <a:cubicBezTo>
                  <a:pt x="2176506" y="224897"/>
                  <a:pt x="2173049" y="226680"/>
                  <a:pt x="2169620" y="225761"/>
                </a:cubicBezTo>
                <a:cubicBezTo>
                  <a:pt x="2166191" y="224842"/>
                  <a:pt x="2164088" y="221570"/>
                  <a:pt x="2164924" y="218453"/>
                </a:cubicBezTo>
                <a:lnTo>
                  <a:pt x="2165098" y="218119"/>
                </a:lnTo>
                <a:lnTo>
                  <a:pt x="2164963" y="218083"/>
                </a:lnTo>
                <a:lnTo>
                  <a:pt x="2162799" y="176281"/>
                </a:lnTo>
                <a:lnTo>
                  <a:pt x="2162010" y="176070"/>
                </a:lnTo>
                <a:lnTo>
                  <a:pt x="2139235" y="211189"/>
                </a:lnTo>
                <a:lnTo>
                  <a:pt x="2139071" y="211145"/>
                </a:lnTo>
                <a:lnTo>
                  <a:pt x="2139054" y="211522"/>
                </a:lnTo>
                <a:cubicBezTo>
                  <a:pt x="2138219" y="214639"/>
                  <a:pt x="2134762" y="216421"/>
                  <a:pt x="2131333" y="215502"/>
                </a:cubicBezTo>
                <a:cubicBezTo>
                  <a:pt x="2127904" y="214583"/>
                  <a:pt x="2125802" y="211312"/>
                  <a:pt x="2126637" y="208195"/>
                </a:cubicBezTo>
                <a:cubicBezTo>
                  <a:pt x="2126846" y="207415"/>
                  <a:pt x="2127219" y="206720"/>
                  <a:pt x="2127714" y="206129"/>
                </a:cubicBezTo>
                <a:lnTo>
                  <a:pt x="2127751" y="206098"/>
                </a:lnTo>
                <a:lnTo>
                  <a:pt x="2147565" y="167272"/>
                </a:lnTo>
                <a:lnTo>
                  <a:pt x="2151771" y="128490"/>
                </a:lnTo>
                <a:lnTo>
                  <a:pt x="2119645" y="147038"/>
                </a:lnTo>
                <a:lnTo>
                  <a:pt x="2114491" y="145657"/>
                </a:lnTo>
                <a:lnTo>
                  <a:pt x="2109264" y="144621"/>
                </a:lnTo>
                <a:lnTo>
                  <a:pt x="2088553" y="113672"/>
                </a:lnTo>
                <a:lnTo>
                  <a:pt x="2075163" y="150421"/>
                </a:lnTo>
                <a:lnTo>
                  <a:pt x="2075810" y="195247"/>
                </a:lnTo>
                <a:lnTo>
                  <a:pt x="2075836" y="196373"/>
                </a:lnTo>
                <a:cubicBezTo>
                  <a:pt x="2075208" y="199539"/>
                  <a:pt x="2071877" y="201546"/>
                  <a:pt x="2068395" y="200856"/>
                </a:cubicBezTo>
                <a:cubicBezTo>
                  <a:pt x="2064913" y="200166"/>
                  <a:pt x="2062599" y="197040"/>
                  <a:pt x="2063226" y="193875"/>
                </a:cubicBezTo>
                <a:lnTo>
                  <a:pt x="2063378" y="193529"/>
                </a:lnTo>
                <a:lnTo>
                  <a:pt x="2063241" y="193502"/>
                </a:lnTo>
                <a:lnTo>
                  <a:pt x="2058318" y="151935"/>
                </a:lnTo>
                <a:lnTo>
                  <a:pt x="2057517" y="151776"/>
                </a:lnTo>
                <a:lnTo>
                  <a:pt x="2037113" y="188324"/>
                </a:lnTo>
                <a:lnTo>
                  <a:pt x="2036946" y="188291"/>
                </a:lnTo>
                <a:lnTo>
                  <a:pt x="2036955" y="188668"/>
                </a:lnTo>
                <a:cubicBezTo>
                  <a:pt x="2036328" y="191834"/>
                  <a:pt x="2032996" y="193841"/>
                  <a:pt x="2029514" y="193151"/>
                </a:cubicBezTo>
                <a:cubicBezTo>
                  <a:pt x="2026032" y="192460"/>
                  <a:pt x="2023718" y="189335"/>
                  <a:pt x="2024345" y="186170"/>
                </a:cubicBezTo>
                <a:cubicBezTo>
                  <a:pt x="2024502" y="185378"/>
                  <a:pt x="2024828" y="184659"/>
                  <a:pt x="2025283" y="184037"/>
                </a:cubicBezTo>
                <a:lnTo>
                  <a:pt x="2025318" y="184004"/>
                </a:lnTo>
                <a:lnTo>
                  <a:pt x="2042522" y="143953"/>
                </a:lnTo>
                <a:lnTo>
                  <a:pt x="2044155" y="104978"/>
                </a:lnTo>
                <a:lnTo>
                  <a:pt x="2013325" y="125609"/>
                </a:lnTo>
                <a:lnTo>
                  <a:pt x="2008696" y="124692"/>
                </a:lnTo>
                <a:lnTo>
                  <a:pt x="2004010" y="124078"/>
                </a:lnTo>
                <a:lnTo>
                  <a:pt x="1981320" y="94549"/>
                </a:lnTo>
                <a:lnTo>
                  <a:pt x="1970361" y="132095"/>
                </a:lnTo>
                <a:lnTo>
                  <a:pt x="1973937" y="176783"/>
                </a:lnTo>
                <a:lnTo>
                  <a:pt x="1974036" y="177905"/>
                </a:lnTo>
                <a:cubicBezTo>
                  <a:pt x="1973617" y="181104"/>
                  <a:pt x="1970424" y="183325"/>
                  <a:pt x="1966904" y="182864"/>
                </a:cubicBezTo>
                <a:cubicBezTo>
                  <a:pt x="1963384" y="182403"/>
                  <a:pt x="1960871" y="179435"/>
                  <a:pt x="1961290" y="176235"/>
                </a:cubicBezTo>
                <a:lnTo>
                  <a:pt x="1961419" y="175881"/>
                </a:lnTo>
                <a:lnTo>
                  <a:pt x="1961281" y="175863"/>
                </a:lnTo>
                <a:lnTo>
                  <a:pt x="1953651" y="134706"/>
                </a:lnTo>
                <a:lnTo>
                  <a:pt x="1952841" y="134600"/>
                </a:lnTo>
                <a:lnTo>
                  <a:pt x="1934870" y="172404"/>
                </a:lnTo>
                <a:lnTo>
                  <a:pt x="1934701" y="172382"/>
                </a:lnTo>
                <a:lnTo>
                  <a:pt x="1934735" y="172758"/>
                </a:lnTo>
                <a:cubicBezTo>
                  <a:pt x="1934315" y="175957"/>
                  <a:pt x="1931123" y="178178"/>
                  <a:pt x="1927603" y="177717"/>
                </a:cubicBezTo>
                <a:cubicBezTo>
                  <a:pt x="1924083" y="177256"/>
                  <a:pt x="1921569" y="174288"/>
                  <a:pt x="1921988" y="171089"/>
                </a:cubicBezTo>
                <a:cubicBezTo>
                  <a:pt x="1922093" y="170288"/>
                  <a:pt x="1922371" y="169550"/>
                  <a:pt x="1922785" y="168899"/>
                </a:cubicBezTo>
                <a:lnTo>
                  <a:pt x="1922818" y="168864"/>
                </a:lnTo>
                <a:lnTo>
                  <a:pt x="1937367" y="127774"/>
                </a:lnTo>
                <a:lnTo>
                  <a:pt x="1936448" y="88775"/>
                </a:lnTo>
                <a:lnTo>
                  <a:pt x="1907033" y="111378"/>
                </a:lnTo>
                <a:lnTo>
                  <a:pt x="1901735" y="110684"/>
                </a:lnTo>
                <a:lnTo>
                  <a:pt x="1896425" y="110344"/>
                </a:lnTo>
                <a:lnTo>
                  <a:pt x="1871832" y="82380"/>
                </a:lnTo>
                <a:lnTo>
                  <a:pt x="1863379" y="120568"/>
                </a:lnTo>
                <a:lnTo>
                  <a:pt x="1869902" y="164922"/>
                </a:lnTo>
                <a:lnTo>
                  <a:pt x="1870076" y="166034"/>
                </a:lnTo>
                <a:cubicBezTo>
                  <a:pt x="1869869" y="169255"/>
                  <a:pt x="1866830" y="171681"/>
                  <a:pt x="1863287" y="171454"/>
                </a:cubicBezTo>
                <a:cubicBezTo>
                  <a:pt x="1859745" y="171227"/>
                  <a:pt x="1857040" y="168432"/>
                  <a:pt x="1857247" y="165212"/>
                </a:cubicBezTo>
                <a:lnTo>
                  <a:pt x="1857352" y="164849"/>
                </a:lnTo>
                <a:lnTo>
                  <a:pt x="1857213" y="164840"/>
                </a:lnTo>
                <a:lnTo>
                  <a:pt x="1846879" y="124278"/>
                </a:lnTo>
                <a:lnTo>
                  <a:pt x="1846063" y="124226"/>
                </a:lnTo>
                <a:lnTo>
                  <a:pt x="1830631" y="163135"/>
                </a:lnTo>
                <a:lnTo>
                  <a:pt x="1830462" y="163124"/>
                </a:lnTo>
                <a:lnTo>
                  <a:pt x="1830520" y="163497"/>
                </a:lnTo>
                <a:cubicBezTo>
                  <a:pt x="1830313" y="166718"/>
                  <a:pt x="1827274" y="169144"/>
                  <a:pt x="1823732" y="168917"/>
                </a:cubicBezTo>
                <a:cubicBezTo>
                  <a:pt x="1820189" y="168690"/>
                  <a:pt x="1817484" y="165894"/>
                  <a:pt x="1817691" y="162674"/>
                </a:cubicBezTo>
                <a:cubicBezTo>
                  <a:pt x="1817742" y="161869"/>
                  <a:pt x="1817971" y="161114"/>
                  <a:pt x="1818341" y="160437"/>
                </a:cubicBezTo>
                <a:lnTo>
                  <a:pt x="1818372" y="160400"/>
                </a:lnTo>
                <a:lnTo>
                  <a:pt x="1830172" y="118438"/>
                </a:lnTo>
                <a:lnTo>
                  <a:pt x="1826677" y="79585"/>
                </a:lnTo>
                <a:lnTo>
                  <a:pt x="1798821" y="104083"/>
                </a:lnTo>
                <a:lnTo>
                  <a:pt x="1795217" y="103852"/>
                </a:lnTo>
                <a:lnTo>
                  <a:pt x="1791615" y="103852"/>
                </a:lnTo>
                <a:lnTo>
                  <a:pt x="1765283" y="77520"/>
                </a:lnTo>
                <a:lnTo>
                  <a:pt x="1759292" y="116170"/>
                </a:lnTo>
                <a:lnTo>
                  <a:pt x="1768641" y="160016"/>
                </a:lnTo>
                <a:lnTo>
                  <a:pt x="1768885" y="161115"/>
                </a:lnTo>
                <a:cubicBezTo>
                  <a:pt x="1768885" y="164342"/>
                  <a:pt x="1766007" y="166958"/>
                  <a:pt x="1762458" y="166958"/>
                </a:cubicBezTo>
                <a:cubicBezTo>
                  <a:pt x="1758908" y="166958"/>
                  <a:pt x="1756030" y="164342"/>
                  <a:pt x="1756030" y="161115"/>
                </a:cubicBezTo>
                <a:lnTo>
                  <a:pt x="1756112" y="160747"/>
                </a:lnTo>
                <a:lnTo>
                  <a:pt x="1755973" y="160747"/>
                </a:lnTo>
                <a:lnTo>
                  <a:pt x="1743063" y="120929"/>
                </a:lnTo>
                <a:lnTo>
                  <a:pt x="1742246" y="120929"/>
                </a:lnTo>
                <a:lnTo>
                  <a:pt x="1729336" y="160746"/>
                </a:lnTo>
                <a:lnTo>
                  <a:pt x="1729166" y="160746"/>
                </a:lnTo>
                <a:lnTo>
                  <a:pt x="1729248" y="161115"/>
                </a:lnTo>
                <a:cubicBezTo>
                  <a:pt x="1729248" y="164342"/>
                  <a:pt x="1726371" y="166958"/>
                  <a:pt x="1722821" y="166958"/>
                </a:cubicBezTo>
                <a:cubicBezTo>
                  <a:pt x="1719271" y="166958"/>
                  <a:pt x="1716393" y="164342"/>
                  <a:pt x="1716393" y="161115"/>
                </a:cubicBezTo>
                <a:cubicBezTo>
                  <a:pt x="1716393" y="160308"/>
                  <a:pt x="1716573" y="159540"/>
                  <a:pt x="1716898" y="158840"/>
                </a:cubicBezTo>
                <a:lnTo>
                  <a:pt x="1716927" y="158802"/>
                </a:lnTo>
                <a:lnTo>
                  <a:pt x="1726017" y="116170"/>
                </a:lnTo>
                <a:lnTo>
                  <a:pt x="1720042" y="77621"/>
                </a:lnTo>
                <a:lnTo>
                  <a:pt x="1693811" y="103852"/>
                </a:lnTo>
                <a:lnTo>
                  <a:pt x="1688485" y="103852"/>
                </a:lnTo>
                <a:lnTo>
                  <a:pt x="1683158" y="104205"/>
                </a:lnTo>
                <a:lnTo>
                  <a:pt x="1655143" y="79671"/>
                </a:lnTo>
                <a:lnTo>
                  <a:pt x="1651721" y="118633"/>
                </a:lnTo>
                <a:lnTo>
                  <a:pt x="1663947" y="161765"/>
                </a:lnTo>
                <a:lnTo>
                  <a:pt x="1664264" y="162846"/>
                </a:lnTo>
                <a:cubicBezTo>
                  <a:pt x="1664477" y="166066"/>
                  <a:pt x="1661779" y="168866"/>
                  <a:pt x="1658237" y="169101"/>
                </a:cubicBezTo>
                <a:cubicBezTo>
                  <a:pt x="1654694" y="169335"/>
                  <a:pt x="1651650" y="166916"/>
                  <a:pt x="1651437" y="163695"/>
                </a:cubicBezTo>
                <a:lnTo>
                  <a:pt x="1651494" y="163323"/>
                </a:lnTo>
                <a:lnTo>
                  <a:pt x="1651355" y="163332"/>
                </a:lnTo>
                <a:lnTo>
                  <a:pt x="1635841" y="124455"/>
                </a:lnTo>
                <a:lnTo>
                  <a:pt x="1635026" y="124509"/>
                </a:lnTo>
                <a:lnTo>
                  <a:pt x="1624777" y="165093"/>
                </a:lnTo>
                <a:lnTo>
                  <a:pt x="1624608" y="165104"/>
                </a:lnTo>
                <a:lnTo>
                  <a:pt x="1624714" y="165466"/>
                </a:lnTo>
                <a:cubicBezTo>
                  <a:pt x="1624927" y="168686"/>
                  <a:pt x="1622228" y="171487"/>
                  <a:pt x="1618686" y="171721"/>
                </a:cubicBezTo>
                <a:cubicBezTo>
                  <a:pt x="1615144" y="171956"/>
                  <a:pt x="1612100" y="169536"/>
                  <a:pt x="1611887" y="166316"/>
                </a:cubicBezTo>
                <a:cubicBezTo>
                  <a:pt x="1611833" y="165511"/>
                  <a:pt x="1611962" y="164732"/>
                  <a:pt x="1612240" y="164013"/>
                </a:cubicBezTo>
                <a:lnTo>
                  <a:pt x="1612266" y="163973"/>
                </a:lnTo>
                <a:lnTo>
                  <a:pt x="1618517" y="120834"/>
                </a:lnTo>
                <a:lnTo>
                  <a:pt x="1610007" y="82763"/>
                </a:lnTo>
                <a:lnTo>
                  <a:pt x="1585568" y="110671"/>
                </a:lnTo>
                <a:lnTo>
                  <a:pt x="1580840" y="110984"/>
                </a:lnTo>
                <a:lnTo>
                  <a:pt x="1576172" y="111602"/>
                </a:lnTo>
                <a:lnTo>
                  <a:pt x="1546613" y="88952"/>
                </a:lnTo>
                <a:lnTo>
                  <a:pt x="1545745" y="128055"/>
                </a:lnTo>
                <a:lnTo>
                  <a:pt x="1560765" y="170295"/>
                </a:lnTo>
                <a:lnTo>
                  <a:pt x="1561152" y="171353"/>
                </a:lnTo>
                <a:cubicBezTo>
                  <a:pt x="1561575" y="174552"/>
                  <a:pt x="1559065" y="177523"/>
                  <a:pt x="1555546" y="177988"/>
                </a:cubicBezTo>
                <a:cubicBezTo>
                  <a:pt x="1552027" y="178454"/>
                  <a:pt x="1548831" y="176239"/>
                  <a:pt x="1548408" y="173039"/>
                </a:cubicBezTo>
                <a:lnTo>
                  <a:pt x="1548440" y="172663"/>
                </a:lnTo>
                <a:lnTo>
                  <a:pt x="1548302" y="172682"/>
                </a:lnTo>
                <a:lnTo>
                  <a:pt x="1530281" y="134902"/>
                </a:lnTo>
                <a:lnTo>
                  <a:pt x="1529471" y="135009"/>
                </a:lnTo>
                <a:lnTo>
                  <a:pt x="1521896" y="176177"/>
                </a:lnTo>
                <a:lnTo>
                  <a:pt x="1521728" y="176199"/>
                </a:lnTo>
                <a:lnTo>
                  <a:pt x="1521857" y="176553"/>
                </a:lnTo>
                <a:cubicBezTo>
                  <a:pt x="1522281" y="179752"/>
                  <a:pt x="1519771" y="182723"/>
                  <a:pt x="1516252" y="183189"/>
                </a:cubicBezTo>
                <a:cubicBezTo>
                  <a:pt x="1512733" y="183655"/>
                  <a:pt x="1509537" y="181439"/>
                  <a:pt x="1509113" y="178240"/>
                </a:cubicBezTo>
                <a:cubicBezTo>
                  <a:pt x="1509007" y="177440"/>
                  <a:pt x="1509085" y="176654"/>
                  <a:pt x="1509316" y="175919"/>
                </a:cubicBezTo>
                <a:lnTo>
                  <a:pt x="1509339" y="175876"/>
                </a:lnTo>
                <a:lnTo>
                  <a:pt x="1512757" y="132421"/>
                </a:lnTo>
                <a:lnTo>
                  <a:pt x="1501776" y="94989"/>
                </a:lnTo>
                <a:lnTo>
                  <a:pt x="1479213" y="124434"/>
                </a:lnTo>
                <a:lnTo>
                  <a:pt x="1473926" y="125134"/>
                </a:lnTo>
                <a:lnTo>
                  <a:pt x="1468699" y="126181"/>
                </a:lnTo>
                <a:lnTo>
                  <a:pt x="1437706" y="105536"/>
                </a:lnTo>
                <a:lnTo>
                  <a:pt x="1439426" y="144610"/>
                </a:lnTo>
                <a:lnTo>
                  <a:pt x="1457206" y="185764"/>
                </a:lnTo>
                <a:lnTo>
                  <a:pt x="1457661" y="186794"/>
                </a:lnTo>
                <a:cubicBezTo>
                  <a:pt x="1458295" y="189959"/>
                  <a:pt x="1455987" y="193089"/>
                  <a:pt x="1452507" y="193786"/>
                </a:cubicBezTo>
                <a:cubicBezTo>
                  <a:pt x="1449026" y="194484"/>
                  <a:pt x="1445690" y="192484"/>
                  <a:pt x="1445057" y="189320"/>
                </a:cubicBezTo>
                <a:lnTo>
                  <a:pt x="1445064" y="188943"/>
                </a:lnTo>
                <a:lnTo>
                  <a:pt x="1444928" y="188970"/>
                </a:lnTo>
                <a:lnTo>
                  <a:pt x="1424448" y="152465"/>
                </a:lnTo>
                <a:lnTo>
                  <a:pt x="1423646" y="152625"/>
                </a:lnTo>
                <a:lnTo>
                  <a:pt x="1418811" y="194203"/>
                </a:lnTo>
                <a:lnTo>
                  <a:pt x="1418644" y="194236"/>
                </a:lnTo>
                <a:lnTo>
                  <a:pt x="1418796" y="194581"/>
                </a:lnTo>
                <a:cubicBezTo>
                  <a:pt x="1419430" y="197746"/>
                  <a:pt x="1417123" y="200876"/>
                  <a:pt x="1413642" y="201573"/>
                </a:cubicBezTo>
                <a:cubicBezTo>
                  <a:pt x="1410161" y="202271"/>
                  <a:pt x="1406825" y="200271"/>
                  <a:pt x="1406192" y="197106"/>
                </a:cubicBezTo>
                <a:cubicBezTo>
                  <a:pt x="1406033" y="196316"/>
                  <a:pt x="1406059" y="195527"/>
                  <a:pt x="1406240" y="194777"/>
                </a:cubicBezTo>
                <a:lnTo>
                  <a:pt x="1406261" y="194734"/>
                </a:lnTo>
                <a:lnTo>
                  <a:pt x="1406798" y="151147"/>
                </a:lnTo>
                <a:lnTo>
                  <a:pt x="1393366" y="114523"/>
                </a:lnTo>
                <a:lnTo>
                  <a:pt x="1372800" y="145396"/>
                </a:lnTo>
                <a:lnTo>
                  <a:pt x="1369263" y="146104"/>
                </a:lnTo>
                <a:lnTo>
                  <a:pt x="1365781" y="147038"/>
                </a:lnTo>
                <a:lnTo>
                  <a:pt x="1333531" y="128418"/>
                </a:lnTo>
                <a:lnTo>
                  <a:pt x="1337747" y="167303"/>
                </a:lnTo>
                <a:lnTo>
                  <a:pt x="1358125" y="207234"/>
                </a:lnTo>
                <a:lnTo>
                  <a:pt x="1358646" y="208233"/>
                </a:lnTo>
                <a:cubicBezTo>
                  <a:pt x="1359481" y="211350"/>
                  <a:pt x="1357378" y="214622"/>
                  <a:pt x="1353949" y="215540"/>
                </a:cubicBezTo>
                <a:cubicBezTo>
                  <a:pt x="1350520" y="216459"/>
                  <a:pt x="1347064" y="214677"/>
                  <a:pt x="1346228" y="211560"/>
                </a:cubicBezTo>
                <a:lnTo>
                  <a:pt x="1346212" y="211183"/>
                </a:lnTo>
                <a:lnTo>
                  <a:pt x="1346078" y="211219"/>
                </a:lnTo>
                <a:lnTo>
                  <a:pt x="1323303" y="176100"/>
                </a:lnTo>
                <a:lnTo>
                  <a:pt x="1322513" y="176311"/>
                </a:lnTo>
                <a:lnTo>
                  <a:pt x="1320349" y="218113"/>
                </a:lnTo>
                <a:lnTo>
                  <a:pt x="1320185" y="218157"/>
                </a:lnTo>
                <a:lnTo>
                  <a:pt x="1320360" y="218492"/>
                </a:lnTo>
                <a:cubicBezTo>
                  <a:pt x="1321195" y="221609"/>
                  <a:pt x="1319092" y="224881"/>
                  <a:pt x="1315663" y="225799"/>
                </a:cubicBezTo>
                <a:cubicBezTo>
                  <a:pt x="1312234" y="226718"/>
                  <a:pt x="1308778" y="224936"/>
                  <a:pt x="1307942" y="221819"/>
                </a:cubicBezTo>
                <a:cubicBezTo>
                  <a:pt x="1307734" y="221039"/>
                  <a:pt x="1307708" y="220251"/>
                  <a:pt x="1307841" y="219491"/>
                </a:cubicBezTo>
                <a:lnTo>
                  <a:pt x="1307859" y="219446"/>
                </a:lnTo>
                <a:lnTo>
                  <a:pt x="1305605" y="175915"/>
                </a:lnTo>
                <a:lnTo>
                  <a:pt x="1289857" y="140225"/>
                </a:lnTo>
                <a:lnTo>
                  <a:pt x="1271309" y="172351"/>
                </a:lnTo>
                <a:lnTo>
                  <a:pt x="1266163" y="173730"/>
                </a:lnTo>
                <a:lnTo>
                  <a:pt x="1261110" y="175450"/>
                </a:lnTo>
                <a:lnTo>
                  <a:pt x="1227700" y="159003"/>
                </a:lnTo>
                <a:lnTo>
                  <a:pt x="1234478" y="197523"/>
                </a:lnTo>
                <a:lnTo>
                  <a:pt x="1257451" y="236020"/>
                </a:lnTo>
                <a:lnTo>
                  <a:pt x="1258037" y="236982"/>
                </a:lnTo>
                <a:cubicBezTo>
                  <a:pt x="1259076" y="240037"/>
                  <a:pt x="1257194" y="243441"/>
                  <a:pt x="1253834" y="244584"/>
                </a:cubicBezTo>
                <a:cubicBezTo>
                  <a:pt x="1250473" y="245728"/>
                  <a:pt x="1246906" y="244178"/>
                  <a:pt x="1245867" y="241123"/>
                </a:cubicBezTo>
                <a:lnTo>
                  <a:pt x="1245826" y="240748"/>
                </a:lnTo>
                <a:lnTo>
                  <a:pt x="1245694" y="240793"/>
                </a:lnTo>
                <a:lnTo>
                  <a:pt x="1220646" y="207256"/>
                </a:lnTo>
                <a:lnTo>
                  <a:pt x="1219873" y="207519"/>
                </a:lnTo>
                <a:lnTo>
                  <a:pt x="1220477" y="249373"/>
                </a:lnTo>
                <a:lnTo>
                  <a:pt x="1220316" y="249428"/>
                </a:lnTo>
                <a:lnTo>
                  <a:pt x="1220512" y="249750"/>
                </a:lnTo>
                <a:cubicBezTo>
                  <a:pt x="1221552" y="252805"/>
                  <a:pt x="1219670" y="256209"/>
                  <a:pt x="1216310" y="257352"/>
                </a:cubicBezTo>
                <a:cubicBezTo>
                  <a:pt x="1212949" y="258495"/>
                  <a:pt x="1209381" y="256946"/>
                  <a:pt x="1208342" y="253891"/>
                </a:cubicBezTo>
                <a:cubicBezTo>
                  <a:pt x="1208082" y="253127"/>
                  <a:pt x="1208005" y="252341"/>
                  <a:pt x="1208088" y="251575"/>
                </a:cubicBezTo>
                <a:lnTo>
                  <a:pt x="1208103" y="251529"/>
                </a:lnTo>
                <a:lnTo>
                  <a:pt x="1202976" y="208242"/>
                </a:lnTo>
                <a:lnTo>
                  <a:pt x="1184902" y="173671"/>
                </a:lnTo>
                <a:lnTo>
                  <a:pt x="1168518" y="206953"/>
                </a:lnTo>
                <a:lnTo>
                  <a:pt x="1164043" y="208476"/>
                </a:lnTo>
                <a:lnTo>
                  <a:pt x="1159686" y="210285"/>
                </a:lnTo>
                <a:lnTo>
                  <a:pt x="1125271" y="196057"/>
                </a:lnTo>
                <a:lnTo>
                  <a:pt x="1134553" y="234053"/>
                </a:lnTo>
                <a:lnTo>
                  <a:pt x="1159994" y="270965"/>
                </a:lnTo>
                <a:lnTo>
                  <a:pt x="1160641" y="271887"/>
                </a:lnTo>
                <a:cubicBezTo>
                  <a:pt x="1161878" y="274868"/>
                  <a:pt x="1160223" y="278387"/>
                  <a:pt x="1156944" y="279748"/>
                </a:cubicBezTo>
                <a:cubicBezTo>
                  <a:pt x="1153666" y="281108"/>
                  <a:pt x="1150005" y="279795"/>
                  <a:pt x="1148768" y="276815"/>
                </a:cubicBezTo>
                <a:lnTo>
                  <a:pt x="1148702" y="276443"/>
                </a:lnTo>
                <a:lnTo>
                  <a:pt x="1148574" y="276496"/>
                </a:lnTo>
                <a:lnTo>
                  <a:pt x="1121388" y="244669"/>
                </a:lnTo>
                <a:lnTo>
                  <a:pt x="1120633" y="244982"/>
                </a:lnTo>
                <a:lnTo>
                  <a:pt x="1123972" y="286707"/>
                </a:lnTo>
                <a:lnTo>
                  <a:pt x="1123815" y="286772"/>
                </a:lnTo>
                <a:lnTo>
                  <a:pt x="1124031" y="287080"/>
                </a:lnTo>
                <a:cubicBezTo>
                  <a:pt x="1125268" y="290061"/>
                  <a:pt x="1123613" y="293580"/>
                  <a:pt x="1120335" y="294941"/>
                </a:cubicBezTo>
                <a:cubicBezTo>
                  <a:pt x="1117056" y="296302"/>
                  <a:pt x="1113395" y="294989"/>
                  <a:pt x="1112158" y="292008"/>
                </a:cubicBezTo>
                <a:cubicBezTo>
                  <a:pt x="1111849" y="291263"/>
                  <a:pt x="1111721" y="290484"/>
                  <a:pt x="1111753" y="289714"/>
                </a:cubicBezTo>
                <a:lnTo>
                  <a:pt x="1111765" y="289667"/>
                </a:lnTo>
                <a:lnTo>
                  <a:pt x="1103819" y="246807"/>
                </a:lnTo>
                <a:lnTo>
                  <a:pt x="1083524" y="213493"/>
                </a:lnTo>
                <a:lnTo>
                  <a:pt x="1069351" y="247775"/>
                </a:lnTo>
                <a:lnTo>
                  <a:pt x="1064424" y="249819"/>
                </a:lnTo>
                <a:lnTo>
                  <a:pt x="1059647" y="252184"/>
                </a:lnTo>
                <a:lnTo>
                  <a:pt x="1024367" y="240262"/>
                </a:lnTo>
                <a:lnTo>
                  <a:pt x="1036141" y="277561"/>
                </a:lnTo>
                <a:lnTo>
                  <a:pt x="1063967" y="312711"/>
                </a:lnTo>
                <a:lnTo>
                  <a:pt x="1064673" y="313588"/>
                </a:lnTo>
                <a:cubicBezTo>
                  <a:pt x="1066104" y="316480"/>
                  <a:pt x="1064685" y="320101"/>
                  <a:pt x="1061504" y="321675"/>
                </a:cubicBezTo>
                <a:cubicBezTo>
                  <a:pt x="1058322" y="323250"/>
                  <a:pt x="1054583" y="322182"/>
                  <a:pt x="1053152" y="319290"/>
                </a:cubicBezTo>
                <a:lnTo>
                  <a:pt x="1053062" y="318923"/>
                </a:lnTo>
                <a:lnTo>
                  <a:pt x="1052937" y="318985"/>
                </a:lnTo>
                <a:lnTo>
                  <a:pt x="1023706" y="289024"/>
                </a:lnTo>
                <a:lnTo>
                  <a:pt x="1022974" y="289386"/>
                </a:lnTo>
                <a:lnTo>
                  <a:pt x="1029064" y="330799"/>
                </a:lnTo>
                <a:lnTo>
                  <a:pt x="1028911" y="330875"/>
                </a:lnTo>
                <a:lnTo>
                  <a:pt x="1029148" y="331168"/>
                </a:lnTo>
                <a:cubicBezTo>
                  <a:pt x="1030579" y="334061"/>
                  <a:pt x="1029161" y="337681"/>
                  <a:pt x="1025979" y="339256"/>
                </a:cubicBezTo>
                <a:cubicBezTo>
                  <a:pt x="1022798" y="340830"/>
                  <a:pt x="1019058" y="339762"/>
                  <a:pt x="1017627" y="336870"/>
                </a:cubicBezTo>
                <a:cubicBezTo>
                  <a:pt x="1017269" y="336147"/>
                  <a:pt x="1017089" y="335378"/>
                  <a:pt x="1017071" y="334608"/>
                </a:cubicBezTo>
                <a:lnTo>
                  <a:pt x="1017079" y="334560"/>
                </a:lnTo>
                <a:lnTo>
                  <a:pt x="1006317" y="292320"/>
                </a:lnTo>
                <a:lnTo>
                  <a:pt x="983864" y="260419"/>
                </a:lnTo>
                <a:lnTo>
                  <a:pt x="971989" y="295564"/>
                </a:lnTo>
                <a:lnTo>
                  <a:pt x="968758" y="297163"/>
                </a:lnTo>
                <a:lnTo>
                  <a:pt x="965634" y="298966"/>
                </a:lnTo>
                <a:lnTo>
                  <a:pt x="929663" y="289328"/>
                </a:lnTo>
                <a:lnTo>
                  <a:pt x="943800" y="325796"/>
                </a:lnTo>
                <a:lnTo>
                  <a:pt x="973819" y="359093"/>
                </a:lnTo>
                <a:lnTo>
                  <a:pt x="974580" y="359923"/>
                </a:lnTo>
                <a:cubicBezTo>
                  <a:pt x="976194" y="362718"/>
                  <a:pt x="975009" y="366422"/>
                  <a:pt x="971935" y="368197"/>
                </a:cubicBezTo>
                <a:cubicBezTo>
                  <a:pt x="968861" y="369972"/>
                  <a:pt x="965061" y="369145"/>
                  <a:pt x="963447" y="366350"/>
                </a:cubicBezTo>
                <a:lnTo>
                  <a:pt x="963334" y="365991"/>
                </a:lnTo>
                <a:lnTo>
                  <a:pt x="963214" y="366060"/>
                </a:lnTo>
                <a:lnTo>
                  <a:pt x="932125" y="338032"/>
                </a:lnTo>
                <a:lnTo>
                  <a:pt x="931417" y="338441"/>
                </a:lnTo>
                <a:lnTo>
                  <a:pt x="940146" y="379378"/>
                </a:lnTo>
                <a:lnTo>
                  <a:pt x="939999" y="379464"/>
                </a:lnTo>
                <a:lnTo>
                  <a:pt x="940254" y="379741"/>
                </a:lnTo>
                <a:cubicBezTo>
                  <a:pt x="941867" y="382536"/>
                  <a:pt x="940683" y="386241"/>
                  <a:pt x="937609" y="388016"/>
                </a:cubicBezTo>
                <a:cubicBezTo>
                  <a:pt x="934534" y="389790"/>
                  <a:pt x="930734" y="388964"/>
                  <a:pt x="929121" y="386169"/>
                </a:cubicBezTo>
                <a:cubicBezTo>
                  <a:pt x="928717" y="385470"/>
                  <a:pt x="928489" y="384715"/>
                  <a:pt x="928421" y="383947"/>
                </a:cubicBezTo>
                <a:lnTo>
                  <a:pt x="928426" y="383899"/>
                </a:lnTo>
                <a:lnTo>
                  <a:pt x="914983" y="342434"/>
                </a:lnTo>
                <a:lnTo>
                  <a:pt x="890533" y="312037"/>
                </a:lnTo>
                <a:lnTo>
                  <a:pt x="880932" y="347869"/>
                </a:lnTo>
                <a:lnTo>
                  <a:pt x="876312" y="350537"/>
                </a:lnTo>
                <a:lnTo>
                  <a:pt x="871883" y="353500"/>
                </a:lnTo>
                <a:lnTo>
                  <a:pt x="835354" y="346261"/>
                </a:lnTo>
                <a:lnTo>
                  <a:pt x="851872" y="381715"/>
                </a:lnTo>
                <a:lnTo>
                  <a:pt x="884026" y="412954"/>
                </a:lnTo>
                <a:lnTo>
                  <a:pt x="884841" y="413732"/>
                </a:lnTo>
                <a:cubicBezTo>
                  <a:pt x="886635" y="416414"/>
                  <a:pt x="885698" y="420189"/>
                  <a:pt x="882748" y="422162"/>
                </a:cubicBezTo>
                <a:cubicBezTo>
                  <a:pt x="879798" y="424137"/>
                  <a:pt x="875952" y="423563"/>
                  <a:pt x="874157" y="420881"/>
                </a:cubicBezTo>
                <a:lnTo>
                  <a:pt x="874020" y="420530"/>
                </a:lnTo>
                <a:lnTo>
                  <a:pt x="873904" y="420607"/>
                </a:lnTo>
                <a:lnTo>
                  <a:pt x="841030" y="394696"/>
                </a:lnTo>
                <a:lnTo>
                  <a:pt x="840351" y="395150"/>
                </a:lnTo>
                <a:lnTo>
                  <a:pt x="851767" y="435421"/>
                </a:lnTo>
                <a:lnTo>
                  <a:pt x="851626" y="435516"/>
                </a:lnTo>
                <a:lnTo>
                  <a:pt x="851899" y="435776"/>
                </a:lnTo>
                <a:cubicBezTo>
                  <a:pt x="853694" y="438458"/>
                  <a:pt x="852757" y="442233"/>
                  <a:pt x="849807" y="444207"/>
                </a:cubicBezTo>
                <a:cubicBezTo>
                  <a:pt x="846857" y="446182"/>
                  <a:pt x="843010" y="445608"/>
                  <a:pt x="841215" y="442926"/>
                </a:cubicBezTo>
                <a:cubicBezTo>
                  <a:pt x="840767" y="442255"/>
                  <a:pt x="840489" y="441517"/>
                  <a:pt x="840370" y="440755"/>
                </a:cubicBezTo>
                <a:lnTo>
                  <a:pt x="840373" y="440707"/>
                </a:lnTo>
                <a:lnTo>
                  <a:pt x="824217" y="400221"/>
                </a:lnTo>
                <a:lnTo>
                  <a:pt x="797811" y="371507"/>
                </a:lnTo>
                <a:lnTo>
                  <a:pt x="790600" y="407895"/>
                </a:lnTo>
                <a:lnTo>
                  <a:pt x="786667" y="410528"/>
                </a:lnTo>
                <a:lnTo>
                  <a:pt x="782930" y="413400"/>
                </a:lnTo>
                <a:lnTo>
                  <a:pt x="746005" y="408564"/>
                </a:lnTo>
                <a:lnTo>
                  <a:pt x="764805" y="442862"/>
                </a:lnTo>
                <a:lnTo>
                  <a:pt x="798933" y="471932"/>
                </a:lnTo>
                <a:lnTo>
                  <a:pt x="799796" y="472656"/>
                </a:lnTo>
                <a:cubicBezTo>
                  <a:pt x="801762" y="475215"/>
                  <a:pt x="801074" y="479042"/>
                  <a:pt x="798260" y="481205"/>
                </a:cubicBezTo>
                <a:cubicBezTo>
                  <a:pt x="795445" y="483368"/>
                  <a:pt x="791569" y="483047"/>
                  <a:pt x="789603" y="480488"/>
                </a:cubicBezTo>
                <a:lnTo>
                  <a:pt x="789443" y="480146"/>
                </a:lnTo>
                <a:lnTo>
                  <a:pt x="789333" y="480231"/>
                </a:lnTo>
                <a:lnTo>
                  <a:pt x="754836" y="456524"/>
                </a:lnTo>
                <a:lnTo>
                  <a:pt x="754188" y="457022"/>
                </a:lnTo>
                <a:lnTo>
                  <a:pt x="768212" y="496461"/>
                </a:lnTo>
                <a:lnTo>
                  <a:pt x="768077" y="496564"/>
                </a:lnTo>
                <a:lnTo>
                  <a:pt x="768366" y="496807"/>
                </a:lnTo>
                <a:cubicBezTo>
                  <a:pt x="770333" y="499365"/>
                  <a:pt x="769645" y="503193"/>
                  <a:pt x="766830" y="505356"/>
                </a:cubicBezTo>
                <a:cubicBezTo>
                  <a:pt x="764015" y="507519"/>
                  <a:pt x="760139" y="507198"/>
                  <a:pt x="758173" y="504639"/>
                </a:cubicBezTo>
                <a:cubicBezTo>
                  <a:pt x="757682" y="503999"/>
                  <a:pt x="757356" y="503281"/>
                  <a:pt x="757188" y="502528"/>
                </a:cubicBezTo>
                <a:lnTo>
                  <a:pt x="757187" y="502480"/>
                </a:lnTo>
                <a:lnTo>
                  <a:pt x="738419" y="463137"/>
                </a:lnTo>
                <a:lnTo>
                  <a:pt x="710193" y="436210"/>
                </a:lnTo>
                <a:lnTo>
                  <a:pt x="705376" y="472992"/>
                </a:lnTo>
                <a:lnTo>
                  <a:pt x="701150" y="476240"/>
                </a:lnTo>
                <a:lnTo>
                  <a:pt x="697145" y="479762"/>
                </a:lnTo>
                <a:lnTo>
                  <a:pt x="659982" y="477378"/>
                </a:lnTo>
                <a:lnTo>
                  <a:pt x="681008" y="510358"/>
                </a:lnTo>
                <a:lnTo>
                  <a:pt x="716983" y="537109"/>
                </a:lnTo>
                <a:lnTo>
                  <a:pt x="717893" y="537773"/>
                </a:lnTo>
                <a:cubicBezTo>
                  <a:pt x="720023" y="540196"/>
                  <a:pt x="719590" y="544061"/>
                  <a:pt x="716924" y="546406"/>
                </a:cubicBezTo>
                <a:cubicBezTo>
                  <a:pt x="714259" y="548750"/>
                  <a:pt x="710370" y="548686"/>
                  <a:pt x="708239" y="546263"/>
                </a:cubicBezTo>
                <a:lnTo>
                  <a:pt x="708057" y="545932"/>
                </a:lnTo>
                <a:lnTo>
                  <a:pt x="707953" y="546024"/>
                </a:lnTo>
                <a:lnTo>
                  <a:pt x="671964" y="524649"/>
                </a:lnTo>
                <a:lnTo>
                  <a:pt x="671350" y="525189"/>
                </a:lnTo>
                <a:lnTo>
                  <a:pt x="687951" y="563614"/>
                </a:lnTo>
                <a:lnTo>
                  <a:pt x="687823" y="563727"/>
                </a:lnTo>
                <a:lnTo>
                  <a:pt x="688128" y="563949"/>
                </a:lnTo>
                <a:cubicBezTo>
                  <a:pt x="690259" y="566372"/>
                  <a:pt x="689826" y="570237"/>
                  <a:pt x="687160" y="572581"/>
                </a:cubicBezTo>
                <a:cubicBezTo>
                  <a:pt x="684495" y="574926"/>
                  <a:pt x="680606" y="574862"/>
                  <a:pt x="678475" y="572439"/>
                </a:cubicBezTo>
                <a:cubicBezTo>
                  <a:pt x="677942" y="571833"/>
                  <a:pt x="677570" y="571137"/>
                  <a:pt x="677352" y="570397"/>
                </a:cubicBezTo>
                <a:lnTo>
                  <a:pt x="677348" y="570349"/>
                </a:lnTo>
                <a:lnTo>
                  <a:pt x="656020" y="532334"/>
                </a:lnTo>
                <a:lnTo>
                  <a:pt x="626076" y="507332"/>
                </a:lnTo>
                <a:lnTo>
                  <a:pt x="623701" y="544352"/>
                </a:lnTo>
                <a:lnTo>
                  <a:pt x="620995" y="546732"/>
                </a:lnTo>
                <a:lnTo>
                  <a:pt x="618442" y="549284"/>
                </a:lnTo>
                <a:lnTo>
                  <a:pt x="581203" y="549284"/>
                </a:lnTo>
                <a:lnTo>
                  <a:pt x="604297" y="580850"/>
                </a:lnTo>
                <a:lnTo>
                  <a:pt x="641911" y="605243"/>
                </a:lnTo>
                <a:lnTo>
                  <a:pt x="642861" y="605848"/>
                </a:lnTo>
                <a:cubicBezTo>
                  <a:pt x="645143" y="608129"/>
                  <a:pt x="644958" y="612014"/>
                  <a:pt x="642448" y="614524"/>
                </a:cubicBezTo>
                <a:cubicBezTo>
                  <a:pt x="639938" y="617035"/>
                  <a:pt x="636053" y="617219"/>
                  <a:pt x="633771" y="614938"/>
                </a:cubicBezTo>
                <a:lnTo>
                  <a:pt x="633569" y="614619"/>
                </a:lnTo>
                <a:lnTo>
                  <a:pt x="633470" y="614718"/>
                </a:lnTo>
                <a:lnTo>
                  <a:pt x="596187" y="595691"/>
                </a:lnTo>
                <a:lnTo>
                  <a:pt x="595609" y="596269"/>
                </a:lnTo>
                <a:lnTo>
                  <a:pt x="614635" y="633553"/>
                </a:lnTo>
                <a:lnTo>
                  <a:pt x="614515" y="633673"/>
                </a:lnTo>
                <a:lnTo>
                  <a:pt x="614833" y="633875"/>
                </a:lnTo>
                <a:cubicBezTo>
                  <a:pt x="617116" y="636157"/>
                  <a:pt x="616930" y="640042"/>
                  <a:pt x="614420" y="642552"/>
                </a:cubicBezTo>
                <a:cubicBezTo>
                  <a:pt x="611910" y="645062"/>
                  <a:pt x="608025" y="645247"/>
                  <a:pt x="605744" y="642965"/>
                </a:cubicBezTo>
                <a:cubicBezTo>
                  <a:pt x="605173" y="642395"/>
                  <a:pt x="604757" y="641724"/>
                  <a:pt x="604493" y="641000"/>
                </a:cubicBezTo>
                <a:lnTo>
                  <a:pt x="604485" y="640952"/>
                </a:lnTo>
                <a:lnTo>
                  <a:pt x="580768" y="604380"/>
                </a:lnTo>
                <a:lnTo>
                  <a:pt x="549284" y="581346"/>
                </a:lnTo>
                <a:lnTo>
                  <a:pt x="549284" y="618442"/>
                </a:lnTo>
                <a:lnTo>
                  <a:pt x="545515" y="622212"/>
                </a:lnTo>
                <a:lnTo>
                  <a:pt x="542001" y="626224"/>
                </a:lnTo>
                <a:lnTo>
                  <a:pt x="504843" y="628686"/>
                </a:lnTo>
                <a:lnTo>
                  <a:pt x="529974" y="658657"/>
                </a:lnTo>
                <a:lnTo>
                  <a:pt x="569118" y="680509"/>
                </a:lnTo>
                <a:lnTo>
                  <a:pt x="570106" y="681050"/>
                </a:lnTo>
                <a:cubicBezTo>
                  <a:pt x="572533" y="683176"/>
                  <a:pt x="572606" y="687064"/>
                  <a:pt x="570267" y="689735"/>
                </a:cubicBezTo>
                <a:cubicBezTo>
                  <a:pt x="567928" y="692405"/>
                  <a:pt x="564064" y="692847"/>
                  <a:pt x="561637" y="690721"/>
                </a:cubicBezTo>
                <a:lnTo>
                  <a:pt x="561413" y="690417"/>
                </a:lnTo>
                <a:lnTo>
                  <a:pt x="561322" y="690521"/>
                </a:lnTo>
                <a:lnTo>
                  <a:pt x="522862" y="674001"/>
                </a:lnTo>
                <a:lnTo>
                  <a:pt x="522323" y="674616"/>
                </a:lnTo>
                <a:lnTo>
                  <a:pt x="543774" y="710560"/>
                </a:lnTo>
                <a:lnTo>
                  <a:pt x="543662" y="710688"/>
                </a:lnTo>
                <a:lnTo>
                  <a:pt x="543993" y="710869"/>
                </a:lnTo>
                <a:cubicBezTo>
                  <a:pt x="546420" y="712995"/>
                  <a:pt x="546492" y="716883"/>
                  <a:pt x="544154" y="719554"/>
                </a:cubicBezTo>
                <a:cubicBezTo>
                  <a:pt x="541815" y="722225"/>
                  <a:pt x="537951" y="722666"/>
                  <a:pt x="535523" y="720540"/>
                </a:cubicBezTo>
                <a:cubicBezTo>
                  <a:pt x="534916" y="720009"/>
                  <a:pt x="534457" y="719367"/>
                  <a:pt x="534145" y="718662"/>
                </a:cubicBezTo>
                <a:lnTo>
                  <a:pt x="534135" y="718615"/>
                </a:lnTo>
                <a:lnTo>
                  <a:pt x="508051" y="683690"/>
                </a:lnTo>
                <a:lnTo>
                  <a:pt x="475114" y="662788"/>
                </a:lnTo>
                <a:lnTo>
                  <a:pt x="477567" y="699804"/>
                </a:lnTo>
                <a:lnTo>
                  <a:pt x="474453" y="703359"/>
                </a:lnTo>
                <a:lnTo>
                  <a:pt x="471582" y="707105"/>
                </a:lnTo>
                <a:lnTo>
                  <a:pt x="434665" y="711991"/>
                </a:lnTo>
                <a:lnTo>
                  <a:pt x="461701" y="740255"/>
                </a:lnTo>
                <a:lnTo>
                  <a:pt x="502190" y="759501"/>
                </a:lnTo>
                <a:lnTo>
                  <a:pt x="503211" y="759976"/>
                </a:lnTo>
                <a:cubicBezTo>
                  <a:pt x="505772" y="761939"/>
                  <a:pt x="506098" y="765814"/>
                  <a:pt x="503939" y="768632"/>
                </a:cubicBezTo>
                <a:cubicBezTo>
                  <a:pt x="501780" y="771450"/>
                  <a:pt x="497953" y="772143"/>
                  <a:pt x="495392" y="770180"/>
                </a:cubicBezTo>
                <a:lnTo>
                  <a:pt x="495150" y="769892"/>
                </a:lnTo>
                <a:lnTo>
                  <a:pt x="495065" y="770002"/>
                </a:lnTo>
                <a:lnTo>
                  <a:pt x="455607" y="756031"/>
                </a:lnTo>
                <a:lnTo>
                  <a:pt x="455110" y="756680"/>
                </a:lnTo>
                <a:lnTo>
                  <a:pt x="478864" y="791145"/>
                </a:lnTo>
                <a:lnTo>
                  <a:pt x="478761" y="791280"/>
                </a:lnTo>
                <a:lnTo>
                  <a:pt x="479103" y="791439"/>
                </a:lnTo>
                <a:cubicBezTo>
                  <a:pt x="481664" y="793402"/>
                  <a:pt x="481990" y="797277"/>
                  <a:pt x="479831" y="800095"/>
                </a:cubicBezTo>
                <a:cubicBezTo>
                  <a:pt x="477672" y="802913"/>
                  <a:pt x="473845" y="803606"/>
                  <a:pt x="471284" y="801643"/>
                </a:cubicBezTo>
                <a:cubicBezTo>
                  <a:pt x="470644" y="801152"/>
                  <a:pt x="470143" y="800542"/>
                  <a:pt x="469786" y="799859"/>
                </a:cubicBezTo>
                <a:lnTo>
                  <a:pt x="469772" y="799812"/>
                </a:lnTo>
                <a:lnTo>
                  <a:pt x="441462" y="766668"/>
                </a:lnTo>
                <a:lnTo>
                  <a:pt x="407228" y="747964"/>
                </a:lnTo>
                <a:lnTo>
                  <a:pt x="412095" y="784739"/>
                </a:lnTo>
                <a:lnTo>
                  <a:pt x="408856" y="788967"/>
                </a:lnTo>
                <a:lnTo>
                  <a:pt x="405896" y="793410"/>
                </a:lnTo>
                <a:lnTo>
                  <a:pt x="369382" y="800726"/>
                </a:lnTo>
                <a:lnTo>
                  <a:pt x="398228" y="827140"/>
                </a:lnTo>
                <a:lnTo>
                  <a:pt x="439900" y="843668"/>
                </a:lnTo>
                <a:lnTo>
                  <a:pt x="440951" y="844074"/>
                </a:lnTo>
                <a:cubicBezTo>
                  <a:pt x="443637" y="845863"/>
                  <a:pt x="444218" y="849709"/>
                  <a:pt x="442251" y="852663"/>
                </a:cubicBezTo>
                <a:cubicBezTo>
                  <a:pt x="440282" y="855617"/>
                  <a:pt x="436510" y="856562"/>
                  <a:pt x="433824" y="854773"/>
                </a:cubicBezTo>
                <a:lnTo>
                  <a:pt x="433563" y="854500"/>
                </a:lnTo>
                <a:lnTo>
                  <a:pt x="433486" y="854616"/>
                </a:lnTo>
                <a:lnTo>
                  <a:pt x="393191" y="843285"/>
                </a:lnTo>
                <a:lnTo>
                  <a:pt x="392737" y="843965"/>
                </a:lnTo>
                <a:lnTo>
                  <a:pt x="418718" y="876784"/>
                </a:lnTo>
                <a:lnTo>
                  <a:pt x="418624" y="876925"/>
                </a:lnTo>
                <a:lnTo>
                  <a:pt x="418976" y="877062"/>
                </a:lnTo>
                <a:cubicBezTo>
                  <a:pt x="421661" y="878851"/>
                  <a:pt x="422243" y="882696"/>
                  <a:pt x="420275" y="885650"/>
                </a:cubicBezTo>
                <a:cubicBezTo>
                  <a:pt x="418307" y="888605"/>
                  <a:pt x="414534" y="889549"/>
                  <a:pt x="411849" y="887760"/>
                </a:cubicBezTo>
                <a:cubicBezTo>
                  <a:pt x="411177" y="887313"/>
                  <a:pt x="410638" y="886737"/>
                  <a:pt x="410236" y="886079"/>
                </a:cubicBezTo>
                <a:lnTo>
                  <a:pt x="410220" y="886034"/>
                </a:lnTo>
                <a:lnTo>
                  <a:pt x="379779" y="854833"/>
                </a:lnTo>
                <a:lnTo>
                  <a:pt x="344384" y="838434"/>
                </a:lnTo>
                <a:lnTo>
                  <a:pt x="351672" y="874807"/>
                </a:lnTo>
                <a:lnTo>
                  <a:pt x="349673" y="877806"/>
                </a:lnTo>
                <a:lnTo>
                  <a:pt x="347870" y="880931"/>
                </a:lnTo>
                <a:lnTo>
                  <a:pt x="311899" y="890569"/>
                </a:lnTo>
                <a:lnTo>
                  <a:pt x="342376" y="915083"/>
                </a:lnTo>
                <a:lnTo>
                  <a:pt x="385021" y="928909"/>
                </a:lnTo>
                <a:lnTo>
                  <a:pt x="386096" y="929248"/>
                </a:lnTo>
                <a:cubicBezTo>
                  <a:pt x="388891" y="930861"/>
                  <a:pt x="389717" y="934661"/>
                  <a:pt x="387942" y="937736"/>
                </a:cubicBezTo>
                <a:cubicBezTo>
                  <a:pt x="386168" y="940810"/>
                  <a:pt x="382463" y="941994"/>
                  <a:pt x="379668" y="940380"/>
                </a:cubicBezTo>
                <a:lnTo>
                  <a:pt x="379390" y="940125"/>
                </a:lnTo>
                <a:lnTo>
                  <a:pt x="379321" y="940246"/>
                </a:lnTo>
                <a:lnTo>
                  <a:pt x="338383" y="931517"/>
                </a:lnTo>
                <a:lnTo>
                  <a:pt x="337974" y="932225"/>
                </a:lnTo>
                <a:lnTo>
                  <a:pt x="366003" y="963314"/>
                </a:lnTo>
                <a:lnTo>
                  <a:pt x="365917" y="963461"/>
                </a:lnTo>
                <a:lnTo>
                  <a:pt x="366278" y="963574"/>
                </a:lnTo>
                <a:cubicBezTo>
                  <a:pt x="369072" y="965188"/>
                  <a:pt x="369899" y="968988"/>
                  <a:pt x="368124" y="972062"/>
                </a:cubicBezTo>
                <a:cubicBezTo>
                  <a:pt x="366349" y="975136"/>
                  <a:pt x="362645" y="976321"/>
                  <a:pt x="359850" y="974707"/>
                </a:cubicBezTo>
                <a:cubicBezTo>
                  <a:pt x="359151" y="974304"/>
                  <a:pt x="358575" y="973764"/>
                  <a:pt x="358133" y="973132"/>
                </a:cubicBezTo>
                <a:lnTo>
                  <a:pt x="358113" y="973088"/>
                </a:lnTo>
                <a:lnTo>
                  <a:pt x="325738" y="943901"/>
                </a:lnTo>
                <a:lnTo>
                  <a:pt x="289366" y="929800"/>
                </a:lnTo>
                <a:lnTo>
                  <a:pt x="298967" y="965632"/>
                </a:lnTo>
                <a:lnTo>
                  <a:pt x="296302" y="970248"/>
                </a:lnTo>
                <a:lnTo>
                  <a:pt x="293946" y="975034"/>
                </a:lnTo>
                <a:lnTo>
                  <a:pt x="258692" y="987030"/>
                </a:lnTo>
                <a:lnTo>
                  <a:pt x="290723" y="1009475"/>
                </a:lnTo>
                <a:lnTo>
                  <a:pt x="334189" y="1020451"/>
                </a:lnTo>
                <a:lnTo>
                  <a:pt x="335283" y="1020718"/>
                </a:lnTo>
                <a:cubicBezTo>
                  <a:pt x="338179" y="1022143"/>
                  <a:pt x="339255" y="1025880"/>
                  <a:pt x="337687" y="1029065"/>
                </a:cubicBezTo>
                <a:cubicBezTo>
                  <a:pt x="336119" y="1032250"/>
                  <a:pt x="332501" y="1033677"/>
                  <a:pt x="329606" y="1032251"/>
                </a:cubicBezTo>
                <a:lnTo>
                  <a:pt x="329311" y="1032016"/>
                </a:lnTo>
                <a:lnTo>
                  <a:pt x="329250" y="1032140"/>
                </a:lnTo>
                <a:lnTo>
                  <a:pt x="287825" y="1026137"/>
                </a:lnTo>
                <a:lnTo>
                  <a:pt x="287464" y="1026870"/>
                </a:lnTo>
                <a:lnTo>
                  <a:pt x="317486" y="1056038"/>
                </a:lnTo>
                <a:lnTo>
                  <a:pt x="317411" y="1056190"/>
                </a:lnTo>
                <a:lnTo>
                  <a:pt x="317777" y="1056280"/>
                </a:lnTo>
                <a:cubicBezTo>
                  <a:pt x="320673" y="1057705"/>
                  <a:pt x="321749" y="1061442"/>
                  <a:pt x="320181" y="1064627"/>
                </a:cubicBezTo>
                <a:cubicBezTo>
                  <a:pt x="318613" y="1067812"/>
                  <a:pt x="314995" y="1069238"/>
                  <a:pt x="312100" y="1067813"/>
                </a:cubicBezTo>
                <a:cubicBezTo>
                  <a:pt x="311377" y="1067457"/>
                  <a:pt x="310766" y="1066956"/>
                  <a:pt x="310283" y="1066356"/>
                </a:cubicBezTo>
                <a:lnTo>
                  <a:pt x="310261" y="1066313"/>
                </a:lnTo>
                <a:lnTo>
                  <a:pt x="276027" y="1039329"/>
                </a:lnTo>
                <a:lnTo>
                  <a:pt x="238802" y="1027665"/>
                </a:lnTo>
                <a:lnTo>
                  <a:pt x="250751" y="1062784"/>
                </a:lnTo>
                <a:lnTo>
                  <a:pt x="248663" y="1067024"/>
                </a:lnTo>
                <a:lnTo>
                  <a:pt x="246860" y="1071386"/>
                </a:lnTo>
                <a:lnTo>
                  <a:pt x="212465" y="1085660"/>
                </a:lnTo>
                <a:lnTo>
                  <a:pt x="245895" y="1105963"/>
                </a:lnTo>
                <a:lnTo>
                  <a:pt x="289986" y="1114075"/>
                </a:lnTo>
                <a:lnTo>
                  <a:pt x="291095" y="1114269"/>
                </a:lnTo>
                <a:cubicBezTo>
                  <a:pt x="294077" y="1115502"/>
                  <a:pt x="295396" y="1119161"/>
                  <a:pt x="294039" y="1122442"/>
                </a:cubicBezTo>
                <a:cubicBezTo>
                  <a:pt x="292683" y="1125722"/>
                  <a:pt x="289166" y="1127382"/>
                  <a:pt x="286184" y="1126149"/>
                </a:cubicBezTo>
                <a:lnTo>
                  <a:pt x="285875" y="1125933"/>
                </a:lnTo>
                <a:lnTo>
                  <a:pt x="285821" y="1126061"/>
                </a:lnTo>
                <a:lnTo>
                  <a:pt x="244093" y="1122779"/>
                </a:lnTo>
                <a:lnTo>
                  <a:pt x="243780" y="1123535"/>
                </a:lnTo>
                <a:lnTo>
                  <a:pt x="275645" y="1150677"/>
                </a:lnTo>
                <a:lnTo>
                  <a:pt x="275580" y="1150834"/>
                </a:lnTo>
                <a:lnTo>
                  <a:pt x="275952" y="1150899"/>
                </a:lnTo>
                <a:cubicBezTo>
                  <a:pt x="278934" y="1152132"/>
                  <a:pt x="280252" y="1155791"/>
                  <a:pt x="278895" y="1159072"/>
                </a:cubicBezTo>
                <a:cubicBezTo>
                  <a:pt x="277539" y="1162352"/>
                  <a:pt x="274022" y="1164012"/>
                  <a:pt x="271040" y="1162779"/>
                </a:cubicBezTo>
                <a:cubicBezTo>
                  <a:pt x="270295" y="1162471"/>
                  <a:pt x="269653" y="1162011"/>
                  <a:pt x="269131" y="1161444"/>
                </a:cubicBezTo>
                <a:lnTo>
                  <a:pt x="269107" y="1161402"/>
                </a:lnTo>
                <a:lnTo>
                  <a:pt x="233182" y="1136715"/>
                </a:lnTo>
                <a:lnTo>
                  <a:pt x="195274" y="1127508"/>
                </a:lnTo>
                <a:lnTo>
                  <a:pt x="209493" y="1161771"/>
                </a:lnTo>
                <a:lnTo>
                  <a:pt x="207459" y="1166692"/>
                </a:lnTo>
                <a:lnTo>
                  <a:pt x="205750" y="1171750"/>
                </a:lnTo>
                <a:lnTo>
                  <a:pt x="172373" y="1188267"/>
                </a:lnTo>
                <a:lnTo>
                  <a:pt x="207073" y="1206315"/>
                </a:lnTo>
                <a:lnTo>
                  <a:pt x="251603" y="1211495"/>
                </a:lnTo>
                <a:lnTo>
                  <a:pt x="252723" y="1211615"/>
                </a:lnTo>
                <a:cubicBezTo>
                  <a:pt x="255780" y="1212648"/>
                  <a:pt x="257337" y="1216212"/>
                  <a:pt x="256201" y="1219575"/>
                </a:cubicBezTo>
                <a:cubicBezTo>
                  <a:pt x="255064" y="1222938"/>
                  <a:pt x="251665" y="1224827"/>
                  <a:pt x="248608" y="1223794"/>
                </a:cubicBezTo>
                <a:lnTo>
                  <a:pt x="248285" y="1223598"/>
                </a:lnTo>
                <a:lnTo>
                  <a:pt x="248240" y="1223730"/>
                </a:lnTo>
                <a:lnTo>
                  <a:pt x="206386" y="1223214"/>
                </a:lnTo>
                <a:lnTo>
                  <a:pt x="206124" y="1223988"/>
                </a:lnTo>
                <a:lnTo>
                  <a:pt x="239713" y="1248965"/>
                </a:lnTo>
                <a:lnTo>
                  <a:pt x="239659" y="1249126"/>
                </a:lnTo>
                <a:lnTo>
                  <a:pt x="240034" y="1249166"/>
                </a:lnTo>
                <a:cubicBezTo>
                  <a:pt x="243092" y="1250199"/>
                  <a:pt x="244649" y="1253763"/>
                  <a:pt x="243512" y="1257126"/>
                </a:cubicBezTo>
                <a:cubicBezTo>
                  <a:pt x="242376" y="1260489"/>
                  <a:pt x="238976" y="1262378"/>
                  <a:pt x="235919" y="1261345"/>
                </a:cubicBezTo>
                <a:cubicBezTo>
                  <a:pt x="235155" y="1261087"/>
                  <a:pt x="234484" y="1260670"/>
                  <a:pt x="233926" y="1260138"/>
                </a:cubicBezTo>
                <a:lnTo>
                  <a:pt x="233899" y="1260099"/>
                </a:lnTo>
                <a:lnTo>
                  <a:pt x="196420" y="1237840"/>
                </a:lnTo>
                <a:lnTo>
                  <a:pt x="157987" y="1231160"/>
                </a:lnTo>
                <a:lnTo>
                  <a:pt x="174440" y="1264408"/>
                </a:lnTo>
                <a:lnTo>
                  <a:pt x="173284" y="1267830"/>
                </a:lnTo>
                <a:lnTo>
                  <a:pt x="172352" y="1271308"/>
                </a:lnTo>
                <a:lnTo>
                  <a:pt x="140102" y="1289928"/>
                </a:lnTo>
                <a:lnTo>
                  <a:pt x="175885" y="1305718"/>
                </a:lnTo>
                <a:lnTo>
                  <a:pt x="220656" y="1308036"/>
                </a:lnTo>
                <a:lnTo>
                  <a:pt x="221781" y="1308085"/>
                </a:lnTo>
                <a:cubicBezTo>
                  <a:pt x="224898" y="1308920"/>
                  <a:pt x="226680" y="1312376"/>
                  <a:pt x="225762" y="1315806"/>
                </a:cubicBezTo>
                <a:cubicBezTo>
                  <a:pt x="224843" y="1319234"/>
                  <a:pt x="221571" y="1321337"/>
                  <a:pt x="218454" y="1320502"/>
                </a:cubicBezTo>
                <a:lnTo>
                  <a:pt x="218119" y="1320327"/>
                </a:lnTo>
                <a:lnTo>
                  <a:pt x="218084" y="1320462"/>
                </a:lnTo>
                <a:lnTo>
                  <a:pt x="176281" y="1322626"/>
                </a:lnTo>
                <a:lnTo>
                  <a:pt x="176070" y="1323415"/>
                </a:lnTo>
                <a:lnTo>
                  <a:pt x="211189" y="1346190"/>
                </a:lnTo>
                <a:lnTo>
                  <a:pt x="211146" y="1346355"/>
                </a:lnTo>
                <a:lnTo>
                  <a:pt x="211522" y="1346371"/>
                </a:lnTo>
                <a:cubicBezTo>
                  <a:pt x="214639" y="1347206"/>
                  <a:pt x="216422" y="1350663"/>
                  <a:pt x="215503" y="1354092"/>
                </a:cubicBezTo>
                <a:cubicBezTo>
                  <a:pt x="214584" y="1357521"/>
                  <a:pt x="211312" y="1359623"/>
                  <a:pt x="208195" y="1358788"/>
                </a:cubicBezTo>
                <a:cubicBezTo>
                  <a:pt x="207416" y="1358579"/>
                  <a:pt x="206720" y="1358207"/>
                  <a:pt x="206129" y="1357711"/>
                </a:cubicBezTo>
                <a:lnTo>
                  <a:pt x="206099" y="1357674"/>
                </a:lnTo>
                <a:lnTo>
                  <a:pt x="167273" y="1337860"/>
                </a:lnTo>
                <a:lnTo>
                  <a:pt x="128490" y="1333654"/>
                </a:lnTo>
                <a:lnTo>
                  <a:pt x="147039" y="1365780"/>
                </a:lnTo>
                <a:lnTo>
                  <a:pt x="145658" y="1370934"/>
                </a:lnTo>
                <a:lnTo>
                  <a:pt x="144622" y="1376161"/>
                </a:lnTo>
                <a:lnTo>
                  <a:pt x="113673" y="1396872"/>
                </a:lnTo>
                <a:lnTo>
                  <a:pt x="150422" y="1410262"/>
                </a:lnTo>
                <a:lnTo>
                  <a:pt x="195248" y="1409615"/>
                </a:lnTo>
                <a:lnTo>
                  <a:pt x="196374" y="1409589"/>
                </a:lnTo>
                <a:cubicBezTo>
                  <a:pt x="199540" y="1410217"/>
                  <a:pt x="201546" y="1413548"/>
                  <a:pt x="200856" y="1417030"/>
                </a:cubicBezTo>
                <a:cubicBezTo>
                  <a:pt x="200166" y="1420512"/>
                  <a:pt x="197041" y="1422827"/>
                  <a:pt x="193875" y="1422199"/>
                </a:cubicBezTo>
                <a:lnTo>
                  <a:pt x="193530" y="1422047"/>
                </a:lnTo>
                <a:lnTo>
                  <a:pt x="193503" y="1422184"/>
                </a:lnTo>
                <a:lnTo>
                  <a:pt x="151935" y="1427107"/>
                </a:lnTo>
                <a:lnTo>
                  <a:pt x="151777" y="1427909"/>
                </a:lnTo>
                <a:lnTo>
                  <a:pt x="188325" y="1448312"/>
                </a:lnTo>
                <a:lnTo>
                  <a:pt x="188292" y="1448479"/>
                </a:lnTo>
                <a:lnTo>
                  <a:pt x="188669" y="1448470"/>
                </a:lnTo>
                <a:cubicBezTo>
                  <a:pt x="191834" y="1449097"/>
                  <a:pt x="193841" y="1452429"/>
                  <a:pt x="193151" y="1455911"/>
                </a:cubicBezTo>
                <a:cubicBezTo>
                  <a:pt x="192461" y="1459393"/>
                  <a:pt x="189336" y="1461707"/>
                  <a:pt x="186170" y="1461080"/>
                </a:cubicBezTo>
                <a:cubicBezTo>
                  <a:pt x="185379" y="1460923"/>
                  <a:pt x="184660" y="1460597"/>
                  <a:pt x="184037" y="1460142"/>
                </a:cubicBezTo>
                <a:lnTo>
                  <a:pt x="184005" y="1460107"/>
                </a:lnTo>
                <a:lnTo>
                  <a:pt x="143954" y="1442903"/>
                </a:lnTo>
                <a:lnTo>
                  <a:pt x="104978" y="1441271"/>
                </a:lnTo>
                <a:lnTo>
                  <a:pt x="125610" y="1472100"/>
                </a:lnTo>
                <a:lnTo>
                  <a:pt x="124692" y="1476730"/>
                </a:lnTo>
                <a:lnTo>
                  <a:pt x="124078" y="1481416"/>
                </a:lnTo>
                <a:lnTo>
                  <a:pt x="94550" y="1504106"/>
                </a:lnTo>
                <a:lnTo>
                  <a:pt x="132096" y="1515065"/>
                </a:lnTo>
                <a:lnTo>
                  <a:pt x="176783" y="1511488"/>
                </a:lnTo>
                <a:lnTo>
                  <a:pt x="177905" y="1511389"/>
                </a:lnTo>
                <a:cubicBezTo>
                  <a:pt x="181105" y="1511808"/>
                  <a:pt x="183325" y="1515001"/>
                  <a:pt x="182864" y="1518521"/>
                </a:cubicBezTo>
                <a:cubicBezTo>
                  <a:pt x="182403" y="1522041"/>
                  <a:pt x="179435" y="1524554"/>
                  <a:pt x="176236" y="1524135"/>
                </a:cubicBezTo>
                <a:lnTo>
                  <a:pt x="175881" y="1524006"/>
                </a:lnTo>
                <a:lnTo>
                  <a:pt x="175863" y="1524144"/>
                </a:lnTo>
                <a:lnTo>
                  <a:pt x="134706" y="1531774"/>
                </a:lnTo>
                <a:lnTo>
                  <a:pt x="134600" y="1532585"/>
                </a:lnTo>
                <a:lnTo>
                  <a:pt x="172405" y="1550555"/>
                </a:lnTo>
                <a:lnTo>
                  <a:pt x="172382" y="1550724"/>
                </a:lnTo>
                <a:lnTo>
                  <a:pt x="172758" y="1550690"/>
                </a:lnTo>
                <a:cubicBezTo>
                  <a:pt x="175958" y="1551109"/>
                  <a:pt x="178178" y="1554302"/>
                  <a:pt x="177717" y="1557822"/>
                </a:cubicBezTo>
                <a:cubicBezTo>
                  <a:pt x="177256" y="1561342"/>
                  <a:pt x="174289" y="1563856"/>
                  <a:pt x="171089" y="1563437"/>
                </a:cubicBezTo>
                <a:cubicBezTo>
                  <a:pt x="170289" y="1563332"/>
                  <a:pt x="169550" y="1563054"/>
                  <a:pt x="168899" y="1562641"/>
                </a:cubicBezTo>
                <a:lnTo>
                  <a:pt x="168865" y="1562607"/>
                </a:lnTo>
                <a:lnTo>
                  <a:pt x="127775" y="1548059"/>
                </a:lnTo>
                <a:lnTo>
                  <a:pt x="88775" y="1548977"/>
                </a:lnTo>
                <a:lnTo>
                  <a:pt x="111378" y="1578392"/>
                </a:lnTo>
                <a:lnTo>
                  <a:pt x="110685" y="1583689"/>
                </a:lnTo>
                <a:lnTo>
                  <a:pt x="110344" y="1589000"/>
                </a:lnTo>
                <a:lnTo>
                  <a:pt x="82381" y="1613593"/>
                </a:lnTo>
                <a:lnTo>
                  <a:pt x="120569" y="1622045"/>
                </a:lnTo>
                <a:lnTo>
                  <a:pt x="164922" y="1615523"/>
                </a:lnTo>
                <a:lnTo>
                  <a:pt x="166035" y="1615350"/>
                </a:lnTo>
                <a:cubicBezTo>
                  <a:pt x="169256" y="1615556"/>
                  <a:pt x="171682" y="1618596"/>
                  <a:pt x="171455" y="1622138"/>
                </a:cubicBezTo>
                <a:cubicBezTo>
                  <a:pt x="171227" y="1625681"/>
                  <a:pt x="168433" y="1628385"/>
                  <a:pt x="165212" y="1628179"/>
                </a:cubicBezTo>
                <a:lnTo>
                  <a:pt x="164850" y="1628073"/>
                </a:lnTo>
                <a:lnTo>
                  <a:pt x="164841" y="1628212"/>
                </a:lnTo>
                <a:lnTo>
                  <a:pt x="124279" y="1638546"/>
                </a:lnTo>
                <a:lnTo>
                  <a:pt x="124226" y="1639362"/>
                </a:lnTo>
                <a:lnTo>
                  <a:pt x="163136" y="1654794"/>
                </a:lnTo>
                <a:lnTo>
                  <a:pt x="163125" y="1654963"/>
                </a:lnTo>
                <a:lnTo>
                  <a:pt x="163498" y="1654905"/>
                </a:lnTo>
                <a:cubicBezTo>
                  <a:pt x="166718" y="1655112"/>
                  <a:pt x="169145" y="1658151"/>
                  <a:pt x="168917" y="1661694"/>
                </a:cubicBezTo>
                <a:cubicBezTo>
                  <a:pt x="168690" y="1665236"/>
                  <a:pt x="165895" y="1667941"/>
                  <a:pt x="162675" y="1667734"/>
                </a:cubicBezTo>
                <a:cubicBezTo>
                  <a:pt x="161870" y="1667682"/>
                  <a:pt x="161114" y="1667454"/>
                  <a:pt x="160437" y="1667084"/>
                </a:cubicBezTo>
                <a:lnTo>
                  <a:pt x="160400" y="1667053"/>
                </a:lnTo>
                <a:lnTo>
                  <a:pt x="118438" y="1655253"/>
                </a:lnTo>
                <a:lnTo>
                  <a:pt x="79585" y="1658748"/>
                </a:lnTo>
                <a:lnTo>
                  <a:pt x="104084" y="1686605"/>
                </a:lnTo>
                <a:lnTo>
                  <a:pt x="103853" y="1690207"/>
                </a:lnTo>
                <a:lnTo>
                  <a:pt x="103852" y="1693810"/>
                </a:lnTo>
                <a:lnTo>
                  <a:pt x="77520" y="1720142"/>
                </a:lnTo>
                <a:lnTo>
                  <a:pt x="116171" y="1726133"/>
                </a:lnTo>
                <a:lnTo>
                  <a:pt x="160016" y="1716784"/>
                </a:lnTo>
                <a:lnTo>
                  <a:pt x="161115" y="1716540"/>
                </a:lnTo>
                <a:cubicBezTo>
                  <a:pt x="164343" y="1716540"/>
                  <a:pt x="166959" y="1719418"/>
                  <a:pt x="166959" y="1722967"/>
                </a:cubicBezTo>
                <a:cubicBezTo>
                  <a:pt x="166959" y="1726518"/>
                  <a:pt x="164342" y="1729395"/>
                  <a:pt x="161116" y="1729395"/>
                </a:cubicBezTo>
                <a:lnTo>
                  <a:pt x="160747" y="1729313"/>
                </a:lnTo>
                <a:lnTo>
                  <a:pt x="160747" y="1729452"/>
                </a:lnTo>
                <a:lnTo>
                  <a:pt x="120930" y="1742362"/>
                </a:lnTo>
                <a:lnTo>
                  <a:pt x="120930" y="1743179"/>
                </a:lnTo>
                <a:lnTo>
                  <a:pt x="160747" y="1756089"/>
                </a:lnTo>
                <a:lnTo>
                  <a:pt x="160747" y="1756259"/>
                </a:lnTo>
                <a:lnTo>
                  <a:pt x="161116" y="1756177"/>
                </a:lnTo>
                <a:cubicBezTo>
                  <a:pt x="164343" y="1756177"/>
                  <a:pt x="166958" y="1759055"/>
                  <a:pt x="166959" y="1762604"/>
                </a:cubicBezTo>
                <a:cubicBezTo>
                  <a:pt x="166959" y="1766154"/>
                  <a:pt x="164343" y="1769032"/>
                  <a:pt x="161115" y="1769032"/>
                </a:cubicBezTo>
                <a:cubicBezTo>
                  <a:pt x="160309" y="1769032"/>
                  <a:pt x="159540" y="1768852"/>
                  <a:pt x="158841" y="1768527"/>
                </a:cubicBezTo>
                <a:lnTo>
                  <a:pt x="158803" y="1768498"/>
                </a:lnTo>
                <a:lnTo>
                  <a:pt x="116171" y="1759408"/>
                </a:lnTo>
                <a:lnTo>
                  <a:pt x="77621" y="1765383"/>
                </a:lnTo>
                <a:lnTo>
                  <a:pt x="103852" y="1791615"/>
                </a:lnTo>
                <a:lnTo>
                  <a:pt x="103852" y="1796938"/>
                </a:lnTo>
                <a:lnTo>
                  <a:pt x="104206" y="1802267"/>
                </a:lnTo>
                <a:lnTo>
                  <a:pt x="79672" y="1830282"/>
                </a:lnTo>
                <a:lnTo>
                  <a:pt x="118634" y="1833705"/>
                </a:lnTo>
                <a:lnTo>
                  <a:pt x="161765" y="1821478"/>
                </a:lnTo>
                <a:lnTo>
                  <a:pt x="162846" y="1821161"/>
                </a:lnTo>
                <a:cubicBezTo>
                  <a:pt x="166066" y="1820948"/>
                  <a:pt x="168867" y="1823647"/>
                  <a:pt x="169102" y="1827189"/>
                </a:cubicBezTo>
                <a:cubicBezTo>
                  <a:pt x="169336" y="1830731"/>
                  <a:pt x="166916" y="1833775"/>
                  <a:pt x="163696" y="1833988"/>
                </a:cubicBezTo>
                <a:lnTo>
                  <a:pt x="163323" y="1833931"/>
                </a:lnTo>
                <a:lnTo>
                  <a:pt x="163332" y="1834070"/>
                </a:lnTo>
                <a:lnTo>
                  <a:pt x="124456" y="1849584"/>
                </a:lnTo>
                <a:lnTo>
                  <a:pt x="124509" y="1850399"/>
                </a:lnTo>
                <a:lnTo>
                  <a:pt x="165093" y="1860648"/>
                </a:lnTo>
                <a:lnTo>
                  <a:pt x="165104" y="1860818"/>
                </a:lnTo>
                <a:lnTo>
                  <a:pt x="165466" y="1860712"/>
                </a:lnTo>
                <a:cubicBezTo>
                  <a:pt x="168687" y="1860498"/>
                  <a:pt x="171487" y="1863197"/>
                  <a:pt x="171722" y="1866739"/>
                </a:cubicBezTo>
                <a:cubicBezTo>
                  <a:pt x="171957" y="1870281"/>
                  <a:pt x="169537" y="1873325"/>
                  <a:pt x="166316" y="1873539"/>
                </a:cubicBezTo>
                <a:cubicBezTo>
                  <a:pt x="165511" y="1873592"/>
                  <a:pt x="164733" y="1873463"/>
                  <a:pt x="164014" y="1873185"/>
                </a:cubicBezTo>
                <a:lnTo>
                  <a:pt x="163973" y="1873159"/>
                </a:lnTo>
                <a:lnTo>
                  <a:pt x="120834" y="1866908"/>
                </a:lnTo>
                <a:lnTo>
                  <a:pt x="82764" y="1875418"/>
                </a:lnTo>
                <a:lnTo>
                  <a:pt x="110672" y="1899857"/>
                </a:lnTo>
                <a:lnTo>
                  <a:pt x="110985" y="1904584"/>
                </a:lnTo>
                <a:lnTo>
                  <a:pt x="111603" y="1909253"/>
                </a:lnTo>
                <a:lnTo>
                  <a:pt x="88953" y="1938812"/>
                </a:lnTo>
                <a:lnTo>
                  <a:pt x="128056" y="1939680"/>
                </a:lnTo>
                <a:lnTo>
                  <a:pt x="170295" y="1924660"/>
                </a:lnTo>
                <a:lnTo>
                  <a:pt x="171353" y="1924273"/>
                </a:lnTo>
                <a:cubicBezTo>
                  <a:pt x="174553" y="1923850"/>
                  <a:pt x="177524" y="1926360"/>
                  <a:pt x="177989" y="1929879"/>
                </a:cubicBezTo>
                <a:cubicBezTo>
                  <a:pt x="178455" y="1933398"/>
                  <a:pt x="176239" y="1936594"/>
                  <a:pt x="173040" y="1937017"/>
                </a:cubicBezTo>
                <a:lnTo>
                  <a:pt x="172664" y="1936985"/>
                </a:lnTo>
                <a:lnTo>
                  <a:pt x="172682" y="1937123"/>
                </a:lnTo>
                <a:lnTo>
                  <a:pt x="134903" y="1955145"/>
                </a:lnTo>
                <a:lnTo>
                  <a:pt x="135010" y="1955955"/>
                </a:lnTo>
                <a:lnTo>
                  <a:pt x="176177" y="1963529"/>
                </a:lnTo>
                <a:lnTo>
                  <a:pt x="176199" y="1963697"/>
                </a:lnTo>
                <a:lnTo>
                  <a:pt x="176553" y="1963568"/>
                </a:lnTo>
                <a:cubicBezTo>
                  <a:pt x="179753" y="1963144"/>
                  <a:pt x="182724" y="1965654"/>
                  <a:pt x="183190" y="1969173"/>
                </a:cubicBezTo>
                <a:cubicBezTo>
                  <a:pt x="183655" y="1972692"/>
                  <a:pt x="181439" y="1975888"/>
                  <a:pt x="178240" y="1976312"/>
                </a:cubicBezTo>
                <a:cubicBezTo>
                  <a:pt x="177441" y="1976418"/>
                  <a:pt x="176655" y="1976340"/>
                  <a:pt x="175919" y="1976109"/>
                </a:cubicBezTo>
                <a:lnTo>
                  <a:pt x="175877" y="1976086"/>
                </a:lnTo>
                <a:lnTo>
                  <a:pt x="132421" y="1972668"/>
                </a:lnTo>
                <a:lnTo>
                  <a:pt x="94989" y="1983649"/>
                </a:lnTo>
                <a:lnTo>
                  <a:pt x="124435" y="2006212"/>
                </a:lnTo>
                <a:lnTo>
                  <a:pt x="125134" y="2011491"/>
                </a:lnTo>
                <a:lnTo>
                  <a:pt x="126182" y="2016726"/>
                </a:lnTo>
                <a:lnTo>
                  <a:pt x="105537" y="2047718"/>
                </a:lnTo>
                <a:lnTo>
                  <a:pt x="144611" y="2045999"/>
                </a:lnTo>
                <a:lnTo>
                  <a:pt x="185765" y="2028219"/>
                </a:lnTo>
                <a:lnTo>
                  <a:pt x="186795" y="2027763"/>
                </a:lnTo>
                <a:cubicBezTo>
                  <a:pt x="189960" y="2027129"/>
                  <a:pt x="193090" y="2029437"/>
                  <a:pt x="193787" y="2032918"/>
                </a:cubicBezTo>
                <a:cubicBezTo>
                  <a:pt x="194484" y="2036398"/>
                  <a:pt x="192485" y="2039734"/>
                  <a:pt x="189320" y="2040368"/>
                </a:cubicBezTo>
                <a:lnTo>
                  <a:pt x="188944" y="2040360"/>
                </a:lnTo>
                <a:lnTo>
                  <a:pt x="188971" y="2040496"/>
                </a:lnTo>
                <a:lnTo>
                  <a:pt x="152466" y="2060977"/>
                </a:lnTo>
                <a:lnTo>
                  <a:pt x="152626" y="2061778"/>
                </a:lnTo>
                <a:lnTo>
                  <a:pt x="194204" y="2066614"/>
                </a:lnTo>
                <a:lnTo>
                  <a:pt x="194237" y="2066780"/>
                </a:lnTo>
                <a:lnTo>
                  <a:pt x="194582" y="2066628"/>
                </a:lnTo>
                <a:cubicBezTo>
                  <a:pt x="197746" y="2065994"/>
                  <a:pt x="200876" y="2068301"/>
                  <a:pt x="201574" y="2071782"/>
                </a:cubicBezTo>
                <a:cubicBezTo>
                  <a:pt x="202271" y="2075263"/>
                  <a:pt x="200272" y="2078598"/>
                  <a:pt x="197107" y="2079232"/>
                </a:cubicBezTo>
                <a:cubicBezTo>
                  <a:pt x="196317" y="2079391"/>
                  <a:pt x="195528" y="2079366"/>
                  <a:pt x="194778" y="2079184"/>
                </a:cubicBezTo>
                <a:lnTo>
                  <a:pt x="194735" y="2079163"/>
                </a:lnTo>
                <a:lnTo>
                  <a:pt x="151148" y="2078626"/>
                </a:lnTo>
                <a:lnTo>
                  <a:pt x="114524" y="2092058"/>
                </a:lnTo>
                <a:lnTo>
                  <a:pt x="145397" y="2112624"/>
                </a:lnTo>
                <a:lnTo>
                  <a:pt x="146107" y="2116170"/>
                </a:lnTo>
                <a:lnTo>
                  <a:pt x="147038" y="2119644"/>
                </a:lnTo>
                <a:lnTo>
                  <a:pt x="128419" y="2151895"/>
                </a:lnTo>
                <a:lnTo>
                  <a:pt x="167303" y="2147678"/>
                </a:lnTo>
                <a:lnTo>
                  <a:pt x="207234" y="2127300"/>
                </a:lnTo>
                <a:lnTo>
                  <a:pt x="208234" y="2126780"/>
                </a:lnTo>
                <a:cubicBezTo>
                  <a:pt x="211351" y="2125944"/>
                  <a:pt x="214622" y="2128047"/>
                  <a:pt x="215541" y="2131476"/>
                </a:cubicBezTo>
                <a:cubicBezTo>
                  <a:pt x="216459" y="2134904"/>
                  <a:pt x="214678" y="2138361"/>
                  <a:pt x="211561" y="2139197"/>
                </a:cubicBezTo>
                <a:lnTo>
                  <a:pt x="211184" y="2139213"/>
                </a:lnTo>
                <a:lnTo>
                  <a:pt x="211220" y="2139347"/>
                </a:lnTo>
                <a:lnTo>
                  <a:pt x="176100" y="2162122"/>
                </a:lnTo>
                <a:lnTo>
                  <a:pt x="176312" y="2162912"/>
                </a:lnTo>
                <a:lnTo>
                  <a:pt x="218114" y="2165076"/>
                </a:lnTo>
                <a:lnTo>
                  <a:pt x="218158" y="2165240"/>
                </a:lnTo>
                <a:lnTo>
                  <a:pt x="218492" y="2165066"/>
                </a:lnTo>
                <a:cubicBezTo>
                  <a:pt x="221609" y="2164230"/>
                  <a:pt x="224881" y="2166333"/>
                  <a:pt x="225800" y="2169762"/>
                </a:cubicBezTo>
                <a:cubicBezTo>
                  <a:pt x="226719" y="2173191"/>
                  <a:pt x="224936" y="2176648"/>
                  <a:pt x="221819" y="2177483"/>
                </a:cubicBezTo>
                <a:cubicBezTo>
                  <a:pt x="221040" y="2177692"/>
                  <a:pt x="220251" y="2177717"/>
                  <a:pt x="219492" y="2177583"/>
                </a:cubicBezTo>
                <a:lnTo>
                  <a:pt x="219447" y="2177566"/>
                </a:lnTo>
                <a:lnTo>
                  <a:pt x="175916" y="2179820"/>
                </a:lnTo>
                <a:lnTo>
                  <a:pt x="140226" y="2195569"/>
                </a:lnTo>
                <a:lnTo>
                  <a:pt x="172352" y="2214117"/>
                </a:lnTo>
                <a:lnTo>
                  <a:pt x="173731" y="2219264"/>
                </a:lnTo>
                <a:lnTo>
                  <a:pt x="175450" y="2224315"/>
                </a:lnTo>
                <a:lnTo>
                  <a:pt x="159003" y="2257726"/>
                </a:lnTo>
                <a:lnTo>
                  <a:pt x="197524" y="2250947"/>
                </a:lnTo>
                <a:lnTo>
                  <a:pt x="236020" y="2227974"/>
                </a:lnTo>
                <a:lnTo>
                  <a:pt x="236983" y="2227388"/>
                </a:lnTo>
                <a:cubicBezTo>
                  <a:pt x="240038" y="2226349"/>
                  <a:pt x="243442" y="2228231"/>
                  <a:pt x="244585" y="2231591"/>
                </a:cubicBezTo>
                <a:cubicBezTo>
                  <a:pt x="245728" y="2234952"/>
                  <a:pt x="244178" y="2238519"/>
                  <a:pt x="241123" y="2239558"/>
                </a:cubicBezTo>
                <a:lnTo>
                  <a:pt x="240748" y="2239600"/>
                </a:lnTo>
                <a:lnTo>
                  <a:pt x="240793" y="2239731"/>
                </a:lnTo>
                <a:lnTo>
                  <a:pt x="207257" y="2264779"/>
                </a:lnTo>
                <a:lnTo>
                  <a:pt x="207520" y="2265552"/>
                </a:lnTo>
                <a:lnTo>
                  <a:pt x="249373" y="2264948"/>
                </a:lnTo>
                <a:lnTo>
                  <a:pt x="249428" y="2265109"/>
                </a:lnTo>
                <a:lnTo>
                  <a:pt x="249750" y="2264913"/>
                </a:lnTo>
                <a:cubicBezTo>
                  <a:pt x="252806" y="2263873"/>
                  <a:pt x="256209" y="2265755"/>
                  <a:pt x="257353" y="2269116"/>
                </a:cubicBezTo>
                <a:cubicBezTo>
                  <a:pt x="258496" y="2272476"/>
                  <a:pt x="256946" y="2276044"/>
                  <a:pt x="253891" y="2277083"/>
                </a:cubicBezTo>
                <a:cubicBezTo>
                  <a:pt x="253128" y="2277343"/>
                  <a:pt x="252342" y="2277420"/>
                  <a:pt x="251575" y="2277337"/>
                </a:cubicBezTo>
                <a:lnTo>
                  <a:pt x="251529" y="2277323"/>
                </a:lnTo>
                <a:lnTo>
                  <a:pt x="208242" y="2282449"/>
                </a:lnTo>
                <a:lnTo>
                  <a:pt x="173672" y="2300523"/>
                </a:lnTo>
                <a:lnTo>
                  <a:pt x="206954" y="2316907"/>
                </a:lnTo>
                <a:lnTo>
                  <a:pt x="208478" y="2321384"/>
                </a:lnTo>
                <a:lnTo>
                  <a:pt x="210285" y="2325740"/>
                </a:lnTo>
                <a:lnTo>
                  <a:pt x="196058" y="2360154"/>
                </a:lnTo>
                <a:lnTo>
                  <a:pt x="234053" y="2350872"/>
                </a:lnTo>
                <a:lnTo>
                  <a:pt x="270966" y="2325431"/>
                </a:lnTo>
                <a:lnTo>
                  <a:pt x="271887" y="2324784"/>
                </a:lnTo>
                <a:cubicBezTo>
                  <a:pt x="274868" y="2323547"/>
                  <a:pt x="278388" y="2325202"/>
                  <a:pt x="279748" y="2328481"/>
                </a:cubicBezTo>
                <a:cubicBezTo>
                  <a:pt x="281109" y="2331760"/>
                  <a:pt x="279796" y="2335420"/>
                  <a:pt x="276815" y="2336657"/>
                </a:cubicBezTo>
                <a:lnTo>
                  <a:pt x="276444" y="2336723"/>
                </a:lnTo>
                <a:lnTo>
                  <a:pt x="276497" y="2336851"/>
                </a:lnTo>
                <a:lnTo>
                  <a:pt x="244669" y="2364037"/>
                </a:lnTo>
                <a:lnTo>
                  <a:pt x="244983" y="2364792"/>
                </a:lnTo>
                <a:lnTo>
                  <a:pt x="286707" y="2361453"/>
                </a:lnTo>
                <a:lnTo>
                  <a:pt x="286772" y="2361610"/>
                </a:lnTo>
                <a:lnTo>
                  <a:pt x="287081" y="2361393"/>
                </a:lnTo>
                <a:cubicBezTo>
                  <a:pt x="290061" y="2360156"/>
                  <a:pt x="293581" y="2361812"/>
                  <a:pt x="294942" y="2365090"/>
                </a:cubicBezTo>
                <a:cubicBezTo>
                  <a:pt x="296302" y="2368369"/>
                  <a:pt x="294989" y="2372030"/>
                  <a:pt x="292008" y="2373267"/>
                </a:cubicBezTo>
                <a:cubicBezTo>
                  <a:pt x="291263" y="2373576"/>
                  <a:pt x="290485" y="2373705"/>
                  <a:pt x="289714" y="2373672"/>
                </a:cubicBezTo>
                <a:lnTo>
                  <a:pt x="289667" y="2373660"/>
                </a:lnTo>
                <a:lnTo>
                  <a:pt x="246808" y="2381606"/>
                </a:lnTo>
                <a:lnTo>
                  <a:pt x="213493" y="2401901"/>
                </a:lnTo>
                <a:lnTo>
                  <a:pt x="247775" y="2416074"/>
                </a:lnTo>
                <a:lnTo>
                  <a:pt x="249820" y="2421000"/>
                </a:lnTo>
                <a:lnTo>
                  <a:pt x="252184" y="2425778"/>
                </a:lnTo>
                <a:lnTo>
                  <a:pt x="240263" y="2461058"/>
                </a:lnTo>
                <a:lnTo>
                  <a:pt x="277561" y="2449284"/>
                </a:lnTo>
                <a:lnTo>
                  <a:pt x="312711" y="2421458"/>
                </a:lnTo>
                <a:lnTo>
                  <a:pt x="313588" y="2420752"/>
                </a:lnTo>
                <a:cubicBezTo>
                  <a:pt x="316480" y="2419321"/>
                  <a:pt x="320102" y="2420740"/>
                  <a:pt x="321676" y="2423921"/>
                </a:cubicBezTo>
                <a:cubicBezTo>
                  <a:pt x="323250" y="2427103"/>
                  <a:pt x="322182" y="2430842"/>
                  <a:pt x="319290" y="2432273"/>
                </a:cubicBezTo>
                <a:lnTo>
                  <a:pt x="318924" y="2432364"/>
                </a:lnTo>
                <a:lnTo>
                  <a:pt x="318985" y="2432488"/>
                </a:lnTo>
                <a:lnTo>
                  <a:pt x="289024" y="2461719"/>
                </a:lnTo>
                <a:lnTo>
                  <a:pt x="289387" y="2462451"/>
                </a:lnTo>
                <a:lnTo>
                  <a:pt x="330799" y="2456361"/>
                </a:lnTo>
                <a:lnTo>
                  <a:pt x="330875" y="2456514"/>
                </a:lnTo>
                <a:lnTo>
                  <a:pt x="331169" y="2456277"/>
                </a:lnTo>
                <a:cubicBezTo>
                  <a:pt x="334061" y="2454846"/>
                  <a:pt x="337682" y="2456264"/>
                  <a:pt x="339256" y="2459446"/>
                </a:cubicBezTo>
                <a:cubicBezTo>
                  <a:pt x="340831" y="2462627"/>
                  <a:pt x="339763" y="2466367"/>
                  <a:pt x="336871" y="2467798"/>
                </a:cubicBezTo>
                <a:cubicBezTo>
                  <a:pt x="336148" y="2468156"/>
                  <a:pt x="335379" y="2468336"/>
                  <a:pt x="334608" y="2468354"/>
                </a:cubicBezTo>
                <a:lnTo>
                  <a:pt x="334561" y="2468346"/>
                </a:lnTo>
                <a:lnTo>
                  <a:pt x="292320" y="2479108"/>
                </a:lnTo>
                <a:lnTo>
                  <a:pt x="260420" y="2501561"/>
                </a:lnTo>
                <a:lnTo>
                  <a:pt x="295564" y="2513436"/>
                </a:lnTo>
                <a:lnTo>
                  <a:pt x="297163" y="2516667"/>
                </a:lnTo>
                <a:lnTo>
                  <a:pt x="298967" y="2519792"/>
                </a:lnTo>
                <a:lnTo>
                  <a:pt x="289329" y="2555762"/>
                </a:lnTo>
                <a:lnTo>
                  <a:pt x="325797" y="2541625"/>
                </a:lnTo>
                <a:lnTo>
                  <a:pt x="359093" y="2511606"/>
                </a:lnTo>
                <a:lnTo>
                  <a:pt x="359924" y="2510845"/>
                </a:lnTo>
                <a:cubicBezTo>
                  <a:pt x="362718" y="2509231"/>
                  <a:pt x="366423" y="2510415"/>
                  <a:pt x="368198" y="2513490"/>
                </a:cubicBezTo>
                <a:cubicBezTo>
                  <a:pt x="369973" y="2516564"/>
                  <a:pt x="369146" y="2520364"/>
                  <a:pt x="366351" y="2521978"/>
                </a:cubicBezTo>
                <a:lnTo>
                  <a:pt x="365991" y="2522091"/>
                </a:lnTo>
                <a:lnTo>
                  <a:pt x="366061" y="2522212"/>
                </a:lnTo>
                <a:lnTo>
                  <a:pt x="338033" y="2553300"/>
                </a:lnTo>
                <a:lnTo>
                  <a:pt x="338441" y="2554008"/>
                </a:lnTo>
                <a:lnTo>
                  <a:pt x="379379" y="2545279"/>
                </a:lnTo>
                <a:lnTo>
                  <a:pt x="379464" y="2545426"/>
                </a:lnTo>
                <a:lnTo>
                  <a:pt x="379742" y="2545172"/>
                </a:lnTo>
                <a:cubicBezTo>
                  <a:pt x="382537" y="2543558"/>
                  <a:pt x="386241" y="2544742"/>
                  <a:pt x="388016" y="2547816"/>
                </a:cubicBezTo>
                <a:cubicBezTo>
                  <a:pt x="389791" y="2550891"/>
                  <a:pt x="388964" y="2554691"/>
                  <a:pt x="386170" y="2556304"/>
                </a:cubicBezTo>
                <a:cubicBezTo>
                  <a:pt x="385471" y="2556708"/>
                  <a:pt x="384715" y="2556936"/>
                  <a:pt x="383947" y="2557004"/>
                </a:cubicBezTo>
                <a:lnTo>
                  <a:pt x="383900" y="2556999"/>
                </a:lnTo>
                <a:lnTo>
                  <a:pt x="342434" y="2570442"/>
                </a:lnTo>
                <a:lnTo>
                  <a:pt x="312037" y="2594892"/>
                </a:lnTo>
                <a:lnTo>
                  <a:pt x="347870" y="2604493"/>
                </a:lnTo>
                <a:lnTo>
                  <a:pt x="350537" y="2609114"/>
                </a:lnTo>
                <a:lnTo>
                  <a:pt x="353501" y="2613542"/>
                </a:lnTo>
                <a:lnTo>
                  <a:pt x="346262" y="2650071"/>
                </a:lnTo>
                <a:lnTo>
                  <a:pt x="381715" y="2633553"/>
                </a:lnTo>
                <a:lnTo>
                  <a:pt x="412955" y="2601399"/>
                </a:lnTo>
                <a:lnTo>
                  <a:pt x="413733" y="2600585"/>
                </a:lnTo>
                <a:cubicBezTo>
                  <a:pt x="416414" y="2598790"/>
                  <a:pt x="420189" y="2599727"/>
                  <a:pt x="422163" y="2602677"/>
                </a:cubicBezTo>
                <a:cubicBezTo>
                  <a:pt x="424138" y="2605627"/>
                  <a:pt x="423564" y="2609474"/>
                  <a:pt x="420882" y="2611268"/>
                </a:cubicBezTo>
                <a:lnTo>
                  <a:pt x="420531" y="2611405"/>
                </a:lnTo>
                <a:lnTo>
                  <a:pt x="420608" y="2611521"/>
                </a:lnTo>
                <a:lnTo>
                  <a:pt x="394697" y="2644394"/>
                </a:lnTo>
                <a:lnTo>
                  <a:pt x="395151" y="2645074"/>
                </a:lnTo>
                <a:lnTo>
                  <a:pt x="435422" y="2633657"/>
                </a:lnTo>
                <a:lnTo>
                  <a:pt x="435516" y="2633799"/>
                </a:lnTo>
                <a:lnTo>
                  <a:pt x="435777" y="2633526"/>
                </a:lnTo>
                <a:cubicBezTo>
                  <a:pt x="438459" y="2631731"/>
                  <a:pt x="442234" y="2632668"/>
                  <a:pt x="444208" y="2635618"/>
                </a:cubicBezTo>
                <a:cubicBezTo>
                  <a:pt x="446182" y="2638568"/>
                  <a:pt x="445608" y="2642415"/>
                  <a:pt x="442927" y="2644210"/>
                </a:cubicBezTo>
                <a:cubicBezTo>
                  <a:pt x="442256" y="2644658"/>
                  <a:pt x="441517" y="2644936"/>
                  <a:pt x="440755" y="2645055"/>
                </a:cubicBezTo>
                <a:lnTo>
                  <a:pt x="440707" y="2645052"/>
                </a:lnTo>
                <a:lnTo>
                  <a:pt x="400222" y="2661208"/>
                </a:lnTo>
                <a:lnTo>
                  <a:pt x="371507" y="2687613"/>
                </a:lnTo>
                <a:lnTo>
                  <a:pt x="407896" y="2694825"/>
                </a:lnTo>
                <a:lnTo>
                  <a:pt x="410527" y="2698756"/>
                </a:lnTo>
                <a:lnTo>
                  <a:pt x="413400" y="2702496"/>
                </a:lnTo>
                <a:lnTo>
                  <a:pt x="408565" y="2739420"/>
                </a:lnTo>
                <a:lnTo>
                  <a:pt x="442863" y="2720620"/>
                </a:lnTo>
                <a:lnTo>
                  <a:pt x="471933" y="2686492"/>
                </a:lnTo>
                <a:lnTo>
                  <a:pt x="472656" y="2685629"/>
                </a:lnTo>
                <a:cubicBezTo>
                  <a:pt x="475215" y="2683663"/>
                  <a:pt x="479043" y="2684351"/>
                  <a:pt x="481206" y="2687165"/>
                </a:cubicBezTo>
                <a:cubicBezTo>
                  <a:pt x="483369" y="2689980"/>
                  <a:pt x="483048" y="2693856"/>
                  <a:pt x="480489" y="2695822"/>
                </a:cubicBezTo>
                <a:lnTo>
                  <a:pt x="480147" y="2695982"/>
                </a:lnTo>
                <a:lnTo>
                  <a:pt x="480232" y="2696092"/>
                </a:lnTo>
                <a:lnTo>
                  <a:pt x="456525" y="2730589"/>
                </a:lnTo>
                <a:lnTo>
                  <a:pt x="457023" y="2731237"/>
                </a:lnTo>
                <a:lnTo>
                  <a:pt x="496461" y="2717213"/>
                </a:lnTo>
                <a:lnTo>
                  <a:pt x="496565" y="2717348"/>
                </a:lnTo>
                <a:lnTo>
                  <a:pt x="496807" y="2717059"/>
                </a:lnTo>
                <a:cubicBezTo>
                  <a:pt x="499366" y="2715092"/>
                  <a:pt x="503193" y="2715780"/>
                  <a:pt x="505357" y="2718595"/>
                </a:cubicBezTo>
                <a:cubicBezTo>
                  <a:pt x="507519" y="2721410"/>
                  <a:pt x="507198" y="2725286"/>
                  <a:pt x="504640" y="2727252"/>
                </a:cubicBezTo>
                <a:cubicBezTo>
                  <a:pt x="504000" y="2727743"/>
                  <a:pt x="503281" y="2728069"/>
                  <a:pt x="502529" y="2728237"/>
                </a:cubicBezTo>
                <a:lnTo>
                  <a:pt x="502480" y="2728238"/>
                </a:lnTo>
                <a:lnTo>
                  <a:pt x="463138" y="2747006"/>
                </a:lnTo>
                <a:lnTo>
                  <a:pt x="436211" y="2775232"/>
                </a:lnTo>
                <a:lnTo>
                  <a:pt x="472993" y="2780049"/>
                </a:lnTo>
                <a:lnTo>
                  <a:pt x="476242" y="2784277"/>
                </a:lnTo>
                <a:lnTo>
                  <a:pt x="479763" y="2788280"/>
                </a:lnTo>
                <a:lnTo>
                  <a:pt x="477379" y="2825443"/>
                </a:lnTo>
                <a:lnTo>
                  <a:pt x="510359" y="2804417"/>
                </a:lnTo>
                <a:lnTo>
                  <a:pt x="537109" y="2768442"/>
                </a:lnTo>
                <a:lnTo>
                  <a:pt x="537774" y="2767533"/>
                </a:lnTo>
                <a:cubicBezTo>
                  <a:pt x="540197" y="2765402"/>
                  <a:pt x="544062" y="2765835"/>
                  <a:pt x="546406" y="2768500"/>
                </a:cubicBezTo>
                <a:cubicBezTo>
                  <a:pt x="548751" y="2771166"/>
                  <a:pt x="548686" y="2775055"/>
                  <a:pt x="546263" y="2777186"/>
                </a:cubicBezTo>
                <a:lnTo>
                  <a:pt x="545933" y="2777368"/>
                </a:lnTo>
                <a:lnTo>
                  <a:pt x="546024" y="2777472"/>
                </a:lnTo>
                <a:lnTo>
                  <a:pt x="524650" y="2813461"/>
                </a:lnTo>
                <a:lnTo>
                  <a:pt x="525190" y="2814075"/>
                </a:lnTo>
                <a:lnTo>
                  <a:pt x="563615" y="2797474"/>
                </a:lnTo>
                <a:lnTo>
                  <a:pt x="563727" y="2797602"/>
                </a:lnTo>
                <a:lnTo>
                  <a:pt x="563950" y="2797297"/>
                </a:lnTo>
                <a:cubicBezTo>
                  <a:pt x="566373" y="2795166"/>
                  <a:pt x="570238" y="2795599"/>
                  <a:pt x="572582" y="2798265"/>
                </a:cubicBezTo>
                <a:cubicBezTo>
                  <a:pt x="574926" y="2800931"/>
                  <a:pt x="574863" y="2804819"/>
                  <a:pt x="572439" y="2806950"/>
                </a:cubicBezTo>
                <a:cubicBezTo>
                  <a:pt x="571834" y="2807483"/>
                  <a:pt x="571138" y="2807856"/>
                  <a:pt x="570398" y="2808073"/>
                </a:cubicBezTo>
                <a:lnTo>
                  <a:pt x="570350" y="2808077"/>
                </a:lnTo>
                <a:lnTo>
                  <a:pt x="532334" y="2829405"/>
                </a:lnTo>
                <a:lnTo>
                  <a:pt x="507332" y="2859349"/>
                </a:lnTo>
                <a:lnTo>
                  <a:pt x="544352" y="2861724"/>
                </a:lnTo>
                <a:lnTo>
                  <a:pt x="546734" y="2864432"/>
                </a:lnTo>
                <a:lnTo>
                  <a:pt x="549284" y="2866982"/>
                </a:lnTo>
                <a:lnTo>
                  <a:pt x="549284" y="2904222"/>
                </a:lnTo>
                <a:lnTo>
                  <a:pt x="580851" y="2881128"/>
                </a:lnTo>
                <a:lnTo>
                  <a:pt x="605243" y="2843514"/>
                </a:lnTo>
                <a:lnTo>
                  <a:pt x="605848" y="2842564"/>
                </a:lnTo>
                <a:cubicBezTo>
                  <a:pt x="608130" y="2840282"/>
                  <a:pt x="612015" y="2840467"/>
                  <a:pt x="614525" y="2842977"/>
                </a:cubicBezTo>
                <a:cubicBezTo>
                  <a:pt x="617035" y="2845488"/>
                  <a:pt x="617220" y="2849372"/>
                  <a:pt x="614938" y="2851654"/>
                </a:cubicBezTo>
                <a:lnTo>
                  <a:pt x="614620" y="2851857"/>
                </a:lnTo>
                <a:lnTo>
                  <a:pt x="614718" y="2851955"/>
                </a:lnTo>
                <a:lnTo>
                  <a:pt x="595691" y="2889238"/>
                </a:lnTo>
                <a:lnTo>
                  <a:pt x="596269" y="2889816"/>
                </a:lnTo>
                <a:lnTo>
                  <a:pt x="633553" y="2870790"/>
                </a:lnTo>
                <a:lnTo>
                  <a:pt x="633673" y="2870910"/>
                </a:lnTo>
                <a:lnTo>
                  <a:pt x="633876" y="2870592"/>
                </a:lnTo>
                <a:cubicBezTo>
                  <a:pt x="636158" y="2868310"/>
                  <a:pt x="640042" y="2868495"/>
                  <a:pt x="642552" y="2871005"/>
                </a:cubicBezTo>
                <a:cubicBezTo>
                  <a:pt x="645063" y="2873515"/>
                  <a:pt x="645248" y="2877400"/>
                  <a:pt x="642966" y="2879682"/>
                </a:cubicBezTo>
                <a:cubicBezTo>
                  <a:pt x="642395" y="2880252"/>
                  <a:pt x="641725" y="2880668"/>
                  <a:pt x="641001" y="2880933"/>
                </a:cubicBezTo>
                <a:lnTo>
                  <a:pt x="640953" y="2880940"/>
                </a:lnTo>
                <a:lnTo>
                  <a:pt x="604380" y="2904657"/>
                </a:lnTo>
                <a:lnTo>
                  <a:pt x="581347" y="2936141"/>
                </a:lnTo>
                <a:lnTo>
                  <a:pt x="618443" y="2936141"/>
                </a:lnTo>
                <a:lnTo>
                  <a:pt x="622211" y="2939909"/>
                </a:lnTo>
                <a:lnTo>
                  <a:pt x="626225" y="2943424"/>
                </a:lnTo>
                <a:lnTo>
                  <a:pt x="628687" y="2980582"/>
                </a:lnTo>
                <a:lnTo>
                  <a:pt x="658657" y="2955451"/>
                </a:lnTo>
                <a:lnTo>
                  <a:pt x="680510" y="2916307"/>
                </a:lnTo>
                <a:lnTo>
                  <a:pt x="681050" y="2915319"/>
                </a:lnTo>
                <a:cubicBezTo>
                  <a:pt x="683176" y="2912891"/>
                  <a:pt x="687065" y="2912819"/>
                  <a:pt x="689735" y="2915158"/>
                </a:cubicBezTo>
                <a:cubicBezTo>
                  <a:pt x="692406" y="2917497"/>
                  <a:pt x="692848" y="2921361"/>
                  <a:pt x="690722" y="2923788"/>
                </a:cubicBezTo>
                <a:lnTo>
                  <a:pt x="690418" y="2924012"/>
                </a:lnTo>
                <a:lnTo>
                  <a:pt x="690522" y="2924103"/>
                </a:lnTo>
                <a:lnTo>
                  <a:pt x="674002" y="2962563"/>
                </a:lnTo>
                <a:lnTo>
                  <a:pt x="674617" y="2963102"/>
                </a:lnTo>
                <a:lnTo>
                  <a:pt x="710561" y="2941652"/>
                </a:lnTo>
                <a:lnTo>
                  <a:pt x="710689" y="2941764"/>
                </a:lnTo>
                <a:lnTo>
                  <a:pt x="710870" y="2941433"/>
                </a:lnTo>
                <a:cubicBezTo>
                  <a:pt x="712996" y="2939005"/>
                  <a:pt x="716884" y="2938933"/>
                  <a:pt x="719555" y="2941271"/>
                </a:cubicBezTo>
                <a:cubicBezTo>
                  <a:pt x="722225" y="2943610"/>
                  <a:pt x="722667" y="2947474"/>
                  <a:pt x="720541" y="2949902"/>
                </a:cubicBezTo>
                <a:cubicBezTo>
                  <a:pt x="720009" y="2950508"/>
                  <a:pt x="719368" y="2950968"/>
                  <a:pt x="718662" y="2951280"/>
                </a:cubicBezTo>
                <a:lnTo>
                  <a:pt x="718615" y="2951290"/>
                </a:lnTo>
                <a:lnTo>
                  <a:pt x="683691" y="2977374"/>
                </a:lnTo>
                <a:lnTo>
                  <a:pt x="662789" y="3010311"/>
                </a:lnTo>
                <a:lnTo>
                  <a:pt x="699804" y="3007858"/>
                </a:lnTo>
                <a:lnTo>
                  <a:pt x="703361" y="3010973"/>
                </a:lnTo>
                <a:lnTo>
                  <a:pt x="707106" y="3013843"/>
                </a:lnTo>
                <a:lnTo>
                  <a:pt x="711991" y="3050760"/>
                </a:lnTo>
                <a:lnTo>
                  <a:pt x="740255" y="3023724"/>
                </a:lnTo>
                <a:lnTo>
                  <a:pt x="759502" y="2983236"/>
                </a:lnTo>
                <a:lnTo>
                  <a:pt x="759977" y="2982214"/>
                </a:lnTo>
                <a:cubicBezTo>
                  <a:pt x="761940" y="2979653"/>
                  <a:pt x="765815" y="2979326"/>
                  <a:pt x="768633" y="2981486"/>
                </a:cubicBezTo>
                <a:cubicBezTo>
                  <a:pt x="771451" y="2983645"/>
                  <a:pt x="772144" y="2987472"/>
                  <a:pt x="770181" y="2990033"/>
                </a:cubicBezTo>
                <a:lnTo>
                  <a:pt x="769892" y="2990276"/>
                </a:lnTo>
                <a:lnTo>
                  <a:pt x="770003" y="2990360"/>
                </a:lnTo>
                <a:lnTo>
                  <a:pt x="756032" y="3029818"/>
                </a:lnTo>
                <a:lnTo>
                  <a:pt x="756681" y="3030315"/>
                </a:lnTo>
                <a:lnTo>
                  <a:pt x="791145" y="3006561"/>
                </a:lnTo>
                <a:lnTo>
                  <a:pt x="791280" y="3006664"/>
                </a:lnTo>
                <a:lnTo>
                  <a:pt x="791439" y="3006322"/>
                </a:lnTo>
                <a:cubicBezTo>
                  <a:pt x="793402" y="3003761"/>
                  <a:pt x="797277" y="3003435"/>
                  <a:pt x="800096" y="3005594"/>
                </a:cubicBezTo>
                <a:cubicBezTo>
                  <a:pt x="802913" y="3007753"/>
                  <a:pt x="803606" y="3011580"/>
                  <a:pt x="801643" y="3014141"/>
                </a:cubicBezTo>
                <a:cubicBezTo>
                  <a:pt x="801153" y="3014781"/>
                  <a:pt x="800543" y="3015282"/>
                  <a:pt x="799859" y="3015639"/>
                </a:cubicBezTo>
                <a:lnTo>
                  <a:pt x="799813" y="3015653"/>
                </a:lnTo>
                <a:lnTo>
                  <a:pt x="766669" y="3043963"/>
                </a:lnTo>
                <a:lnTo>
                  <a:pt x="747964" y="3078197"/>
                </a:lnTo>
                <a:lnTo>
                  <a:pt x="784740" y="3073330"/>
                </a:lnTo>
                <a:lnTo>
                  <a:pt x="788969" y="3076570"/>
                </a:lnTo>
                <a:lnTo>
                  <a:pt x="793411" y="3079529"/>
                </a:lnTo>
                <a:lnTo>
                  <a:pt x="800726" y="3116043"/>
                </a:lnTo>
                <a:lnTo>
                  <a:pt x="827140" y="3087197"/>
                </a:lnTo>
                <a:lnTo>
                  <a:pt x="843668" y="3045524"/>
                </a:lnTo>
                <a:lnTo>
                  <a:pt x="844075" y="3044474"/>
                </a:lnTo>
                <a:cubicBezTo>
                  <a:pt x="845864" y="3041788"/>
                  <a:pt x="849709" y="3041207"/>
                  <a:pt x="852663" y="3043175"/>
                </a:cubicBezTo>
                <a:cubicBezTo>
                  <a:pt x="855618" y="3045143"/>
                  <a:pt x="856562" y="3048915"/>
                  <a:pt x="854773" y="3051601"/>
                </a:cubicBezTo>
                <a:lnTo>
                  <a:pt x="854501" y="3051862"/>
                </a:lnTo>
                <a:lnTo>
                  <a:pt x="854617" y="3051939"/>
                </a:lnTo>
                <a:lnTo>
                  <a:pt x="843285" y="3092234"/>
                </a:lnTo>
                <a:lnTo>
                  <a:pt x="843966" y="3092687"/>
                </a:lnTo>
                <a:lnTo>
                  <a:pt x="876785" y="3066707"/>
                </a:lnTo>
                <a:lnTo>
                  <a:pt x="876926" y="3066801"/>
                </a:lnTo>
                <a:lnTo>
                  <a:pt x="877062" y="3066449"/>
                </a:lnTo>
                <a:cubicBezTo>
                  <a:pt x="878852" y="3063764"/>
                  <a:pt x="882697" y="3063182"/>
                  <a:pt x="885651" y="3065150"/>
                </a:cubicBezTo>
                <a:cubicBezTo>
                  <a:pt x="888606" y="3067118"/>
                  <a:pt x="889550" y="3070891"/>
                  <a:pt x="887761" y="3073576"/>
                </a:cubicBezTo>
                <a:cubicBezTo>
                  <a:pt x="887314" y="3074248"/>
                  <a:pt x="886738" y="3074788"/>
                  <a:pt x="886080" y="3075189"/>
                </a:cubicBezTo>
                <a:lnTo>
                  <a:pt x="886034" y="3075205"/>
                </a:lnTo>
                <a:lnTo>
                  <a:pt x="854834" y="3105646"/>
                </a:lnTo>
                <a:lnTo>
                  <a:pt x="838434" y="3141041"/>
                </a:lnTo>
                <a:lnTo>
                  <a:pt x="874808" y="3133753"/>
                </a:lnTo>
                <a:lnTo>
                  <a:pt x="877809" y="3135753"/>
                </a:lnTo>
                <a:lnTo>
                  <a:pt x="880932" y="3137555"/>
                </a:lnTo>
                <a:lnTo>
                  <a:pt x="890570" y="3173526"/>
                </a:lnTo>
                <a:lnTo>
                  <a:pt x="915083" y="3143049"/>
                </a:lnTo>
                <a:lnTo>
                  <a:pt x="928910" y="3100404"/>
                </a:lnTo>
                <a:lnTo>
                  <a:pt x="929248" y="3099329"/>
                </a:lnTo>
                <a:cubicBezTo>
                  <a:pt x="930862" y="3096535"/>
                  <a:pt x="934662" y="3095708"/>
                  <a:pt x="937736" y="3097483"/>
                </a:cubicBezTo>
                <a:cubicBezTo>
                  <a:pt x="940811" y="3099258"/>
                  <a:pt x="941995" y="3102962"/>
                  <a:pt x="940381" y="3105757"/>
                </a:cubicBezTo>
                <a:lnTo>
                  <a:pt x="940126" y="3106035"/>
                </a:lnTo>
                <a:lnTo>
                  <a:pt x="940247" y="3106104"/>
                </a:lnTo>
                <a:lnTo>
                  <a:pt x="931518" y="3147042"/>
                </a:lnTo>
                <a:lnTo>
                  <a:pt x="932226" y="3147451"/>
                </a:lnTo>
                <a:lnTo>
                  <a:pt x="963314" y="3119423"/>
                </a:lnTo>
                <a:lnTo>
                  <a:pt x="963462" y="3119507"/>
                </a:lnTo>
                <a:lnTo>
                  <a:pt x="963575" y="3119148"/>
                </a:lnTo>
                <a:cubicBezTo>
                  <a:pt x="965188" y="3116353"/>
                  <a:pt x="968989" y="3115526"/>
                  <a:pt x="972063" y="3117301"/>
                </a:cubicBezTo>
                <a:cubicBezTo>
                  <a:pt x="975137" y="3119076"/>
                  <a:pt x="976321" y="3122781"/>
                  <a:pt x="974708" y="3125575"/>
                </a:cubicBezTo>
                <a:cubicBezTo>
                  <a:pt x="974304" y="3126274"/>
                  <a:pt x="973764" y="3126850"/>
                  <a:pt x="973133" y="3127292"/>
                </a:cubicBezTo>
                <a:lnTo>
                  <a:pt x="973089" y="3127311"/>
                </a:lnTo>
                <a:lnTo>
                  <a:pt x="943901" y="3159687"/>
                </a:lnTo>
                <a:lnTo>
                  <a:pt x="929801" y="3196059"/>
                </a:lnTo>
                <a:lnTo>
                  <a:pt x="965633" y="3186458"/>
                </a:lnTo>
                <a:lnTo>
                  <a:pt x="970247" y="3189122"/>
                </a:lnTo>
                <a:lnTo>
                  <a:pt x="975035" y="3191479"/>
                </a:lnTo>
                <a:lnTo>
                  <a:pt x="987030" y="3226733"/>
                </a:lnTo>
                <a:lnTo>
                  <a:pt x="1009475" y="3194702"/>
                </a:lnTo>
                <a:lnTo>
                  <a:pt x="1020452" y="3151236"/>
                </a:lnTo>
                <a:lnTo>
                  <a:pt x="1020719" y="3150142"/>
                </a:lnTo>
                <a:cubicBezTo>
                  <a:pt x="1022144" y="3147247"/>
                  <a:pt x="1025881" y="3146170"/>
                  <a:pt x="1029066" y="3147738"/>
                </a:cubicBezTo>
                <a:cubicBezTo>
                  <a:pt x="1032251" y="3149306"/>
                  <a:pt x="1033677" y="3152924"/>
                  <a:pt x="1032252" y="3155819"/>
                </a:cubicBezTo>
                <a:lnTo>
                  <a:pt x="1032016" y="3156114"/>
                </a:lnTo>
                <a:lnTo>
                  <a:pt x="1032141" y="3156175"/>
                </a:lnTo>
                <a:lnTo>
                  <a:pt x="1026138" y="3197600"/>
                </a:lnTo>
                <a:lnTo>
                  <a:pt x="1026871" y="3197961"/>
                </a:lnTo>
                <a:lnTo>
                  <a:pt x="1056038" y="3167939"/>
                </a:lnTo>
                <a:lnTo>
                  <a:pt x="1056191" y="3168014"/>
                </a:lnTo>
                <a:lnTo>
                  <a:pt x="1056281" y="3167647"/>
                </a:lnTo>
                <a:cubicBezTo>
                  <a:pt x="1057705" y="3164752"/>
                  <a:pt x="1061443" y="3163676"/>
                  <a:pt x="1064628" y="3165244"/>
                </a:cubicBezTo>
                <a:cubicBezTo>
                  <a:pt x="1067812" y="3166812"/>
                  <a:pt x="1069239" y="3170430"/>
                  <a:pt x="1067814" y="3173325"/>
                </a:cubicBezTo>
                <a:cubicBezTo>
                  <a:pt x="1067458" y="3174049"/>
                  <a:pt x="1066957" y="3174659"/>
                  <a:pt x="1066356" y="3175142"/>
                </a:cubicBezTo>
                <a:lnTo>
                  <a:pt x="1066313" y="3175164"/>
                </a:lnTo>
                <a:lnTo>
                  <a:pt x="1039330" y="3209398"/>
                </a:lnTo>
                <a:lnTo>
                  <a:pt x="1027665" y="3246623"/>
                </a:lnTo>
                <a:lnTo>
                  <a:pt x="1062784" y="3234674"/>
                </a:lnTo>
                <a:lnTo>
                  <a:pt x="1067029" y="3236763"/>
                </a:lnTo>
                <a:lnTo>
                  <a:pt x="1071386" y="3238565"/>
                </a:lnTo>
                <a:lnTo>
                  <a:pt x="1085660" y="3272960"/>
                </a:lnTo>
                <a:lnTo>
                  <a:pt x="1105963" y="3239530"/>
                </a:lnTo>
                <a:lnTo>
                  <a:pt x="1114076" y="3195440"/>
                </a:lnTo>
                <a:lnTo>
                  <a:pt x="1114270" y="3194330"/>
                </a:lnTo>
                <a:cubicBezTo>
                  <a:pt x="1115503" y="3191348"/>
                  <a:pt x="1119162" y="3190030"/>
                  <a:pt x="1122442" y="3191386"/>
                </a:cubicBezTo>
                <a:cubicBezTo>
                  <a:pt x="1125723" y="3192742"/>
                  <a:pt x="1127383" y="3196259"/>
                  <a:pt x="1126150" y="3199241"/>
                </a:cubicBezTo>
                <a:lnTo>
                  <a:pt x="1125934" y="3199551"/>
                </a:lnTo>
                <a:lnTo>
                  <a:pt x="1126062" y="3199604"/>
                </a:lnTo>
                <a:lnTo>
                  <a:pt x="1122780" y="3241333"/>
                </a:lnTo>
                <a:lnTo>
                  <a:pt x="1123535" y="3241645"/>
                </a:lnTo>
                <a:lnTo>
                  <a:pt x="1150678" y="3209780"/>
                </a:lnTo>
                <a:lnTo>
                  <a:pt x="1150835" y="3209845"/>
                </a:lnTo>
                <a:lnTo>
                  <a:pt x="1150900" y="3209473"/>
                </a:lnTo>
                <a:cubicBezTo>
                  <a:pt x="1152133" y="3206491"/>
                  <a:pt x="1155792" y="3205173"/>
                  <a:pt x="1159072" y="3206529"/>
                </a:cubicBezTo>
                <a:cubicBezTo>
                  <a:pt x="1162353" y="3207886"/>
                  <a:pt x="1164013" y="3211403"/>
                  <a:pt x="1162780" y="3214385"/>
                </a:cubicBezTo>
                <a:cubicBezTo>
                  <a:pt x="1162472" y="3215131"/>
                  <a:pt x="1162012" y="3215772"/>
                  <a:pt x="1161444" y="3216294"/>
                </a:cubicBezTo>
                <a:lnTo>
                  <a:pt x="1161403" y="3216319"/>
                </a:lnTo>
                <a:lnTo>
                  <a:pt x="1136715" y="3252243"/>
                </a:lnTo>
                <a:lnTo>
                  <a:pt x="1127509" y="3290151"/>
                </a:lnTo>
                <a:lnTo>
                  <a:pt x="1161771" y="3275932"/>
                </a:lnTo>
                <a:lnTo>
                  <a:pt x="1166696" y="3277967"/>
                </a:lnTo>
                <a:lnTo>
                  <a:pt x="1171750" y="3279675"/>
                </a:lnTo>
                <a:close/>
                <a:moveTo>
                  <a:pt x="1631213" y="3481854"/>
                </a:moveTo>
                <a:cubicBezTo>
                  <a:pt x="1616112" y="3480885"/>
                  <a:pt x="1604667" y="3467672"/>
                  <a:pt x="1605650" y="3452342"/>
                </a:cubicBezTo>
                <a:cubicBezTo>
                  <a:pt x="1606634" y="3437012"/>
                  <a:pt x="1619673" y="3425370"/>
                  <a:pt x="1634774" y="3426339"/>
                </a:cubicBezTo>
                <a:cubicBezTo>
                  <a:pt x="1649876" y="3427308"/>
                  <a:pt x="1661321" y="3440520"/>
                  <a:pt x="1660337" y="3455850"/>
                </a:cubicBezTo>
                <a:cubicBezTo>
                  <a:pt x="1659354" y="3471180"/>
                  <a:pt x="1646315" y="3482822"/>
                  <a:pt x="1631213" y="3481854"/>
                </a:cubicBezTo>
                <a:close/>
                <a:moveTo>
                  <a:pt x="776581" y="3193103"/>
                </a:moveTo>
                <a:cubicBezTo>
                  <a:pt x="763987" y="3184714"/>
                  <a:pt x="760682" y="3167549"/>
                  <a:pt x="769198" y="3154764"/>
                </a:cubicBezTo>
                <a:cubicBezTo>
                  <a:pt x="777715" y="3141980"/>
                  <a:pt x="794828" y="3138417"/>
                  <a:pt x="807422" y="3146807"/>
                </a:cubicBezTo>
                <a:cubicBezTo>
                  <a:pt x="820016" y="3155196"/>
                  <a:pt x="823322" y="3172361"/>
                  <a:pt x="814805" y="3185146"/>
                </a:cubicBezTo>
                <a:cubicBezTo>
                  <a:pt x="806288" y="3197930"/>
                  <a:pt x="789175" y="3201493"/>
                  <a:pt x="776581" y="3193103"/>
                </a:cubicBezTo>
                <a:close/>
                <a:moveTo>
                  <a:pt x="1217658" y="3342972"/>
                </a:moveTo>
                <a:lnTo>
                  <a:pt x="1189629" y="3333501"/>
                </a:lnTo>
                <a:cubicBezTo>
                  <a:pt x="1187189" y="3332676"/>
                  <a:pt x="1185315" y="3330941"/>
                  <a:pt x="1184256" y="3328802"/>
                </a:cubicBezTo>
                <a:lnTo>
                  <a:pt x="1184169" y="3328485"/>
                </a:lnTo>
                <a:lnTo>
                  <a:pt x="1184077" y="3328365"/>
                </a:lnTo>
                <a:lnTo>
                  <a:pt x="1163438" y="3286661"/>
                </a:lnTo>
                <a:lnTo>
                  <a:pt x="1120650" y="3304418"/>
                </a:lnTo>
                <a:lnTo>
                  <a:pt x="1120146" y="3304753"/>
                </a:lnTo>
                <a:cubicBezTo>
                  <a:pt x="1117942" y="3305668"/>
                  <a:pt x="1115388" y="3305742"/>
                  <a:pt x="1113008" y="3304758"/>
                </a:cubicBezTo>
                <a:lnTo>
                  <a:pt x="1085667" y="3293454"/>
                </a:lnTo>
                <a:cubicBezTo>
                  <a:pt x="1083287" y="3292470"/>
                  <a:pt x="1081531" y="3290615"/>
                  <a:pt x="1080616" y="3288411"/>
                </a:cubicBezTo>
                <a:lnTo>
                  <a:pt x="1080551" y="3288088"/>
                </a:lnTo>
                <a:lnTo>
                  <a:pt x="1080466" y="3287963"/>
                </a:lnTo>
                <a:lnTo>
                  <a:pt x="1062952" y="3245760"/>
                </a:lnTo>
                <a:lnTo>
                  <a:pt x="1019889" y="3260412"/>
                </a:lnTo>
                <a:lnTo>
                  <a:pt x="1019363" y="3260713"/>
                </a:lnTo>
                <a:cubicBezTo>
                  <a:pt x="1017104" y="3261481"/>
                  <a:pt x="1014551" y="3261388"/>
                  <a:pt x="1012241" y="3260251"/>
                </a:cubicBezTo>
                <a:lnTo>
                  <a:pt x="985697" y="3247184"/>
                </a:lnTo>
                <a:cubicBezTo>
                  <a:pt x="983386" y="3246047"/>
                  <a:pt x="981755" y="3244081"/>
                  <a:pt x="980987" y="3241821"/>
                </a:cubicBezTo>
                <a:lnTo>
                  <a:pt x="980942" y="3241495"/>
                </a:lnTo>
                <a:lnTo>
                  <a:pt x="980866" y="3241364"/>
                </a:lnTo>
                <a:lnTo>
                  <a:pt x="965878" y="3197313"/>
                </a:lnTo>
                <a:lnTo>
                  <a:pt x="921130" y="3209303"/>
                </a:lnTo>
                <a:lnTo>
                  <a:pt x="920586" y="3209569"/>
                </a:lnTo>
                <a:cubicBezTo>
                  <a:pt x="918281" y="3210186"/>
                  <a:pt x="915740" y="3209925"/>
                  <a:pt x="913509" y="3208637"/>
                </a:cubicBezTo>
                <a:lnTo>
                  <a:pt x="887887" y="3193844"/>
                </a:lnTo>
                <a:cubicBezTo>
                  <a:pt x="885657" y="3192556"/>
                  <a:pt x="884160" y="3190487"/>
                  <a:pt x="883542" y="3188181"/>
                </a:cubicBezTo>
                <a:lnTo>
                  <a:pt x="883519" y="3187853"/>
                </a:lnTo>
                <a:lnTo>
                  <a:pt x="883452" y="3187718"/>
                </a:lnTo>
                <a:lnTo>
                  <a:pt x="872024" y="3145069"/>
                </a:lnTo>
                <a:lnTo>
                  <a:pt x="828933" y="3153703"/>
                </a:lnTo>
                <a:lnTo>
                  <a:pt x="828373" y="3153933"/>
                </a:lnTo>
                <a:cubicBezTo>
                  <a:pt x="826033" y="3154402"/>
                  <a:pt x="823514" y="3153978"/>
                  <a:pt x="821371" y="3152550"/>
                </a:cubicBezTo>
                <a:lnTo>
                  <a:pt x="796748" y="3136147"/>
                </a:lnTo>
                <a:cubicBezTo>
                  <a:pt x="794605" y="3134720"/>
                  <a:pt x="793243" y="3132558"/>
                  <a:pt x="792775" y="3130218"/>
                </a:cubicBezTo>
                <a:lnTo>
                  <a:pt x="792773" y="3129889"/>
                </a:lnTo>
                <a:lnTo>
                  <a:pt x="792714" y="3129749"/>
                </a:lnTo>
                <a:lnTo>
                  <a:pt x="783573" y="3084125"/>
                </a:lnTo>
                <a:lnTo>
                  <a:pt x="737647" y="3090203"/>
                </a:lnTo>
                <a:lnTo>
                  <a:pt x="737073" y="3090395"/>
                </a:lnTo>
                <a:cubicBezTo>
                  <a:pt x="734707" y="3090708"/>
                  <a:pt x="732222" y="3090119"/>
                  <a:pt x="730178" y="3088553"/>
                </a:cubicBezTo>
                <a:lnTo>
                  <a:pt x="706693" y="3070558"/>
                </a:lnTo>
                <a:cubicBezTo>
                  <a:pt x="704649" y="3068992"/>
                  <a:pt x="703433" y="3066745"/>
                  <a:pt x="703120" y="3064379"/>
                </a:cubicBezTo>
                <a:lnTo>
                  <a:pt x="703140" y="3064051"/>
                </a:lnTo>
                <a:lnTo>
                  <a:pt x="703091" y="3063907"/>
                </a:lnTo>
                <a:lnTo>
                  <a:pt x="697096" y="3018610"/>
                </a:lnTo>
                <a:lnTo>
                  <a:pt x="651709" y="3021617"/>
                </a:lnTo>
                <a:lnTo>
                  <a:pt x="651123" y="3021772"/>
                </a:lnTo>
                <a:cubicBezTo>
                  <a:pt x="648742" y="3021930"/>
                  <a:pt x="646301" y="3021179"/>
                  <a:pt x="644363" y="3019482"/>
                </a:cubicBezTo>
                <a:lnTo>
                  <a:pt x="622105" y="2999991"/>
                </a:lnTo>
                <a:cubicBezTo>
                  <a:pt x="620168" y="2998294"/>
                  <a:pt x="619102" y="2995973"/>
                  <a:pt x="618944" y="2993592"/>
                </a:cubicBezTo>
                <a:lnTo>
                  <a:pt x="618986" y="2993265"/>
                </a:lnTo>
                <a:lnTo>
                  <a:pt x="618946" y="2993119"/>
                </a:lnTo>
                <a:lnTo>
                  <a:pt x="615869" y="2946689"/>
                </a:lnTo>
                <a:lnTo>
                  <a:pt x="569543" y="2946690"/>
                </a:lnTo>
                <a:lnTo>
                  <a:pt x="568949" y="2946805"/>
                </a:lnTo>
                <a:cubicBezTo>
                  <a:pt x="566562" y="2946805"/>
                  <a:pt x="564176" y="2945895"/>
                  <a:pt x="562355" y="2944074"/>
                </a:cubicBezTo>
                <a:lnTo>
                  <a:pt x="541434" y="2923153"/>
                </a:lnTo>
                <a:cubicBezTo>
                  <a:pt x="539613" y="2921332"/>
                  <a:pt x="538703" y="2918946"/>
                  <a:pt x="538703" y="2916559"/>
                </a:cubicBezTo>
                <a:lnTo>
                  <a:pt x="538766" y="2916236"/>
                </a:lnTo>
                <a:lnTo>
                  <a:pt x="538736" y="2916088"/>
                </a:lnTo>
                <a:lnTo>
                  <a:pt x="538736" y="2871934"/>
                </a:lnTo>
                <a:lnTo>
                  <a:pt x="494877" y="2869121"/>
                </a:lnTo>
                <a:lnTo>
                  <a:pt x="494277" y="2869198"/>
                </a:lnTo>
                <a:cubicBezTo>
                  <a:pt x="491896" y="2869045"/>
                  <a:pt x="489572" y="2867984"/>
                  <a:pt x="487872" y="2866050"/>
                </a:cubicBezTo>
                <a:lnTo>
                  <a:pt x="468333" y="2843833"/>
                </a:lnTo>
                <a:cubicBezTo>
                  <a:pt x="466633" y="2841900"/>
                  <a:pt x="465877" y="2839460"/>
                  <a:pt x="466029" y="2837078"/>
                </a:cubicBezTo>
                <a:lnTo>
                  <a:pt x="466113" y="2836759"/>
                </a:lnTo>
                <a:lnTo>
                  <a:pt x="466093" y="2836610"/>
                </a:lnTo>
                <a:lnTo>
                  <a:pt x="469071" y="2790174"/>
                </a:lnTo>
                <a:lnTo>
                  <a:pt x="423137" y="2784158"/>
                </a:lnTo>
                <a:lnTo>
                  <a:pt x="422534" y="2784196"/>
                </a:lnTo>
                <a:cubicBezTo>
                  <a:pt x="420167" y="2783886"/>
                  <a:pt x="417919" y="2782673"/>
                  <a:pt x="416350" y="2780631"/>
                </a:cubicBezTo>
                <a:lnTo>
                  <a:pt x="398323" y="2757171"/>
                </a:lnTo>
                <a:cubicBezTo>
                  <a:pt x="396754" y="2755129"/>
                  <a:pt x="396161" y="2752645"/>
                  <a:pt x="396471" y="2750279"/>
                </a:cubicBezTo>
                <a:lnTo>
                  <a:pt x="396575" y="2749966"/>
                </a:lnTo>
                <a:lnTo>
                  <a:pt x="396565" y="2749815"/>
                </a:lnTo>
                <a:lnTo>
                  <a:pt x="402498" y="2704509"/>
                </a:lnTo>
                <a:lnTo>
                  <a:pt x="357878" y="2695666"/>
                </a:lnTo>
                <a:lnTo>
                  <a:pt x="357273" y="2695664"/>
                </a:lnTo>
                <a:cubicBezTo>
                  <a:pt x="354932" y="2695200"/>
                  <a:pt x="352768" y="2693843"/>
                  <a:pt x="351336" y="2691703"/>
                </a:cubicBezTo>
                <a:lnTo>
                  <a:pt x="334881" y="2667115"/>
                </a:lnTo>
                <a:cubicBezTo>
                  <a:pt x="333449" y="2664975"/>
                  <a:pt x="333020" y="2662457"/>
                  <a:pt x="333484" y="2660116"/>
                </a:cubicBezTo>
                <a:lnTo>
                  <a:pt x="333608" y="2659811"/>
                </a:lnTo>
                <a:lnTo>
                  <a:pt x="333608" y="2659660"/>
                </a:lnTo>
                <a:lnTo>
                  <a:pt x="342653" y="2614016"/>
                </a:lnTo>
                <a:lnTo>
                  <a:pt x="297906" y="2602026"/>
                </a:lnTo>
                <a:lnTo>
                  <a:pt x="297302" y="2601984"/>
                </a:lnTo>
                <a:cubicBezTo>
                  <a:pt x="294997" y="2601366"/>
                  <a:pt x="292927" y="2599869"/>
                  <a:pt x="291639" y="2597639"/>
                </a:cubicBezTo>
                <a:lnTo>
                  <a:pt x="276847" y="2572016"/>
                </a:lnTo>
                <a:cubicBezTo>
                  <a:pt x="275559" y="2569786"/>
                  <a:pt x="275297" y="2567245"/>
                  <a:pt x="275915" y="2564940"/>
                </a:cubicBezTo>
                <a:lnTo>
                  <a:pt x="276059" y="2564644"/>
                </a:lnTo>
                <a:lnTo>
                  <a:pt x="276068" y="2564493"/>
                </a:lnTo>
                <a:lnTo>
                  <a:pt x="287497" y="2521845"/>
                </a:lnTo>
                <a:lnTo>
                  <a:pt x="245861" y="2507776"/>
                </a:lnTo>
                <a:lnTo>
                  <a:pt x="245261" y="2507695"/>
                </a:lnTo>
                <a:cubicBezTo>
                  <a:pt x="243000" y="2506931"/>
                  <a:pt x="241031" y="2505305"/>
                  <a:pt x="239888" y="2502997"/>
                </a:cubicBezTo>
                <a:lnTo>
                  <a:pt x="226766" y="2476480"/>
                </a:lnTo>
                <a:cubicBezTo>
                  <a:pt x="225624" y="2474172"/>
                  <a:pt x="225525" y="2471619"/>
                  <a:pt x="226289" y="2469359"/>
                </a:cubicBezTo>
                <a:lnTo>
                  <a:pt x="226452" y="2469073"/>
                </a:lnTo>
                <a:lnTo>
                  <a:pt x="226471" y="2468923"/>
                </a:lnTo>
                <a:lnTo>
                  <a:pt x="241367" y="2424839"/>
                </a:lnTo>
                <a:lnTo>
                  <a:pt x="198555" y="2407140"/>
                </a:lnTo>
                <a:lnTo>
                  <a:pt x="197962" y="2407020"/>
                </a:lnTo>
                <a:cubicBezTo>
                  <a:pt x="195756" y="2406108"/>
                  <a:pt x="193899" y="2404355"/>
                  <a:pt x="192911" y="2401976"/>
                </a:cubicBezTo>
                <a:lnTo>
                  <a:pt x="181570" y="2374650"/>
                </a:lnTo>
                <a:cubicBezTo>
                  <a:pt x="180583" y="2372272"/>
                  <a:pt x="180654" y="2369718"/>
                  <a:pt x="181565" y="2367513"/>
                </a:cubicBezTo>
                <a:lnTo>
                  <a:pt x="181747" y="2367238"/>
                </a:lnTo>
                <a:lnTo>
                  <a:pt x="181776" y="2367089"/>
                </a:lnTo>
                <a:lnTo>
                  <a:pt x="199234" y="2324864"/>
                </a:lnTo>
                <a:lnTo>
                  <a:pt x="158423" y="2304774"/>
                </a:lnTo>
                <a:lnTo>
                  <a:pt x="157839" y="2304616"/>
                </a:lnTo>
                <a:cubicBezTo>
                  <a:pt x="155698" y="2303562"/>
                  <a:pt x="153959" y="2301691"/>
                  <a:pt x="153129" y="2299253"/>
                </a:cubicBezTo>
                <a:lnTo>
                  <a:pt x="143599" y="2271244"/>
                </a:lnTo>
                <a:cubicBezTo>
                  <a:pt x="142770" y="2268806"/>
                  <a:pt x="143007" y="2266262"/>
                  <a:pt x="144061" y="2264121"/>
                </a:cubicBezTo>
                <a:lnTo>
                  <a:pt x="144260" y="2263859"/>
                </a:lnTo>
                <a:lnTo>
                  <a:pt x="144298" y="2263713"/>
                </a:lnTo>
                <a:lnTo>
                  <a:pt x="164850" y="2221965"/>
                </a:lnTo>
                <a:lnTo>
                  <a:pt x="124729" y="2198802"/>
                </a:lnTo>
                <a:lnTo>
                  <a:pt x="124157" y="2198605"/>
                </a:lnTo>
                <a:cubicBezTo>
                  <a:pt x="122090" y="2197412"/>
                  <a:pt x="120479" y="2195430"/>
                  <a:pt x="119812" y="2192943"/>
                </a:cubicBezTo>
                <a:lnTo>
                  <a:pt x="112155" y="2164365"/>
                </a:lnTo>
                <a:cubicBezTo>
                  <a:pt x="111488" y="2161877"/>
                  <a:pt x="111893" y="2159355"/>
                  <a:pt x="113086" y="2157288"/>
                </a:cubicBezTo>
                <a:lnTo>
                  <a:pt x="113302" y="2157040"/>
                </a:lnTo>
                <a:lnTo>
                  <a:pt x="113350" y="2156897"/>
                </a:lnTo>
                <a:lnTo>
                  <a:pt x="135428" y="2118658"/>
                </a:lnTo>
                <a:lnTo>
                  <a:pt x="98852" y="2094293"/>
                </a:lnTo>
                <a:lnTo>
                  <a:pt x="98293" y="2094060"/>
                </a:lnTo>
                <a:cubicBezTo>
                  <a:pt x="96307" y="2092736"/>
                  <a:pt x="94826" y="2090655"/>
                  <a:pt x="94320" y="2088131"/>
                </a:cubicBezTo>
                <a:lnTo>
                  <a:pt x="88508" y="2059121"/>
                </a:lnTo>
                <a:cubicBezTo>
                  <a:pt x="88002" y="2056596"/>
                  <a:pt x="88567" y="2054105"/>
                  <a:pt x="89890" y="2052119"/>
                </a:cubicBezTo>
                <a:lnTo>
                  <a:pt x="90121" y="2051885"/>
                </a:lnTo>
                <a:lnTo>
                  <a:pt x="90179" y="2051745"/>
                </a:lnTo>
                <a:lnTo>
                  <a:pt x="115976" y="2013020"/>
                </a:lnTo>
                <a:lnTo>
                  <a:pt x="79204" y="1984843"/>
                </a:lnTo>
                <a:lnTo>
                  <a:pt x="78662" y="1984573"/>
                </a:lnTo>
                <a:cubicBezTo>
                  <a:pt x="76768" y="1983122"/>
                  <a:pt x="75427" y="1980948"/>
                  <a:pt x="75089" y="1978395"/>
                </a:cubicBezTo>
                <a:lnTo>
                  <a:pt x="71208" y="1949065"/>
                </a:lnTo>
                <a:cubicBezTo>
                  <a:pt x="70870" y="1946511"/>
                  <a:pt x="71599" y="1944064"/>
                  <a:pt x="73050" y="1942169"/>
                </a:cubicBezTo>
                <a:lnTo>
                  <a:pt x="73296" y="1941951"/>
                </a:lnTo>
                <a:lnTo>
                  <a:pt x="73363" y="1941815"/>
                </a:lnTo>
                <a:lnTo>
                  <a:pt x="101155" y="1905545"/>
                </a:lnTo>
                <a:lnTo>
                  <a:pt x="66934" y="1875577"/>
                </a:lnTo>
                <a:lnTo>
                  <a:pt x="66411" y="1875273"/>
                </a:lnTo>
                <a:cubicBezTo>
                  <a:pt x="64616" y="1873701"/>
                  <a:pt x="63420" y="1871443"/>
                  <a:pt x="63250" y="1868874"/>
                </a:cubicBezTo>
                <a:lnTo>
                  <a:pt x="61294" y="1839353"/>
                </a:lnTo>
                <a:cubicBezTo>
                  <a:pt x="61124" y="1836783"/>
                  <a:pt x="62011" y="1834388"/>
                  <a:pt x="63584" y="1832592"/>
                </a:cubicBezTo>
                <a:lnTo>
                  <a:pt x="63844" y="1832391"/>
                </a:lnTo>
                <a:lnTo>
                  <a:pt x="63919" y="1832260"/>
                </a:lnTo>
                <a:lnTo>
                  <a:pt x="94574" y="1797254"/>
                </a:lnTo>
                <a:lnTo>
                  <a:pt x="61816" y="1764496"/>
                </a:lnTo>
                <a:lnTo>
                  <a:pt x="61314" y="1764158"/>
                </a:lnTo>
                <a:cubicBezTo>
                  <a:pt x="59626" y="1762470"/>
                  <a:pt x="58583" y="1760139"/>
                  <a:pt x="58583" y="1757564"/>
                </a:cubicBezTo>
                <a:lnTo>
                  <a:pt x="58583" y="1727977"/>
                </a:lnTo>
                <a:cubicBezTo>
                  <a:pt x="58583" y="1725402"/>
                  <a:pt x="59626" y="1723071"/>
                  <a:pt x="61314" y="1721384"/>
                </a:cubicBezTo>
                <a:lnTo>
                  <a:pt x="61587" y="1721200"/>
                </a:lnTo>
                <a:lnTo>
                  <a:pt x="61671" y="1721073"/>
                </a:lnTo>
                <a:lnTo>
                  <a:pt x="92892" y="1689852"/>
                </a:lnTo>
                <a:lnTo>
                  <a:pt x="63869" y="1656851"/>
                </a:lnTo>
                <a:lnTo>
                  <a:pt x="63390" y="1656481"/>
                </a:lnTo>
                <a:cubicBezTo>
                  <a:pt x="61814" y="1654689"/>
                  <a:pt x="60922" y="1652296"/>
                  <a:pt x="61087" y="1649726"/>
                </a:cubicBezTo>
                <a:lnTo>
                  <a:pt x="62980" y="1620200"/>
                </a:lnTo>
                <a:cubicBezTo>
                  <a:pt x="63145" y="1617630"/>
                  <a:pt x="64336" y="1615371"/>
                  <a:pt x="66128" y="1613794"/>
                </a:cubicBezTo>
                <a:lnTo>
                  <a:pt x="66412" y="1613628"/>
                </a:lnTo>
                <a:lnTo>
                  <a:pt x="66504" y="1613508"/>
                </a:lnTo>
                <a:lnTo>
                  <a:pt x="101446" y="1582779"/>
                </a:lnTo>
                <a:lnTo>
                  <a:pt x="73219" y="1546045"/>
                </a:lnTo>
                <a:lnTo>
                  <a:pt x="72765" y="1545644"/>
                </a:lnTo>
                <a:cubicBezTo>
                  <a:pt x="71312" y="1543752"/>
                  <a:pt x="70579" y="1541305"/>
                  <a:pt x="70913" y="1538751"/>
                </a:cubicBezTo>
                <a:lnTo>
                  <a:pt x="74756" y="1509416"/>
                </a:lnTo>
                <a:cubicBezTo>
                  <a:pt x="75090" y="1506862"/>
                  <a:pt x="76427" y="1504686"/>
                  <a:pt x="78320" y="1503232"/>
                </a:cubicBezTo>
                <a:lnTo>
                  <a:pt x="78614" y="1503085"/>
                </a:lnTo>
                <a:lnTo>
                  <a:pt x="78714" y="1502971"/>
                </a:lnTo>
                <a:lnTo>
                  <a:pt x="114945" y="1475131"/>
                </a:lnTo>
                <a:lnTo>
                  <a:pt x="89647" y="1437327"/>
                </a:lnTo>
                <a:lnTo>
                  <a:pt x="89220" y="1436898"/>
                </a:lnTo>
                <a:cubicBezTo>
                  <a:pt x="87893" y="1434915"/>
                  <a:pt x="87322" y="1432425"/>
                  <a:pt x="87823" y="1429899"/>
                </a:cubicBezTo>
                <a:lnTo>
                  <a:pt x="93574" y="1400877"/>
                </a:lnTo>
                <a:cubicBezTo>
                  <a:pt x="94075" y="1398351"/>
                  <a:pt x="95552" y="1396267"/>
                  <a:pt x="97535" y="1394940"/>
                </a:cubicBezTo>
                <a:lnTo>
                  <a:pt x="97839" y="1394812"/>
                </a:lnTo>
                <a:lnTo>
                  <a:pt x="97945" y="1394705"/>
                </a:lnTo>
                <a:lnTo>
                  <a:pt x="136617" y="1368826"/>
                </a:lnTo>
                <a:lnTo>
                  <a:pt x="113453" y="1328706"/>
                </a:lnTo>
                <a:lnTo>
                  <a:pt x="113056" y="1328249"/>
                </a:lnTo>
                <a:cubicBezTo>
                  <a:pt x="111863" y="1326182"/>
                  <a:pt x="111458" y="1323660"/>
                  <a:pt x="112124" y="1321173"/>
                </a:cubicBezTo>
                <a:lnTo>
                  <a:pt x="119782" y="1292595"/>
                </a:lnTo>
                <a:cubicBezTo>
                  <a:pt x="120448" y="1290107"/>
                  <a:pt x="122060" y="1288126"/>
                  <a:pt x="124127" y="1286932"/>
                </a:cubicBezTo>
                <a:lnTo>
                  <a:pt x="124438" y="1286826"/>
                </a:lnTo>
                <a:lnTo>
                  <a:pt x="124552" y="1286725"/>
                </a:lnTo>
                <a:lnTo>
                  <a:pt x="162790" y="1264648"/>
                </a:lnTo>
                <a:lnTo>
                  <a:pt x="143297" y="1225260"/>
                </a:lnTo>
                <a:lnTo>
                  <a:pt x="142930" y="1224779"/>
                </a:lnTo>
                <a:cubicBezTo>
                  <a:pt x="141871" y="1222640"/>
                  <a:pt x="141629" y="1220097"/>
                  <a:pt x="142453" y="1217657"/>
                </a:cubicBezTo>
                <a:lnTo>
                  <a:pt x="151924" y="1189628"/>
                </a:lnTo>
                <a:cubicBezTo>
                  <a:pt x="152749" y="1187188"/>
                  <a:pt x="154484" y="1185314"/>
                  <a:pt x="156623" y="1184255"/>
                </a:cubicBezTo>
                <a:lnTo>
                  <a:pt x="156940" y="1184168"/>
                </a:lnTo>
                <a:lnTo>
                  <a:pt x="157060" y="1184076"/>
                </a:lnTo>
                <a:lnTo>
                  <a:pt x="198764" y="1163437"/>
                </a:lnTo>
                <a:lnTo>
                  <a:pt x="181006" y="1120650"/>
                </a:lnTo>
                <a:lnTo>
                  <a:pt x="180672" y="1120145"/>
                </a:lnTo>
                <a:cubicBezTo>
                  <a:pt x="179757" y="1117941"/>
                  <a:pt x="179683" y="1115388"/>
                  <a:pt x="180667" y="1113008"/>
                </a:cubicBezTo>
                <a:lnTo>
                  <a:pt x="191971" y="1085666"/>
                </a:lnTo>
                <a:cubicBezTo>
                  <a:pt x="192955" y="1083286"/>
                  <a:pt x="194810" y="1081531"/>
                  <a:pt x="197014" y="1080616"/>
                </a:cubicBezTo>
                <a:lnTo>
                  <a:pt x="197337" y="1080550"/>
                </a:lnTo>
                <a:lnTo>
                  <a:pt x="197462" y="1080465"/>
                </a:lnTo>
                <a:lnTo>
                  <a:pt x="239665" y="1062951"/>
                </a:lnTo>
                <a:lnTo>
                  <a:pt x="225013" y="1019888"/>
                </a:lnTo>
                <a:lnTo>
                  <a:pt x="224712" y="1019363"/>
                </a:lnTo>
                <a:cubicBezTo>
                  <a:pt x="223944" y="1017103"/>
                  <a:pt x="224037" y="1014551"/>
                  <a:pt x="225174" y="1012240"/>
                </a:cubicBezTo>
                <a:lnTo>
                  <a:pt x="238241" y="985696"/>
                </a:lnTo>
                <a:cubicBezTo>
                  <a:pt x="239378" y="983386"/>
                  <a:pt x="241344" y="981755"/>
                  <a:pt x="243604" y="980986"/>
                </a:cubicBezTo>
                <a:lnTo>
                  <a:pt x="243930" y="980942"/>
                </a:lnTo>
                <a:lnTo>
                  <a:pt x="244060" y="980865"/>
                </a:lnTo>
                <a:lnTo>
                  <a:pt x="288112" y="965877"/>
                </a:lnTo>
                <a:lnTo>
                  <a:pt x="276122" y="921129"/>
                </a:lnTo>
                <a:lnTo>
                  <a:pt x="275857" y="920585"/>
                </a:lnTo>
                <a:cubicBezTo>
                  <a:pt x="275239" y="918280"/>
                  <a:pt x="275501" y="915739"/>
                  <a:pt x="276788" y="913509"/>
                </a:cubicBezTo>
                <a:lnTo>
                  <a:pt x="291581" y="887886"/>
                </a:lnTo>
                <a:cubicBezTo>
                  <a:pt x="292869" y="885656"/>
                  <a:pt x="294938" y="884159"/>
                  <a:pt x="297243" y="883541"/>
                </a:cubicBezTo>
                <a:lnTo>
                  <a:pt x="297572" y="883519"/>
                </a:lnTo>
                <a:lnTo>
                  <a:pt x="297707" y="883451"/>
                </a:lnTo>
                <a:lnTo>
                  <a:pt x="340356" y="872023"/>
                </a:lnTo>
                <a:lnTo>
                  <a:pt x="331722" y="828932"/>
                </a:lnTo>
                <a:lnTo>
                  <a:pt x="331492" y="828373"/>
                </a:lnTo>
                <a:cubicBezTo>
                  <a:pt x="331023" y="826033"/>
                  <a:pt x="331447" y="823513"/>
                  <a:pt x="332875" y="821370"/>
                </a:cubicBezTo>
                <a:lnTo>
                  <a:pt x="349278" y="796748"/>
                </a:lnTo>
                <a:cubicBezTo>
                  <a:pt x="350705" y="794604"/>
                  <a:pt x="352867" y="793243"/>
                  <a:pt x="355207" y="792774"/>
                </a:cubicBezTo>
                <a:lnTo>
                  <a:pt x="355536" y="792772"/>
                </a:lnTo>
                <a:lnTo>
                  <a:pt x="355676" y="792714"/>
                </a:lnTo>
                <a:lnTo>
                  <a:pt x="401300" y="783572"/>
                </a:lnTo>
                <a:lnTo>
                  <a:pt x="395222" y="737646"/>
                </a:lnTo>
                <a:lnTo>
                  <a:pt x="395030" y="737072"/>
                </a:lnTo>
                <a:cubicBezTo>
                  <a:pt x="394717" y="734706"/>
                  <a:pt x="395306" y="732221"/>
                  <a:pt x="396872" y="730177"/>
                </a:cubicBezTo>
                <a:lnTo>
                  <a:pt x="414867" y="706693"/>
                </a:lnTo>
                <a:cubicBezTo>
                  <a:pt x="416434" y="704649"/>
                  <a:pt x="418680" y="703433"/>
                  <a:pt x="421046" y="703120"/>
                </a:cubicBezTo>
                <a:lnTo>
                  <a:pt x="421375" y="703140"/>
                </a:lnTo>
                <a:lnTo>
                  <a:pt x="421517" y="703090"/>
                </a:lnTo>
                <a:lnTo>
                  <a:pt x="466815" y="697096"/>
                </a:lnTo>
                <a:lnTo>
                  <a:pt x="463808" y="651708"/>
                </a:lnTo>
                <a:lnTo>
                  <a:pt x="463653" y="651123"/>
                </a:lnTo>
                <a:cubicBezTo>
                  <a:pt x="463496" y="648742"/>
                  <a:pt x="464246" y="646300"/>
                  <a:pt x="465943" y="644363"/>
                </a:cubicBezTo>
                <a:lnTo>
                  <a:pt x="485435" y="622105"/>
                </a:lnTo>
                <a:cubicBezTo>
                  <a:pt x="487131" y="620168"/>
                  <a:pt x="489452" y="619101"/>
                  <a:pt x="491833" y="618943"/>
                </a:cubicBezTo>
                <a:lnTo>
                  <a:pt x="492160" y="618985"/>
                </a:lnTo>
                <a:lnTo>
                  <a:pt x="492306" y="618945"/>
                </a:lnTo>
                <a:lnTo>
                  <a:pt x="538736" y="615869"/>
                </a:lnTo>
                <a:lnTo>
                  <a:pt x="538736" y="569543"/>
                </a:lnTo>
                <a:lnTo>
                  <a:pt x="538620" y="568948"/>
                </a:lnTo>
                <a:cubicBezTo>
                  <a:pt x="538620" y="566562"/>
                  <a:pt x="539530" y="564175"/>
                  <a:pt x="541352" y="562354"/>
                </a:cubicBezTo>
                <a:lnTo>
                  <a:pt x="562272" y="541434"/>
                </a:lnTo>
                <a:cubicBezTo>
                  <a:pt x="564093" y="539613"/>
                  <a:pt x="566479" y="538702"/>
                  <a:pt x="568866" y="538702"/>
                </a:cubicBezTo>
                <a:lnTo>
                  <a:pt x="569189" y="538765"/>
                </a:lnTo>
                <a:lnTo>
                  <a:pt x="569338" y="538735"/>
                </a:lnTo>
                <a:lnTo>
                  <a:pt x="613491" y="538735"/>
                </a:lnTo>
                <a:lnTo>
                  <a:pt x="616305" y="494877"/>
                </a:lnTo>
                <a:lnTo>
                  <a:pt x="616227" y="494277"/>
                </a:lnTo>
                <a:cubicBezTo>
                  <a:pt x="616380" y="491895"/>
                  <a:pt x="617441" y="489572"/>
                  <a:pt x="619375" y="487871"/>
                </a:cubicBezTo>
                <a:lnTo>
                  <a:pt x="641592" y="468332"/>
                </a:lnTo>
                <a:cubicBezTo>
                  <a:pt x="643525" y="466632"/>
                  <a:pt x="645965" y="465876"/>
                  <a:pt x="648347" y="466029"/>
                </a:cubicBezTo>
                <a:lnTo>
                  <a:pt x="648666" y="466112"/>
                </a:lnTo>
                <a:lnTo>
                  <a:pt x="648816" y="466092"/>
                </a:lnTo>
                <a:lnTo>
                  <a:pt x="695251" y="469071"/>
                </a:lnTo>
                <a:lnTo>
                  <a:pt x="701267" y="423137"/>
                </a:lnTo>
                <a:lnTo>
                  <a:pt x="701229" y="422533"/>
                </a:lnTo>
                <a:cubicBezTo>
                  <a:pt x="701539" y="420166"/>
                  <a:pt x="702752" y="417918"/>
                  <a:pt x="704794" y="416349"/>
                </a:cubicBezTo>
                <a:lnTo>
                  <a:pt x="728253" y="398322"/>
                </a:lnTo>
                <a:cubicBezTo>
                  <a:pt x="730296" y="396753"/>
                  <a:pt x="732780" y="396161"/>
                  <a:pt x="735146" y="396470"/>
                </a:cubicBezTo>
                <a:lnTo>
                  <a:pt x="735459" y="396574"/>
                </a:lnTo>
                <a:lnTo>
                  <a:pt x="735610" y="396564"/>
                </a:lnTo>
                <a:lnTo>
                  <a:pt x="780917" y="402498"/>
                </a:lnTo>
                <a:lnTo>
                  <a:pt x="789759" y="357878"/>
                </a:lnTo>
                <a:lnTo>
                  <a:pt x="789761" y="357273"/>
                </a:lnTo>
                <a:cubicBezTo>
                  <a:pt x="790225" y="354931"/>
                  <a:pt x="791582" y="352767"/>
                  <a:pt x="793722" y="351335"/>
                </a:cubicBezTo>
                <a:lnTo>
                  <a:pt x="818310" y="334880"/>
                </a:lnTo>
                <a:cubicBezTo>
                  <a:pt x="820450" y="333449"/>
                  <a:pt x="822968" y="333019"/>
                  <a:pt x="825309" y="333483"/>
                </a:cubicBezTo>
                <a:lnTo>
                  <a:pt x="825614" y="333608"/>
                </a:lnTo>
                <a:lnTo>
                  <a:pt x="825766" y="333607"/>
                </a:lnTo>
                <a:lnTo>
                  <a:pt x="871409" y="342653"/>
                </a:lnTo>
                <a:lnTo>
                  <a:pt x="883399" y="297905"/>
                </a:lnTo>
                <a:lnTo>
                  <a:pt x="883441" y="297301"/>
                </a:lnTo>
                <a:cubicBezTo>
                  <a:pt x="884059" y="294996"/>
                  <a:pt x="885556" y="292927"/>
                  <a:pt x="887786" y="291639"/>
                </a:cubicBezTo>
                <a:lnTo>
                  <a:pt x="913408" y="276846"/>
                </a:lnTo>
                <a:cubicBezTo>
                  <a:pt x="915639" y="275558"/>
                  <a:pt x="918179" y="275297"/>
                  <a:pt x="920485" y="275914"/>
                </a:cubicBezTo>
                <a:lnTo>
                  <a:pt x="920781" y="276058"/>
                </a:lnTo>
                <a:lnTo>
                  <a:pt x="920932" y="276068"/>
                </a:lnTo>
                <a:lnTo>
                  <a:pt x="963580" y="287496"/>
                </a:lnTo>
                <a:lnTo>
                  <a:pt x="977649" y="245860"/>
                </a:lnTo>
                <a:lnTo>
                  <a:pt x="977730" y="245260"/>
                </a:lnTo>
                <a:cubicBezTo>
                  <a:pt x="978494" y="243000"/>
                  <a:pt x="980120" y="241030"/>
                  <a:pt x="982428" y="239888"/>
                </a:cubicBezTo>
                <a:lnTo>
                  <a:pt x="1008945" y="226765"/>
                </a:lnTo>
                <a:cubicBezTo>
                  <a:pt x="1011253" y="225623"/>
                  <a:pt x="1013805" y="225524"/>
                  <a:pt x="1016067" y="226288"/>
                </a:cubicBezTo>
                <a:lnTo>
                  <a:pt x="1016353" y="226452"/>
                </a:lnTo>
                <a:lnTo>
                  <a:pt x="1016503" y="226471"/>
                </a:lnTo>
                <a:lnTo>
                  <a:pt x="1060586" y="241366"/>
                </a:lnTo>
                <a:lnTo>
                  <a:pt x="1078285" y="198554"/>
                </a:lnTo>
                <a:lnTo>
                  <a:pt x="1078405" y="197961"/>
                </a:lnTo>
                <a:cubicBezTo>
                  <a:pt x="1079317" y="195756"/>
                  <a:pt x="1081070" y="193898"/>
                  <a:pt x="1083449" y="192911"/>
                </a:cubicBezTo>
                <a:lnTo>
                  <a:pt x="1110775" y="181570"/>
                </a:lnTo>
                <a:cubicBezTo>
                  <a:pt x="1113154" y="180583"/>
                  <a:pt x="1115707" y="180653"/>
                  <a:pt x="1117913" y="181565"/>
                </a:cubicBezTo>
                <a:lnTo>
                  <a:pt x="1118187" y="181747"/>
                </a:lnTo>
                <a:lnTo>
                  <a:pt x="1118335" y="181775"/>
                </a:lnTo>
                <a:lnTo>
                  <a:pt x="1160562" y="199233"/>
                </a:lnTo>
                <a:lnTo>
                  <a:pt x="1180651" y="158423"/>
                </a:lnTo>
                <a:lnTo>
                  <a:pt x="1180809" y="157838"/>
                </a:lnTo>
                <a:cubicBezTo>
                  <a:pt x="1181864" y="155697"/>
                  <a:pt x="1183734" y="153958"/>
                  <a:pt x="1186172" y="153128"/>
                </a:cubicBezTo>
                <a:lnTo>
                  <a:pt x="1214181" y="143599"/>
                </a:lnTo>
                <a:cubicBezTo>
                  <a:pt x="1216619" y="142769"/>
                  <a:pt x="1219163" y="143006"/>
                  <a:pt x="1221304" y="144060"/>
                </a:cubicBezTo>
                <a:lnTo>
                  <a:pt x="1221566" y="144259"/>
                </a:lnTo>
                <a:lnTo>
                  <a:pt x="1221712" y="144298"/>
                </a:lnTo>
                <a:lnTo>
                  <a:pt x="1263460" y="164849"/>
                </a:lnTo>
                <a:lnTo>
                  <a:pt x="1286623" y="124729"/>
                </a:lnTo>
                <a:lnTo>
                  <a:pt x="1286820" y="124156"/>
                </a:lnTo>
                <a:cubicBezTo>
                  <a:pt x="1288013" y="122089"/>
                  <a:pt x="1289995" y="120478"/>
                  <a:pt x="1292483" y="119811"/>
                </a:cubicBezTo>
                <a:lnTo>
                  <a:pt x="1321060" y="112154"/>
                </a:lnTo>
                <a:cubicBezTo>
                  <a:pt x="1323548" y="111487"/>
                  <a:pt x="1326070" y="111893"/>
                  <a:pt x="1328137" y="113086"/>
                </a:cubicBezTo>
                <a:lnTo>
                  <a:pt x="1328385" y="113301"/>
                </a:lnTo>
                <a:lnTo>
                  <a:pt x="1328528" y="113350"/>
                </a:lnTo>
                <a:lnTo>
                  <a:pt x="1366766" y="135426"/>
                </a:lnTo>
                <a:lnTo>
                  <a:pt x="1391132" y="98851"/>
                </a:lnTo>
                <a:lnTo>
                  <a:pt x="1391365" y="98293"/>
                </a:lnTo>
                <a:cubicBezTo>
                  <a:pt x="1392688" y="96306"/>
                  <a:pt x="1394769" y="94825"/>
                  <a:pt x="1397294" y="94319"/>
                </a:cubicBezTo>
                <a:lnTo>
                  <a:pt x="1426303" y="88507"/>
                </a:lnTo>
                <a:cubicBezTo>
                  <a:pt x="1428828" y="88001"/>
                  <a:pt x="1431319" y="88566"/>
                  <a:pt x="1433305" y="89889"/>
                </a:cubicBezTo>
                <a:lnTo>
                  <a:pt x="1433539" y="90121"/>
                </a:lnTo>
                <a:lnTo>
                  <a:pt x="1433680" y="90178"/>
                </a:lnTo>
                <a:lnTo>
                  <a:pt x="1472406" y="115976"/>
                </a:lnTo>
                <a:lnTo>
                  <a:pt x="1500582" y="79203"/>
                </a:lnTo>
                <a:lnTo>
                  <a:pt x="1500852" y="78662"/>
                </a:lnTo>
                <a:cubicBezTo>
                  <a:pt x="1502303" y="76767"/>
                  <a:pt x="1504478" y="75427"/>
                  <a:pt x="1507030" y="75088"/>
                </a:cubicBezTo>
                <a:lnTo>
                  <a:pt x="1536361" y="71207"/>
                </a:lnTo>
                <a:cubicBezTo>
                  <a:pt x="1538914" y="70869"/>
                  <a:pt x="1541362" y="71598"/>
                  <a:pt x="1543256" y="73049"/>
                </a:cubicBezTo>
                <a:lnTo>
                  <a:pt x="1543474" y="73296"/>
                </a:lnTo>
                <a:lnTo>
                  <a:pt x="1543610" y="73362"/>
                </a:lnTo>
                <a:lnTo>
                  <a:pt x="1579880" y="101154"/>
                </a:lnTo>
                <a:lnTo>
                  <a:pt x="1609848" y="66934"/>
                </a:lnTo>
                <a:lnTo>
                  <a:pt x="1610152" y="66411"/>
                </a:lnTo>
                <a:cubicBezTo>
                  <a:pt x="1611724" y="64615"/>
                  <a:pt x="1613982" y="63420"/>
                  <a:pt x="1616551" y="63249"/>
                </a:cubicBezTo>
                <a:lnTo>
                  <a:pt x="1646073" y="61293"/>
                </a:lnTo>
                <a:cubicBezTo>
                  <a:pt x="1648642" y="61123"/>
                  <a:pt x="1651037" y="62010"/>
                  <a:pt x="1652832" y="63583"/>
                </a:cubicBezTo>
                <a:lnTo>
                  <a:pt x="1653034" y="63843"/>
                </a:lnTo>
                <a:lnTo>
                  <a:pt x="1653166" y="63918"/>
                </a:lnTo>
                <a:lnTo>
                  <a:pt x="1688171" y="94573"/>
                </a:lnTo>
                <a:lnTo>
                  <a:pt x="1720929" y="61816"/>
                </a:lnTo>
                <a:lnTo>
                  <a:pt x="1721268" y="61313"/>
                </a:lnTo>
                <a:cubicBezTo>
                  <a:pt x="1722955" y="59626"/>
                  <a:pt x="1725286" y="58582"/>
                  <a:pt x="1727861" y="58582"/>
                </a:cubicBezTo>
                <a:lnTo>
                  <a:pt x="1757447" y="58582"/>
                </a:lnTo>
                <a:cubicBezTo>
                  <a:pt x="1760023" y="58582"/>
                  <a:pt x="1762354" y="59626"/>
                  <a:pt x="1764042" y="61313"/>
                </a:cubicBezTo>
                <a:lnTo>
                  <a:pt x="1764226" y="61587"/>
                </a:lnTo>
                <a:lnTo>
                  <a:pt x="1764352" y="61670"/>
                </a:lnTo>
                <a:lnTo>
                  <a:pt x="1795573" y="92891"/>
                </a:lnTo>
                <a:lnTo>
                  <a:pt x="1828575" y="63869"/>
                </a:lnTo>
                <a:lnTo>
                  <a:pt x="1828944" y="63390"/>
                </a:lnTo>
                <a:cubicBezTo>
                  <a:pt x="1830736" y="61813"/>
                  <a:pt x="1833130" y="60921"/>
                  <a:pt x="1835700" y="61086"/>
                </a:cubicBezTo>
                <a:lnTo>
                  <a:pt x="1865225" y="62980"/>
                </a:lnTo>
                <a:cubicBezTo>
                  <a:pt x="1867795" y="63145"/>
                  <a:pt x="1870054" y="64336"/>
                  <a:pt x="1871631" y="66128"/>
                </a:cubicBezTo>
                <a:lnTo>
                  <a:pt x="1871797" y="66412"/>
                </a:lnTo>
                <a:lnTo>
                  <a:pt x="1871917" y="66504"/>
                </a:lnTo>
                <a:lnTo>
                  <a:pt x="1902646" y="101445"/>
                </a:lnTo>
                <a:lnTo>
                  <a:pt x="1939380" y="73219"/>
                </a:lnTo>
                <a:lnTo>
                  <a:pt x="1939781" y="72765"/>
                </a:lnTo>
                <a:cubicBezTo>
                  <a:pt x="1941673" y="71311"/>
                  <a:pt x="1944120" y="70578"/>
                  <a:pt x="1946674" y="70913"/>
                </a:cubicBezTo>
                <a:lnTo>
                  <a:pt x="1976010" y="74755"/>
                </a:lnTo>
                <a:cubicBezTo>
                  <a:pt x="1978563" y="75089"/>
                  <a:pt x="1980739" y="76427"/>
                  <a:pt x="1982193" y="78319"/>
                </a:cubicBezTo>
                <a:lnTo>
                  <a:pt x="1982340" y="78614"/>
                </a:lnTo>
                <a:lnTo>
                  <a:pt x="1982454" y="78713"/>
                </a:lnTo>
                <a:lnTo>
                  <a:pt x="2010294" y="114945"/>
                </a:lnTo>
                <a:lnTo>
                  <a:pt x="2048098" y="89646"/>
                </a:lnTo>
                <a:lnTo>
                  <a:pt x="2048527" y="89220"/>
                </a:lnTo>
                <a:cubicBezTo>
                  <a:pt x="2050511" y="87892"/>
                  <a:pt x="2053000" y="87322"/>
                  <a:pt x="2055526" y="87822"/>
                </a:cubicBezTo>
                <a:lnTo>
                  <a:pt x="2084548" y="93573"/>
                </a:lnTo>
                <a:cubicBezTo>
                  <a:pt x="2087074" y="94074"/>
                  <a:pt x="2089158" y="95551"/>
                  <a:pt x="2090486" y="97534"/>
                </a:cubicBezTo>
                <a:lnTo>
                  <a:pt x="2090612" y="97838"/>
                </a:lnTo>
                <a:lnTo>
                  <a:pt x="2090720" y="97945"/>
                </a:lnTo>
                <a:lnTo>
                  <a:pt x="2116599" y="136616"/>
                </a:lnTo>
                <a:lnTo>
                  <a:pt x="2156719" y="113453"/>
                </a:lnTo>
                <a:lnTo>
                  <a:pt x="2157176" y="113056"/>
                </a:lnTo>
                <a:cubicBezTo>
                  <a:pt x="2159243" y="111862"/>
                  <a:pt x="2161765" y="111458"/>
                  <a:pt x="2164252" y="112124"/>
                </a:cubicBezTo>
                <a:lnTo>
                  <a:pt x="2192830" y="119781"/>
                </a:lnTo>
                <a:cubicBezTo>
                  <a:pt x="2195318" y="120448"/>
                  <a:pt x="2197299" y="122059"/>
                  <a:pt x="2198493" y="124126"/>
                </a:cubicBezTo>
                <a:lnTo>
                  <a:pt x="2198600" y="124438"/>
                </a:lnTo>
                <a:lnTo>
                  <a:pt x="2198700" y="124551"/>
                </a:lnTo>
                <a:lnTo>
                  <a:pt x="2220777" y="162789"/>
                </a:lnTo>
                <a:lnTo>
                  <a:pt x="2260165" y="143297"/>
                </a:lnTo>
                <a:lnTo>
                  <a:pt x="2260647" y="142929"/>
                </a:lnTo>
                <a:cubicBezTo>
                  <a:pt x="2262785" y="141871"/>
                  <a:pt x="2265328" y="141628"/>
                  <a:pt x="2267768" y="142452"/>
                </a:cubicBezTo>
                <a:lnTo>
                  <a:pt x="2295797" y="151924"/>
                </a:lnTo>
                <a:cubicBezTo>
                  <a:pt x="2298237" y="152748"/>
                  <a:pt x="2300111" y="154483"/>
                  <a:pt x="2301170" y="156622"/>
                </a:cubicBezTo>
                <a:lnTo>
                  <a:pt x="2301257" y="156940"/>
                </a:lnTo>
                <a:lnTo>
                  <a:pt x="2301349" y="157059"/>
                </a:lnTo>
                <a:lnTo>
                  <a:pt x="2321987" y="198764"/>
                </a:lnTo>
                <a:lnTo>
                  <a:pt x="2364776" y="181006"/>
                </a:lnTo>
                <a:lnTo>
                  <a:pt x="2365280" y="180671"/>
                </a:lnTo>
                <a:cubicBezTo>
                  <a:pt x="2367484" y="179757"/>
                  <a:pt x="2370038" y="179683"/>
                  <a:pt x="2372417" y="180667"/>
                </a:cubicBezTo>
                <a:lnTo>
                  <a:pt x="2399759" y="191970"/>
                </a:lnTo>
                <a:cubicBezTo>
                  <a:pt x="2402139" y="192954"/>
                  <a:pt x="2403894" y="194809"/>
                  <a:pt x="2404809" y="197013"/>
                </a:cubicBezTo>
                <a:lnTo>
                  <a:pt x="2404875" y="197336"/>
                </a:lnTo>
                <a:lnTo>
                  <a:pt x="2404959" y="197462"/>
                </a:lnTo>
                <a:lnTo>
                  <a:pt x="2422474" y="239665"/>
                </a:lnTo>
                <a:lnTo>
                  <a:pt x="2465537" y="225013"/>
                </a:lnTo>
                <a:lnTo>
                  <a:pt x="2466062" y="224712"/>
                </a:lnTo>
                <a:cubicBezTo>
                  <a:pt x="2468322" y="223943"/>
                  <a:pt x="2470874" y="224036"/>
                  <a:pt x="2473185" y="225174"/>
                </a:cubicBezTo>
                <a:lnTo>
                  <a:pt x="2499729" y="238240"/>
                </a:lnTo>
                <a:cubicBezTo>
                  <a:pt x="2502039" y="239378"/>
                  <a:pt x="2503670" y="241344"/>
                  <a:pt x="2504439" y="243603"/>
                </a:cubicBezTo>
                <a:lnTo>
                  <a:pt x="2504483" y="243929"/>
                </a:lnTo>
                <a:lnTo>
                  <a:pt x="2504560" y="244060"/>
                </a:lnTo>
                <a:lnTo>
                  <a:pt x="2519548" y="288111"/>
                </a:lnTo>
                <a:lnTo>
                  <a:pt x="2564296" y="276121"/>
                </a:lnTo>
                <a:lnTo>
                  <a:pt x="2564840" y="275856"/>
                </a:lnTo>
                <a:cubicBezTo>
                  <a:pt x="2567145" y="275238"/>
                  <a:pt x="2569686" y="275500"/>
                  <a:pt x="2571916" y="276787"/>
                </a:cubicBezTo>
                <a:lnTo>
                  <a:pt x="2597539" y="291580"/>
                </a:lnTo>
                <a:cubicBezTo>
                  <a:pt x="2599769" y="292868"/>
                  <a:pt x="2601266" y="294938"/>
                  <a:pt x="2601884" y="297243"/>
                </a:cubicBezTo>
                <a:lnTo>
                  <a:pt x="2601907" y="297572"/>
                </a:lnTo>
                <a:lnTo>
                  <a:pt x="2601974" y="297707"/>
                </a:lnTo>
                <a:lnTo>
                  <a:pt x="2613401" y="340356"/>
                </a:lnTo>
                <a:lnTo>
                  <a:pt x="2656493" y="331722"/>
                </a:lnTo>
                <a:lnTo>
                  <a:pt x="2657052" y="331492"/>
                </a:lnTo>
                <a:cubicBezTo>
                  <a:pt x="2659393" y="331023"/>
                  <a:pt x="2661912" y="331447"/>
                  <a:pt x="2664055" y="332874"/>
                </a:cubicBezTo>
                <a:lnTo>
                  <a:pt x="2688678" y="349277"/>
                </a:lnTo>
                <a:cubicBezTo>
                  <a:pt x="2690820" y="350705"/>
                  <a:pt x="2692182" y="352866"/>
                  <a:pt x="2692651" y="355206"/>
                </a:cubicBezTo>
                <a:lnTo>
                  <a:pt x="2692653" y="355536"/>
                </a:lnTo>
                <a:lnTo>
                  <a:pt x="2692711" y="355675"/>
                </a:lnTo>
                <a:lnTo>
                  <a:pt x="2701853" y="401300"/>
                </a:lnTo>
                <a:lnTo>
                  <a:pt x="2747779" y="395222"/>
                </a:lnTo>
                <a:lnTo>
                  <a:pt x="2748352" y="395029"/>
                </a:lnTo>
                <a:cubicBezTo>
                  <a:pt x="2750719" y="394716"/>
                  <a:pt x="2753204" y="395305"/>
                  <a:pt x="2755248" y="396872"/>
                </a:cubicBezTo>
                <a:lnTo>
                  <a:pt x="2778733" y="414867"/>
                </a:lnTo>
                <a:cubicBezTo>
                  <a:pt x="2780776" y="416433"/>
                  <a:pt x="2781992" y="418679"/>
                  <a:pt x="2782305" y="421045"/>
                </a:cubicBezTo>
                <a:lnTo>
                  <a:pt x="2782285" y="421374"/>
                </a:lnTo>
                <a:lnTo>
                  <a:pt x="2782335" y="421517"/>
                </a:lnTo>
                <a:lnTo>
                  <a:pt x="2788330" y="466815"/>
                </a:lnTo>
                <a:lnTo>
                  <a:pt x="2833717" y="463807"/>
                </a:lnTo>
                <a:lnTo>
                  <a:pt x="2834303" y="463653"/>
                </a:lnTo>
                <a:cubicBezTo>
                  <a:pt x="2836684" y="463495"/>
                  <a:pt x="2839125" y="464246"/>
                  <a:pt x="2841062" y="465942"/>
                </a:cubicBezTo>
                <a:lnTo>
                  <a:pt x="2863320" y="485434"/>
                </a:lnTo>
                <a:cubicBezTo>
                  <a:pt x="2865258" y="487130"/>
                  <a:pt x="2866324" y="489451"/>
                  <a:pt x="2866482" y="491833"/>
                </a:cubicBezTo>
                <a:lnTo>
                  <a:pt x="2866440" y="492159"/>
                </a:lnTo>
                <a:lnTo>
                  <a:pt x="2866480" y="492306"/>
                </a:lnTo>
                <a:lnTo>
                  <a:pt x="2869556" y="538735"/>
                </a:lnTo>
                <a:lnTo>
                  <a:pt x="2915883" y="538735"/>
                </a:lnTo>
                <a:lnTo>
                  <a:pt x="2916477" y="538619"/>
                </a:lnTo>
                <a:cubicBezTo>
                  <a:pt x="2918864" y="538619"/>
                  <a:pt x="2921250" y="539530"/>
                  <a:pt x="2923071" y="541351"/>
                </a:cubicBezTo>
                <a:lnTo>
                  <a:pt x="2943991" y="562271"/>
                </a:lnTo>
                <a:cubicBezTo>
                  <a:pt x="2945812" y="564092"/>
                  <a:pt x="2946723" y="566479"/>
                  <a:pt x="2946723" y="568865"/>
                </a:cubicBezTo>
                <a:lnTo>
                  <a:pt x="2946660" y="569189"/>
                </a:lnTo>
                <a:lnTo>
                  <a:pt x="2946690" y="569337"/>
                </a:lnTo>
                <a:lnTo>
                  <a:pt x="2946690" y="613491"/>
                </a:lnTo>
                <a:lnTo>
                  <a:pt x="2990547" y="616304"/>
                </a:lnTo>
                <a:lnTo>
                  <a:pt x="2991148" y="616226"/>
                </a:lnTo>
                <a:cubicBezTo>
                  <a:pt x="2993529" y="616379"/>
                  <a:pt x="2995853" y="617440"/>
                  <a:pt x="2997553" y="619374"/>
                </a:cubicBezTo>
                <a:lnTo>
                  <a:pt x="3017092" y="641591"/>
                </a:lnTo>
                <a:cubicBezTo>
                  <a:pt x="3018792" y="643524"/>
                  <a:pt x="3019548" y="645964"/>
                  <a:pt x="3019395" y="648346"/>
                </a:cubicBezTo>
                <a:lnTo>
                  <a:pt x="3019312" y="648665"/>
                </a:lnTo>
                <a:lnTo>
                  <a:pt x="3019332" y="648815"/>
                </a:lnTo>
                <a:lnTo>
                  <a:pt x="3016354" y="695251"/>
                </a:lnTo>
                <a:lnTo>
                  <a:pt x="3062288" y="701266"/>
                </a:lnTo>
                <a:lnTo>
                  <a:pt x="3062892" y="701228"/>
                </a:lnTo>
                <a:cubicBezTo>
                  <a:pt x="3065259" y="701538"/>
                  <a:pt x="3067507" y="702751"/>
                  <a:pt x="3069076" y="704793"/>
                </a:cubicBezTo>
                <a:lnTo>
                  <a:pt x="3087103" y="728253"/>
                </a:lnTo>
                <a:cubicBezTo>
                  <a:pt x="3088672" y="730295"/>
                  <a:pt x="3089265" y="732780"/>
                  <a:pt x="3088955" y="735146"/>
                </a:cubicBezTo>
                <a:lnTo>
                  <a:pt x="3088851" y="735458"/>
                </a:lnTo>
                <a:lnTo>
                  <a:pt x="3088861" y="735609"/>
                </a:lnTo>
                <a:lnTo>
                  <a:pt x="3082927" y="780916"/>
                </a:lnTo>
                <a:lnTo>
                  <a:pt x="3127547" y="789758"/>
                </a:lnTo>
                <a:lnTo>
                  <a:pt x="3128152" y="789760"/>
                </a:lnTo>
                <a:cubicBezTo>
                  <a:pt x="3130494" y="790224"/>
                  <a:pt x="3132658" y="791581"/>
                  <a:pt x="3134090" y="793722"/>
                </a:cubicBezTo>
                <a:lnTo>
                  <a:pt x="3150545" y="818309"/>
                </a:lnTo>
                <a:cubicBezTo>
                  <a:pt x="3151976" y="820449"/>
                  <a:pt x="3152406" y="822968"/>
                  <a:pt x="3151942" y="825308"/>
                </a:cubicBezTo>
                <a:lnTo>
                  <a:pt x="3151817" y="825614"/>
                </a:lnTo>
                <a:lnTo>
                  <a:pt x="3151818" y="825765"/>
                </a:lnTo>
                <a:lnTo>
                  <a:pt x="3142772" y="871409"/>
                </a:lnTo>
                <a:lnTo>
                  <a:pt x="3187520" y="883399"/>
                </a:lnTo>
                <a:lnTo>
                  <a:pt x="3188124" y="883441"/>
                </a:lnTo>
                <a:cubicBezTo>
                  <a:pt x="3190429" y="884059"/>
                  <a:pt x="3192499" y="885555"/>
                  <a:pt x="3193786" y="887786"/>
                </a:cubicBezTo>
                <a:lnTo>
                  <a:pt x="3208579" y="913408"/>
                </a:lnTo>
                <a:cubicBezTo>
                  <a:pt x="3209867" y="915638"/>
                  <a:pt x="3210128" y="918179"/>
                  <a:pt x="3209511" y="920484"/>
                </a:cubicBezTo>
                <a:lnTo>
                  <a:pt x="3209367" y="920780"/>
                </a:lnTo>
                <a:lnTo>
                  <a:pt x="3209357" y="920931"/>
                </a:lnTo>
                <a:lnTo>
                  <a:pt x="3197929" y="963580"/>
                </a:lnTo>
                <a:lnTo>
                  <a:pt x="3239565" y="977649"/>
                </a:lnTo>
                <a:lnTo>
                  <a:pt x="3240165" y="977729"/>
                </a:lnTo>
                <a:cubicBezTo>
                  <a:pt x="3242426" y="978493"/>
                  <a:pt x="3244395" y="980120"/>
                  <a:pt x="3245537" y="982428"/>
                </a:cubicBezTo>
                <a:lnTo>
                  <a:pt x="3258660" y="1008944"/>
                </a:lnTo>
                <a:cubicBezTo>
                  <a:pt x="3259802" y="1011252"/>
                  <a:pt x="3259901" y="1013805"/>
                  <a:pt x="3259137" y="1016066"/>
                </a:cubicBezTo>
                <a:lnTo>
                  <a:pt x="3258974" y="1016352"/>
                </a:lnTo>
                <a:lnTo>
                  <a:pt x="3258954" y="1016502"/>
                </a:lnTo>
                <a:lnTo>
                  <a:pt x="3244059" y="1060585"/>
                </a:lnTo>
                <a:lnTo>
                  <a:pt x="3286871" y="1078284"/>
                </a:lnTo>
                <a:lnTo>
                  <a:pt x="3287464" y="1078405"/>
                </a:lnTo>
                <a:cubicBezTo>
                  <a:pt x="3289669" y="1079317"/>
                  <a:pt x="3291527" y="1081070"/>
                  <a:pt x="3292514" y="1083448"/>
                </a:cubicBezTo>
                <a:lnTo>
                  <a:pt x="3303855" y="1110774"/>
                </a:lnTo>
                <a:cubicBezTo>
                  <a:pt x="3304842" y="1113153"/>
                  <a:pt x="3304772" y="1115706"/>
                  <a:pt x="3303860" y="1117912"/>
                </a:cubicBezTo>
                <a:lnTo>
                  <a:pt x="3303678" y="1118186"/>
                </a:lnTo>
                <a:lnTo>
                  <a:pt x="3303650" y="1118335"/>
                </a:lnTo>
                <a:lnTo>
                  <a:pt x="3286192" y="1160561"/>
                </a:lnTo>
                <a:lnTo>
                  <a:pt x="3327003" y="1180650"/>
                </a:lnTo>
                <a:lnTo>
                  <a:pt x="3327587" y="1180809"/>
                </a:lnTo>
                <a:cubicBezTo>
                  <a:pt x="3329728" y="1181863"/>
                  <a:pt x="3331467" y="1183734"/>
                  <a:pt x="3332297" y="1186172"/>
                </a:cubicBezTo>
                <a:lnTo>
                  <a:pt x="3341826" y="1214181"/>
                </a:lnTo>
                <a:cubicBezTo>
                  <a:pt x="3342656" y="1216619"/>
                  <a:pt x="3342419" y="1219162"/>
                  <a:pt x="3341365" y="1221303"/>
                </a:cubicBezTo>
                <a:lnTo>
                  <a:pt x="3341166" y="1221565"/>
                </a:lnTo>
                <a:lnTo>
                  <a:pt x="3341127" y="1221712"/>
                </a:lnTo>
                <a:lnTo>
                  <a:pt x="3320576" y="1263459"/>
                </a:lnTo>
                <a:lnTo>
                  <a:pt x="3360696" y="1286623"/>
                </a:lnTo>
                <a:lnTo>
                  <a:pt x="3361269" y="1286819"/>
                </a:lnTo>
                <a:cubicBezTo>
                  <a:pt x="3363336" y="1288013"/>
                  <a:pt x="3364947" y="1289994"/>
                  <a:pt x="3365614" y="1292482"/>
                </a:cubicBezTo>
                <a:lnTo>
                  <a:pt x="3373271" y="1321060"/>
                </a:lnTo>
                <a:cubicBezTo>
                  <a:pt x="3373938" y="1323547"/>
                  <a:pt x="3373533" y="1326069"/>
                  <a:pt x="3372340" y="1328136"/>
                </a:cubicBezTo>
                <a:lnTo>
                  <a:pt x="3372124" y="1328385"/>
                </a:lnTo>
                <a:lnTo>
                  <a:pt x="3372075" y="1328528"/>
                </a:lnTo>
                <a:lnTo>
                  <a:pt x="3349999" y="1366766"/>
                </a:lnTo>
                <a:lnTo>
                  <a:pt x="3386574" y="1391131"/>
                </a:lnTo>
                <a:lnTo>
                  <a:pt x="3387133" y="1391364"/>
                </a:lnTo>
                <a:cubicBezTo>
                  <a:pt x="3389119" y="1392687"/>
                  <a:pt x="3390600" y="1394768"/>
                  <a:pt x="3391106" y="1397293"/>
                </a:cubicBezTo>
                <a:lnTo>
                  <a:pt x="3396918" y="1426303"/>
                </a:lnTo>
                <a:cubicBezTo>
                  <a:pt x="3397424" y="1428827"/>
                  <a:pt x="3396859" y="1431319"/>
                  <a:pt x="3395536" y="1433305"/>
                </a:cubicBezTo>
                <a:lnTo>
                  <a:pt x="3395304" y="1433539"/>
                </a:lnTo>
                <a:lnTo>
                  <a:pt x="3395247" y="1433679"/>
                </a:lnTo>
                <a:lnTo>
                  <a:pt x="3369449" y="1472404"/>
                </a:lnTo>
                <a:lnTo>
                  <a:pt x="3406222" y="1500581"/>
                </a:lnTo>
                <a:lnTo>
                  <a:pt x="3406763" y="1500851"/>
                </a:lnTo>
                <a:cubicBezTo>
                  <a:pt x="3408658" y="1502303"/>
                  <a:pt x="3409999" y="1504477"/>
                  <a:pt x="3410337" y="1507030"/>
                </a:cubicBezTo>
                <a:lnTo>
                  <a:pt x="3414218" y="1536360"/>
                </a:lnTo>
                <a:cubicBezTo>
                  <a:pt x="3414556" y="1538913"/>
                  <a:pt x="3413827" y="1541361"/>
                  <a:pt x="3412376" y="1543255"/>
                </a:cubicBezTo>
                <a:lnTo>
                  <a:pt x="3412129" y="1543474"/>
                </a:lnTo>
                <a:lnTo>
                  <a:pt x="3412063" y="1543610"/>
                </a:lnTo>
                <a:lnTo>
                  <a:pt x="3384271" y="1579880"/>
                </a:lnTo>
                <a:lnTo>
                  <a:pt x="3418491" y="1609847"/>
                </a:lnTo>
                <a:lnTo>
                  <a:pt x="3419014" y="1610151"/>
                </a:lnTo>
                <a:cubicBezTo>
                  <a:pt x="3420810" y="1611724"/>
                  <a:pt x="3422005" y="1613981"/>
                  <a:pt x="3422176" y="1616551"/>
                </a:cubicBezTo>
                <a:lnTo>
                  <a:pt x="3424132" y="1646072"/>
                </a:lnTo>
                <a:cubicBezTo>
                  <a:pt x="3424302" y="1648641"/>
                  <a:pt x="3423415" y="1651037"/>
                  <a:pt x="3421842" y="1652832"/>
                </a:cubicBezTo>
                <a:lnTo>
                  <a:pt x="3421582" y="1653034"/>
                </a:lnTo>
                <a:lnTo>
                  <a:pt x="3421507" y="1653165"/>
                </a:lnTo>
                <a:lnTo>
                  <a:pt x="3390852" y="1688171"/>
                </a:lnTo>
                <a:lnTo>
                  <a:pt x="3423610" y="1720929"/>
                </a:lnTo>
                <a:lnTo>
                  <a:pt x="3424112" y="1721267"/>
                </a:lnTo>
                <a:cubicBezTo>
                  <a:pt x="3425799" y="1722955"/>
                  <a:pt x="3426843" y="1725286"/>
                  <a:pt x="3426843" y="1727861"/>
                </a:cubicBezTo>
                <a:lnTo>
                  <a:pt x="3426843" y="1757447"/>
                </a:lnTo>
                <a:cubicBezTo>
                  <a:pt x="3426843" y="1760022"/>
                  <a:pt x="3425799" y="1762354"/>
                  <a:pt x="3424112" y="1764041"/>
                </a:cubicBezTo>
                <a:lnTo>
                  <a:pt x="3423839" y="1764225"/>
                </a:lnTo>
                <a:lnTo>
                  <a:pt x="3423755" y="1764351"/>
                </a:lnTo>
                <a:lnTo>
                  <a:pt x="3392533" y="1795572"/>
                </a:lnTo>
                <a:lnTo>
                  <a:pt x="3421556" y="1828574"/>
                </a:lnTo>
                <a:lnTo>
                  <a:pt x="3422035" y="1828943"/>
                </a:lnTo>
                <a:cubicBezTo>
                  <a:pt x="3423612" y="1830736"/>
                  <a:pt x="3424504" y="1833129"/>
                  <a:pt x="3424339" y="1835699"/>
                </a:cubicBezTo>
                <a:lnTo>
                  <a:pt x="3422445" y="1865224"/>
                </a:lnTo>
                <a:cubicBezTo>
                  <a:pt x="3422280" y="1867794"/>
                  <a:pt x="3421089" y="1870054"/>
                  <a:pt x="3419297" y="1871630"/>
                </a:cubicBezTo>
                <a:lnTo>
                  <a:pt x="3419013" y="1871796"/>
                </a:lnTo>
                <a:lnTo>
                  <a:pt x="3418921" y="1871917"/>
                </a:lnTo>
                <a:lnTo>
                  <a:pt x="3383980" y="1902646"/>
                </a:lnTo>
                <a:lnTo>
                  <a:pt x="3412206" y="1939380"/>
                </a:lnTo>
                <a:lnTo>
                  <a:pt x="3412660" y="1939780"/>
                </a:lnTo>
                <a:cubicBezTo>
                  <a:pt x="3414114" y="1941673"/>
                  <a:pt x="3414847" y="1944120"/>
                  <a:pt x="3414512" y="1946673"/>
                </a:cubicBezTo>
                <a:lnTo>
                  <a:pt x="3410670" y="1976009"/>
                </a:lnTo>
                <a:cubicBezTo>
                  <a:pt x="3410336" y="1978562"/>
                  <a:pt x="3408998" y="1980738"/>
                  <a:pt x="3407106" y="1982192"/>
                </a:cubicBezTo>
                <a:lnTo>
                  <a:pt x="3406812" y="1982339"/>
                </a:lnTo>
                <a:lnTo>
                  <a:pt x="3406712" y="1982453"/>
                </a:lnTo>
                <a:lnTo>
                  <a:pt x="3370480" y="2010294"/>
                </a:lnTo>
                <a:lnTo>
                  <a:pt x="3395779" y="2048097"/>
                </a:lnTo>
                <a:lnTo>
                  <a:pt x="3396206" y="2048526"/>
                </a:lnTo>
                <a:cubicBezTo>
                  <a:pt x="3397533" y="2050510"/>
                  <a:pt x="3398103" y="2053000"/>
                  <a:pt x="3397603" y="2055526"/>
                </a:cubicBezTo>
                <a:lnTo>
                  <a:pt x="3391852" y="2084548"/>
                </a:lnTo>
                <a:cubicBezTo>
                  <a:pt x="3391351" y="2087073"/>
                  <a:pt x="3389874" y="2089157"/>
                  <a:pt x="3387891" y="2090485"/>
                </a:cubicBezTo>
                <a:lnTo>
                  <a:pt x="3387587" y="2090612"/>
                </a:lnTo>
                <a:lnTo>
                  <a:pt x="3387480" y="2090720"/>
                </a:lnTo>
                <a:lnTo>
                  <a:pt x="3348809" y="2116599"/>
                </a:lnTo>
                <a:lnTo>
                  <a:pt x="3371972" y="2156719"/>
                </a:lnTo>
                <a:lnTo>
                  <a:pt x="3372369" y="2157175"/>
                </a:lnTo>
                <a:cubicBezTo>
                  <a:pt x="3373563" y="2159242"/>
                  <a:pt x="3373968" y="2161764"/>
                  <a:pt x="3373301" y="2164252"/>
                </a:cubicBezTo>
                <a:lnTo>
                  <a:pt x="3365644" y="2192830"/>
                </a:lnTo>
                <a:cubicBezTo>
                  <a:pt x="3364978" y="2195317"/>
                  <a:pt x="3363366" y="2197299"/>
                  <a:pt x="3361299" y="2198492"/>
                </a:cubicBezTo>
                <a:lnTo>
                  <a:pt x="3360987" y="2198599"/>
                </a:lnTo>
                <a:lnTo>
                  <a:pt x="3360874" y="2198699"/>
                </a:lnTo>
                <a:lnTo>
                  <a:pt x="3322636" y="2220776"/>
                </a:lnTo>
                <a:lnTo>
                  <a:pt x="3342129" y="2260165"/>
                </a:lnTo>
                <a:lnTo>
                  <a:pt x="3342496" y="2260646"/>
                </a:lnTo>
                <a:cubicBezTo>
                  <a:pt x="3343554" y="2262785"/>
                  <a:pt x="3343797" y="2265328"/>
                  <a:pt x="3342973" y="2267767"/>
                </a:cubicBezTo>
                <a:lnTo>
                  <a:pt x="3333502" y="2295796"/>
                </a:lnTo>
                <a:cubicBezTo>
                  <a:pt x="3332677" y="2298236"/>
                  <a:pt x="3330942" y="2300111"/>
                  <a:pt x="3328803" y="2301169"/>
                </a:cubicBezTo>
                <a:lnTo>
                  <a:pt x="3328485" y="2301256"/>
                </a:lnTo>
                <a:lnTo>
                  <a:pt x="3328366" y="2301349"/>
                </a:lnTo>
                <a:lnTo>
                  <a:pt x="3286662" y="2321987"/>
                </a:lnTo>
                <a:lnTo>
                  <a:pt x="3304419" y="2364775"/>
                </a:lnTo>
                <a:lnTo>
                  <a:pt x="3304754" y="2365279"/>
                </a:lnTo>
                <a:cubicBezTo>
                  <a:pt x="3305668" y="2367484"/>
                  <a:pt x="3305742" y="2370037"/>
                  <a:pt x="3304758" y="2372417"/>
                </a:cubicBezTo>
                <a:lnTo>
                  <a:pt x="3293455" y="2399759"/>
                </a:lnTo>
                <a:cubicBezTo>
                  <a:pt x="3292471" y="2402138"/>
                  <a:pt x="3290616" y="2403894"/>
                  <a:pt x="3288412" y="2404809"/>
                </a:cubicBezTo>
                <a:lnTo>
                  <a:pt x="3288089" y="2404875"/>
                </a:lnTo>
                <a:lnTo>
                  <a:pt x="3287963" y="2404959"/>
                </a:lnTo>
                <a:lnTo>
                  <a:pt x="3245760" y="2422474"/>
                </a:lnTo>
                <a:lnTo>
                  <a:pt x="3260413" y="2465537"/>
                </a:lnTo>
                <a:lnTo>
                  <a:pt x="3260713" y="2466062"/>
                </a:lnTo>
                <a:cubicBezTo>
                  <a:pt x="3261482" y="2468321"/>
                  <a:pt x="3261389" y="2470874"/>
                  <a:pt x="3260251" y="2473184"/>
                </a:cubicBezTo>
                <a:lnTo>
                  <a:pt x="3247185" y="2499729"/>
                </a:lnTo>
                <a:cubicBezTo>
                  <a:pt x="3246047" y="2502039"/>
                  <a:pt x="3244082" y="2503669"/>
                  <a:pt x="3241822" y="2504438"/>
                </a:cubicBezTo>
                <a:lnTo>
                  <a:pt x="3241496" y="2504483"/>
                </a:lnTo>
                <a:lnTo>
                  <a:pt x="3241365" y="2504559"/>
                </a:lnTo>
                <a:lnTo>
                  <a:pt x="3197314" y="2519547"/>
                </a:lnTo>
                <a:lnTo>
                  <a:pt x="3209304" y="2564295"/>
                </a:lnTo>
                <a:lnTo>
                  <a:pt x="3209569" y="2564839"/>
                </a:lnTo>
                <a:cubicBezTo>
                  <a:pt x="3210187" y="2567145"/>
                  <a:pt x="3209925" y="2569685"/>
                  <a:pt x="3208638" y="2571916"/>
                </a:cubicBezTo>
                <a:lnTo>
                  <a:pt x="3193845" y="2597538"/>
                </a:lnTo>
                <a:cubicBezTo>
                  <a:pt x="3192557" y="2599768"/>
                  <a:pt x="3190487" y="2601265"/>
                  <a:pt x="3188182" y="2601883"/>
                </a:cubicBezTo>
                <a:lnTo>
                  <a:pt x="3187854" y="2601906"/>
                </a:lnTo>
                <a:lnTo>
                  <a:pt x="3187718" y="2601973"/>
                </a:lnTo>
                <a:lnTo>
                  <a:pt x="3145069" y="2613401"/>
                </a:lnTo>
                <a:lnTo>
                  <a:pt x="3153703" y="2656492"/>
                </a:lnTo>
                <a:lnTo>
                  <a:pt x="3153933" y="2657052"/>
                </a:lnTo>
                <a:cubicBezTo>
                  <a:pt x="3154402" y="2659392"/>
                  <a:pt x="3153979" y="2661911"/>
                  <a:pt x="3152551" y="2664054"/>
                </a:cubicBezTo>
                <a:lnTo>
                  <a:pt x="3136148" y="2688677"/>
                </a:lnTo>
                <a:cubicBezTo>
                  <a:pt x="3134720" y="2690820"/>
                  <a:pt x="3132559" y="2692182"/>
                  <a:pt x="3130219" y="2692650"/>
                </a:cubicBezTo>
                <a:lnTo>
                  <a:pt x="3129890" y="2692652"/>
                </a:lnTo>
                <a:lnTo>
                  <a:pt x="3129750" y="2692711"/>
                </a:lnTo>
                <a:lnTo>
                  <a:pt x="3084125" y="2701852"/>
                </a:lnTo>
                <a:lnTo>
                  <a:pt x="3090204" y="2747778"/>
                </a:lnTo>
                <a:lnTo>
                  <a:pt x="3090396" y="2748352"/>
                </a:lnTo>
                <a:cubicBezTo>
                  <a:pt x="3090709" y="2750718"/>
                  <a:pt x="3090120" y="2753203"/>
                  <a:pt x="3088553" y="2755247"/>
                </a:cubicBezTo>
                <a:lnTo>
                  <a:pt x="3070558" y="2778732"/>
                </a:lnTo>
                <a:cubicBezTo>
                  <a:pt x="3068992" y="2780776"/>
                  <a:pt x="3066746" y="2781992"/>
                  <a:pt x="3064380" y="2782305"/>
                </a:cubicBezTo>
                <a:lnTo>
                  <a:pt x="3064051" y="2782285"/>
                </a:lnTo>
                <a:lnTo>
                  <a:pt x="3063908" y="2782334"/>
                </a:lnTo>
                <a:lnTo>
                  <a:pt x="3018611" y="2788329"/>
                </a:lnTo>
                <a:lnTo>
                  <a:pt x="3021618" y="2833716"/>
                </a:lnTo>
                <a:lnTo>
                  <a:pt x="3021773" y="2834302"/>
                </a:lnTo>
                <a:cubicBezTo>
                  <a:pt x="3021930" y="2836683"/>
                  <a:pt x="3021179" y="2839125"/>
                  <a:pt x="3019483" y="2841062"/>
                </a:cubicBezTo>
                <a:lnTo>
                  <a:pt x="2999991" y="2863320"/>
                </a:lnTo>
                <a:cubicBezTo>
                  <a:pt x="2998295" y="2865257"/>
                  <a:pt x="2995974" y="2866323"/>
                  <a:pt x="2993592" y="2866481"/>
                </a:cubicBezTo>
                <a:lnTo>
                  <a:pt x="2993266" y="2866440"/>
                </a:lnTo>
                <a:lnTo>
                  <a:pt x="2993120" y="2866479"/>
                </a:lnTo>
                <a:lnTo>
                  <a:pt x="2946690" y="2869555"/>
                </a:lnTo>
                <a:lnTo>
                  <a:pt x="2946690" y="2915882"/>
                </a:lnTo>
                <a:lnTo>
                  <a:pt x="2946806" y="2916476"/>
                </a:lnTo>
                <a:cubicBezTo>
                  <a:pt x="2946806" y="2918863"/>
                  <a:pt x="2945895" y="2921250"/>
                  <a:pt x="2944074" y="2923070"/>
                </a:cubicBezTo>
                <a:lnTo>
                  <a:pt x="2923154" y="2943991"/>
                </a:lnTo>
                <a:cubicBezTo>
                  <a:pt x="2921333" y="2945812"/>
                  <a:pt x="2918946" y="2946722"/>
                  <a:pt x="2916560" y="2946722"/>
                </a:cubicBezTo>
                <a:lnTo>
                  <a:pt x="2916236" y="2946659"/>
                </a:lnTo>
                <a:lnTo>
                  <a:pt x="2916088" y="2946689"/>
                </a:lnTo>
                <a:lnTo>
                  <a:pt x="2871935" y="2946689"/>
                </a:lnTo>
                <a:lnTo>
                  <a:pt x="2869121" y="2990546"/>
                </a:lnTo>
                <a:lnTo>
                  <a:pt x="2869199" y="2991147"/>
                </a:lnTo>
                <a:cubicBezTo>
                  <a:pt x="2869046" y="2993529"/>
                  <a:pt x="2867985" y="2995852"/>
                  <a:pt x="2866051" y="2997553"/>
                </a:cubicBezTo>
                <a:lnTo>
                  <a:pt x="2843834" y="3017091"/>
                </a:lnTo>
                <a:cubicBezTo>
                  <a:pt x="2841901" y="3018792"/>
                  <a:pt x="2839461" y="3019548"/>
                  <a:pt x="2837079" y="3019395"/>
                </a:cubicBezTo>
                <a:lnTo>
                  <a:pt x="2836760" y="3019311"/>
                </a:lnTo>
                <a:lnTo>
                  <a:pt x="2836610" y="3019332"/>
                </a:lnTo>
                <a:lnTo>
                  <a:pt x="2790174" y="3016353"/>
                </a:lnTo>
                <a:lnTo>
                  <a:pt x="2784159" y="3062288"/>
                </a:lnTo>
                <a:lnTo>
                  <a:pt x="2784197" y="3062892"/>
                </a:lnTo>
                <a:cubicBezTo>
                  <a:pt x="2783887" y="3065258"/>
                  <a:pt x="2782674" y="3067506"/>
                  <a:pt x="2780632" y="3069075"/>
                </a:cubicBezTo>
                <a:lnTo>
                  <a:pt x="2757172" y="3087102"/>
                </a:lnTo>
                <a:cubicBezTo>
                  <a:pt x="2755130" y="3088671"/>
                  <a:pt x="2752646" y="3089264"/>
                  <a:pt x="2750279" y="3088954"/>
                </a:cubicBezTo>
                <a:lnTo>
                  <a:pt x="2749967" y="3088850"/>
                </a:lnTo>
                <a:lnTo>
                  <a:pt x="2749816" y="3088860"/>
                </a:lnTo>
                <a:lnTo>
                  <a:pt x="2704509" y="3082927"/>
                </a:lnTo>
                <a:lnTo>
                  <a:pt x="2695667" y="3127547"/>
                </a:lnTo>
                <a:lnTo>
                  <a:pt x="2695665" y="3128152"/>
                </a:lnTo>
                <a:cubicBezTo>
                  <a:pt x="2695201" y="3130493"/>
                  <a:pt x="2693844" y="3132657"/>
                  <a:pt x="2691704" y="3134089"/>
                </a:cubicBezTo>
                <a:lnTo>
                  <a:pt x="2667116" y="3150544"/>
                </a:lnTo>
                <a:cubicBezTo>
                  <a:pt x="2664976" y="3151976"/>
                  <a:pt x="2662457" y="3152405"/>
                  <a:pt x="2660117" y="3151941"/>
                </a:cubicBezTo>
                <a:lnTo>
                  <a:pt x="2659811" y="3151817"/>
                </a:lnTo>
                <a:lnTo>
                  <a:pt x="2659660" y="3151817"/>
                </a:lnTo>
                <a:lnTo>
                  <a:pt x="2614016" y="3142772"/>
                </a:lnTo>
                <a:lnTo>
                  <a:pt x="2602026" y="3187519"/>
                </a:lnTo>
                <a:lnTo>
                  <a:pt x="2601984" y="3188123"/>
                </a:lnTo>
                <a:cubicBezTo>
                  <a:pt x="2601366" y="3190428"/>
                  <a:pt x="2599870" y="3192498"/>
                  <a:pt x="2597640" y="3193786"/>
                </a:cubicBezTo>
                <a:lnTo>
                  <a:pt x="2572017" y="3208579"/>
                </a:lnTo>
                <a:cubicBezTo>
                  <a:pt x="2569787" y="3209866"/>
                  <a:pt x="2567246" y="3210128"/>
                  <a:pt x="2564941" y="3209510"/>
                </a:cubicBezTo>
                <a:lnTo>
                  <a:pt x="2564645" y="3209366"/>
                </a:lnTo>
                <a:lnTo>
                  <a:pt x="2564494" y="3209356"/>
                </a:lnTo>
                <a:lnTo>
                  <a:pt x="2521845" y="3197929"/>
                </a:lnTo>
                <a:lnTo>
                  <a:pt x="2507776" y="3239564"/>
                </a:lnTo>
                <a:lnTo>
                  <a:pt x="2507696" y="3240164"/>
                </a:lnTo>
                <a:cubicBezTo>
                  <a:pt x="2506932" y="3242425"/>
                  <a:pt x="2505305" y="3244395"/>
                  <a:pt x="2502998" y="3245537"/>
                </a:cubicBezTo>
                <a:lnTo>
                  <a:pt x="2476481" y="3258659"/>
                </a:lnTo>
                <a:cubicBezTo>
                  <a:pt x="2474173" y="3259802"/>
                  <a:pt x="2471620" y="3259900"/>
                  <a:pt x="2469359" y="3259136"/>
                </a:cubicBezTo>
                <a:lnTo>
                  <a:pt x="2469073" y="3258973"/>
                </a:lnTo>
                <a:lnTo>
                  <a:pt x="2468923" y="3258954"/>
                </a:lnTo>
                <a:lnTo>
                  <a:pt x="2424840" y="3244058"/>
                </a:lnTo>
                <a:lnTo>
                  <a:pt x="2407141" y="3286870"/>
                </a:lnTo>
                <a:lnTo>
                  <a:pt x="2407020" y="3287463"/>
                </a:lnTo>
                <a:cubicBezTo>
                  <a:pt x="2406108" y="3289669"/>
                  <a:pt x="2404355" y="3291527"/>
                  <a:pt x="2401977" y="3292514"/>
                </a:cubicBezTo>
                <a:lnTo>
                  <a:pt x="2374651" y="3303855"/>
                </a:lnTo>
                <a:cubicBezTo>
                  <a:pt x="2372272" y="3304842"/>
                  <a:pt x="2369719" y="3304771"/>
                  <a:pt x="2367513" y="3303859"/>
                </a:cubicBezTo>
                <a:lnTo>
                  <a:pt x="2367239" y="3303678"/>
                </a:lnTo>
                <a:lnTo>
                  <a:pt x="2367090" y="3303649"/>
                </a:lnTo>
                <a:lnTo>
                  <a:pt x="2324864" y="3286192"/>
                </a:lnTo>
                <a:lnTo>
                  <a:pt x="2304775" y="3327002"/>
                </a:lnTo>
                <a:lnTo>
                  <a:pt x="2304616" y="3327586"/>
                </a:lnTo>
                <a:cubicBezTo>
                  <a:pt x="2303562" y="3329727"/>
                  <a:pt x="2301691" y="3331466"/>
                  <a:pt x="2299253" y="3332296"/>
                </a:cubicBezTo>
                <a:lnTo>
                  <a:pt x="2271244" y="3341826"/>
                </a:lnTo>
                <a:cubicBezTo>
                  <a:pt x="2268806" y="3342655"/>
                  <a:pt x="2266263" y="3342418"/>
                  <a:pt x="2264122" y="3341364"/>
                </a:cubicBezTo>
                <a:lnTo>
                  <a:pt x="2263860" y="3341165"/>
                </a:lnTo>
                <a:lnTo>
                  <a:pt x="2263713" y="3341126"/>
                </a:lnTo>
                <a:lnTo>
                  <a:pt x="2221966" y="3320575"/>
                </a:lnTo>
                <a:lnTo>
                  <a:pt x="2198803" y="3360696"/>
                </a:lnTo>
                <a:lnTo>
                  <a:pt x="2198605" y="3361268"/>
                </a:lnTo>
                <a:cubicBezTo>
                  <a:pt x="2197413" y="3363335"/>
                  <a:pt x="2195431" y="3364947"/>
                  <a:pt x="2192943" y="3365613"/>
                </a:cubicBezTo>
                <a:lnTo>
                  <a:pt x="2164365" y="3373271"/>
                </a:lnTo>
                <a:cubicBezTo>
                  <a:pt x="2161878" y="3373937"/>
                  <a:pt x="2159356" y="3373532"/>
                  <a:pt x="2157289" y="3372339"/>
                </a:cubicBezTo>
                <a:lnTo>
                  <a:pt x="2157040" y="3372123"/>
                </a:lnTo>
                <a:lnTo>
                  <a:pt x="2156897" y="3372075"/>
                </a:lnTo>
                <a:lnTo>
                  <a:pt x="2118659" y="3349997"/>
                </a:lnTo>
                <a:lnTo>
                  <a:pt x="2094293" y="3386573"/>
                </a:lnTo>
                <a:lnTo>
                  <a:pt x="2094060" y="3387132"/>
                </a:lnTo>
                <a:cubicBezTo>
                  <a:pt x="2092737" y="3389118"/>
                  <a:pt x="2090656" y="3390599"/>
                  <a:pt x="2088131" y="3391105"/>
                </a:cubicBezTo>
                <a:lnTo>
                  <a:pt x="2059122" y="3396918"/>
                </a:lnTo>
                <a:cubicBezTo>
                  <a:pt x="2056596" y="3397423"/>
                  <a:pt x="2054106" y="3396858"/>
                  <a:pt x="2052119" y="3395535"/>
                </a:cubicBezTo>
                <a:lnTo>
                  <a:pt x="2051886" y="3395303"/>
                </a:lnTo>
                <a:lnTo>
                  <a:pt x="2051745" y="3395246"/>
                </a:lnTo>
                <a:lnTo>
                  <a:pt x="2013020" y="3369448"/>
                </a:lnTo>
                <a:lnTo>
                  <a:pt x="1984844" y="3406221"/>
                </a:lnTo>
                <a:lnTo>
                  <a:pt x="1984574" y="3406763"/>
                </a:lnTo>
                <a:cubicBezTo>
                  <a:pt x="1983123" y="3408657"/>
                  <a:pt x="1980948" y="3409998"/>
                  <a:pt x="1978396" y="3410336"/>
                </a:cubicBezTo>
                <a:lnTo>
                  <a:pt x="1949065" y="3414218"/>
                </a:lnTo>
                <a:cubicBezTo>
                  <a:pt x="1946512" y="3414556"/>
                  <a:pt x="1944064" y="3413827"/>
                  <a:pt x="1942170" y="3412375"/>
                </a:cubicBezTo>
                <a:lnTo>
                  <a:pt x="1941951" y="3412129"/>
                </a:lnTo>
                <a:lnTo>
                  <a:pt x="1941816" y="3412062"/>
                </a:lnTo>
                <a:lnTo>
                  <a:pt x="1905546" y="3384270"/>
                </a:lnTo>
                <a:lnTo>
                  <a:pt x="1875578" y="3418491"/>
                </a:lnTo>
                <a:lnTo>
                  <a:pt x="1875274" y="3419014"/>
                </a:lnTo>
                <a:cubicBezTo>
                  <a:pt x="1873702" y="3420809"/>
                  <a:pt x="1871444" y="3422005"/>
                  <a:pt x="1868875" y="3422175"/>
                </a:cubicBezTo>
                <a:lnTo>
                  <a:pt x="1839353" y="3424131"/>
                </a:lnTo>
                <a:cubicBezTo>
                  <a:pt x="1836784" y="3424301"/>
                  <a:pt x="1834388" y="3423414"/>
                  <a:pt x="1832593" y="3421842"/>
                </a:cubicBezTo>
                <a:lnTo>
                  <a:pt x="1832391" y="3421582"/>
                </a:lnTo>
                <a:lnTo>
                  <a:pt x="1832260" y="3421506"/>
                </a:lnTo>
                <a:lnTo>
                  <a:pt x="1797254" y="3390851"/>
                </a:lnTo>
                <a:lnTo>
                  <a:pt x="1764497" y="3423609"/>
                </a:lnTo>
                <a:lnTo>
                  <a:pt x="1764158" y="3424111"/>
                </a:lnTo>
                <a:cubicBezTo>
                  <a:pt x="1762471" y="3425799"/>
                  <a:pt x="1760139" y="3426842"/>
                  <a:pt x="1757564" y="3426842"/>
                </a:cubicBezTo>
                <a:lnTo>
                  <a:pt x="1727978" y="3426842"/>
                </a:lnTo>
                <a:cubicBezTo>
                  <a:pt x="1725403" y="3426842"/>
                  <a:pt x="1723072" y="3425798"/>
                  <a:pt x="1721384" y="3424111"/>
                </a:cubicBezTo>
                <a:lnTo>
                  <a:pt x="1721200" y="3423838"/>
                </a:lnTo>
                <a:lnTo>
                  <a:pt x="1721074" y="3423754"/>
                </a:lnTo>
                <a:lnTo>
                  <a:pt x="1689853" y="3392533"/>
                </a:lnTo>
                <a:lnTo>
                  <a:pt x="1656851" y="3421556"/>
                </a:lnTo>
                <a:lnTo>
                  <a:pt x="1656481" y="3422035"/>
                </a:lnTo>
                <a:cubicBezTo>
                  <a:pt x="1654690" y="3423611"/>
                  <a:pt x="1652296" y="3424503"/>
                  <a:pt x="1649726" y="3424338"/>
                </a:cubicBezTo>
                <a:lnTo>
                  <a:pt x="1620200" y="3422445"/>
                </a:lnTo>
                <a:cubicBezTo>
                  <a:pt x="1617631" y="3422280"/>
                  <a:pt x="1615371" y="3421089"/>
                  <a:pt x="1613795" y="3419297"/>
                </a:cubicBezTo>
                <a:lnTo>
                  <a:pt x="1613629" y="3419013"/>
                </a:lnTo>
                <a:lnTo>
                  <a:pt x="1613508" y="3418921"/>
                </a:lnTo>
                <a:lnTo>
                  <a:pt x="1582779" y="3383979"/>
                </a:lnTo>
                <a:lnTo>
                  <a:pt x="1546045" y="3412206"/>
                </a:lnTo>
                <a:lnTo>
                  <a:pt x="1545645" y="3412659"/>
                </a:lnTo>
                <a:cubicBezTo>
                  <a:pt x="1543752" y="3414114"/>
                  <a:pt x="1541305" y="3414846"/>
                  <a:pt x="1538752" y="3414512"/>
                </a:cubicBezTo>
                <a:lnTo>
                  <a:pt x="1509416" y="3410670"/>
                </a:lnTo>
                <a:cubicBezTo>
                  <a:pt x="1506863" y="3410335"/>
                  <a:pt x="1504687" y="3408998"/>
                  <a:pt x="1503233" y="3407105"/>
                </a:cubicBezTo>
                <a:lnTo>
                  <a:pt x="1503086" y="3406811"/>
                </a:lnTo>
                <a:lnTo>
                  <a:pt x="1502972" y="3406711"/>
                </a:lnTo>
                <a:lnTo>
                  <a:pt x="1475131" y="3370480"/>
                </a:lnTo>
                <a:lnTo>
                  <a:pt x="1437328" y="3395778"/>
                </a:lnTo>
                <a:lnTo>
                  <a:pt x="1436898" y="3396205"/>
                </a:lnTo>
                <a:cubicBezTo>
                  <a:pt x="1434915" y="3397532"/>
                  <a:pt x="1432425" y="3398103"/>
                  <a:pt x="1429899" y="3397602"/>
                </a:cubicBezTo>
                <a:lnTo>
                  <a:pt x="1400878" y="3391851"/>
                </a:lnTo>
                <a:cubicBezTo>
                  <a:pt x="1398351" y="3391350"/>
                  <a:pt x="1396268" y="3389873"/>
                  <a:pt x="1394940" y="3387890"/>
                </a:cubicBezTo>
                <a:lnTo>
                  <a:pt x="1394813" y="3387587"/>
                </a:lnTo>
                <a:lnTo>
                  <a:pt x="1394706" y="3387480"/>
                </a:lnTo>
                <a:lnTo>
                  <a:pt x="1368826" y="3348809"/>
                </a:lnTo>
                <a:lnTo>
                  <a:pt x="1328706" y="3371972"/>
                </a:lnTo>
                <a:lnTo>
                  <a:pt x="1328250" y="3372369"/>
                </a:lnTo>
                <a:cubicBezTo>
                  <a:pt x="1326183" y="3373562"/>
                  <a:pt x="1323661" y="3373967"/>
                  <a:pt x="1321174" y="3373301"/>
                </a:cubicBezTo>
                <a:lnTo>
                  <a:pt x="1292596" y="3365643"/>
                </a:lnTo>
                <a:cubicBezTo>
                  <a:pt x="1290108" y="3364977"/>
                  <a:pt x="1288126" y="3363365"/>
                  <a:pt x="1286933" y="3361298"/>
                </a:cubicBezTo>
                <a:lnTo>
                  <a:pt x="1286826" y="3360987"/>
                </a:lnTo>
                <a:lnTo>
                  <a:pt x="1286726" y="3360873"/>
                </a:lnTo>
                <a:lnTo>
                  <a:pt x="1264649" y="3322635"/>
                </a:lnTo>
                <a:lnTo>
                  <a:pt x="1225260" y="3342128"/>
                </a:lnTo>
                <a:lnTo>
                  <a:pt x="1224779" y="3342495"/>
                </a:lnTo>
                <a:cubicBezTo>
                  <a:pt x="1222640" y="3343554"/>
                  <a:pt x="1220097" y="3343796"/>
                  <a:pt x="1217658" y="3342972"/>
                </a:cubicBezTo>
                <a:close/>
                <a:moveTo>
                  <a:pt x="871407" y="3251974"/>
                </a:moveTo>
                <a:cubicBezTo>
                  <a:pt x="858302" y="3244408"/>
                  <a:pt x="853905" y="3227490"/>
                  <a:pt x="861586" y="3214186"/>
                </a:cubicBezTo>
                <a:cubicBezTo>
                  <a:pt x="869266" y="3200883"/>
                  <a:pt x="886116" y="3196232"/>
                  <a:pt x="899222" y="3203798"/>
                </a:cubicBezTo>
                <a:cubicBezTo>
                  <a:pt x="912327" y="3211364"/>
                  <a:pt x="916724" y="3228283"/>
                  <a:pt x="909043" y="3241586"/>
                </a:cubicBezTo>
                <a:cubicBezTo>
                  <a:pt x="901362" y="3254889"/>
                  <a:pt x="884512" y="3259540"/>
                  <a:pt x="871407" y="3251974"/>
                </a:cubicBezTo>
                <a:close/>
                <a:moveTo>
                  <a:pt x="1516477" y="3470677"/>
                </a:moveTo>
                <a:cubicBezTo>
                  <a:pt x="1501473" y="3468712"/>
                  <a:pt x="1490926" y="3454771"/>
                  <a:pt x="1492921" y="3439540"/>
                </a:cubicBezTo>
                <a:cubicBezTo>
                  <a:pt x="1494916" y="3424309"/>
                  <a:pt x="1508696" y="3413554"/>
                  <a:pt x="1523700" y="3415519"/>
                </a:cubicBezTo>
                <a:cubicBezTo>
                  <a:pt x="1538705" y="3417484"/>
                  <a:pt x="1549251" y="3431424"/>
                  <a:pt x="1547257" y="3446656"/>
                </a:cubicBezTo>
                <a:cubicBezTo>
                  <a:pt x="1545262" y="3461887"/>
                  <a:pt x="1531482" y="3472642"/>
                  <a:pt x="1516477" y="3470677"/>
                </a:cubicBezTo>
                <a:close/>
                <a:moveTo>
                  <a:pt x="973096" y="3306277"/>
                </a:moveTo>
                <a:cubicBezTo>
                  <a:pt x="959519" y="3299593"/>
                  <a:pt x="954013" y="3283003"/>
                  <a:pt x="960797" y="3269221"/>
                </a:cubicBezTo>
                <a:cubicBezTo>
                  <a:pt x="967582" y="3255439"/>
                  <a:pt x="984088" y="3249684"/>
                  <a:pt x="997664" y="3256367"/>
                </a:cubicBezTo>
                <a:cubicBezTo>
                  <a:pt x="1011241" y="3263051"/>
                  <a:pt x="1016747" y="3279641"/>
                  <a:pt x="1009963" y="3293423"/>
                </a:cubicBezTo>
                <a:cubicBezTo>
                  <a:pt x="1003178" y="3307205"/>
                  <a:pt x="986672" y="3312960"/>
                  <a:pt x="973096" y="3306277"/>
                </a:cubicBezTo>
                <a:close/>
                <a:moveTo>
                  <a:pt x="1404001" y="3452191"/>
                </a:moveTo>
                <a:cubicBezTo>
                  <a:pt x="1389157" y="3449250"/>
                  <a:pt x="1379544" y="3434650"/>
                  <a:pt x="1382531" y="3419581"/>
                </a:cubicBezTo>
                <a:cubicBezTo>
                  <a:pt x="1385517" y="3404513"/>
                  <a:pt x="1399971" y="3394682"/>
                  <a:pt x="1414815" y="3397624"/>
                </a:cubicBezTo>
                <a:cubicBezTo>
                  <a:pt x="1429658" y="3400565"/>
                  <a:pt x="1439271" y="3415165"/>
                  <a:pt x="1436285" y="3430234"/>
                </a:cubicBezTo>
                <a:cubicBezTo>
                  <a:pt x="1433298" y="3445302"/>
                  <a:pt x="1418844" y="3455133"/>
                  <a:pt x="1404001" y="3452191"/>
                </a:cubicBezTo>
                <a:close/>
                <a:moveTo>
                  <a:pt x="1076956" y="3353244"/>
                </a:moveTo>
                <a:cubicBezTo>
                  <a:pt x="1062971" y="3347463"/>
                  <a:pt x="1056392" y="3331268"/>
                  <a:pt x="1062261" y="3317072"/>
                </a:cubicBezTo>
                <a:cubicBezTo>
                  <a:pt x="1068130" y="3302875"/>
                  <a:pt x="1084224" y="3296054"/>
                  <a:pt x="1098209" y="3301835"/>
                </a:cubicBezTo>
                <a:cubicBezTo>
                  <a:pt x="1112194" y="3307617"/>
                  <a:pt x="1118773" y="3323812"/>
                  <a:pt x="1112904" y="3338008"/>
                </a:cubicBezTo>
                <a:cubicBezTo>
                  <a:pt x="1107035" y="3352204"/>
                  <a:pt x="1090940" y="3359026"/>
                  <a:pt x="1076956" y="3353244"/>
                </a:cubicBezTo>
                <a:close/>
                <a:moveTo>
                  <a:pt x="1291722" y="3426058"/>
                </a:moveTo>
                <a:cubicBezTo>
                  <a:pt x="1277105" y="3422141"/>
                  <a:pt x="1268479" y="3406938"/>
                  <a:pt x="1272455" y="3392100"/>
                </a:cubicBezTo>
                <a:cubicBezTo>
                  <a:pt x="1276431" y="3377262"/>
                  <a:pt x="1291503" y="3368408"/>
                  <a:pt x="1306120" y="3372325"/>
                </a:cubicBezTo>
                <a:cubicBezTo>
                  <a:pt x="1320737" y="3376241"/>
                  <a:pt x="1329363" y="3391445"/>
                  <a:pt x="1325387" y="3406283"/>
                </a:cubicBezTo>
                <a:cubicBezTo>
                  <a:pt x="1321412" y="3421121"/>
                  <a:pt x="1306339" y="3429975"/>
                  <a:pt x="1291722" y="3426058"/>
                </a:cubicBezTo>
                <a:close/>
                <a:moveTo>
                  <a:pt x="1184890" y="3393736"/>
                </a:moveTo>
                <a:cubicBezTo>
                  <a:pt x="1170554" y="3388892"/>
                  <a:pt x="1162918" y="3373167"/>
                  <a:pt x="1167836" y="3358614"/>
                </a:cubicBezTo>
                <a:cubicBezTo>
                  <a:pt x="1172753" y="3344061"/>
                  <a:pt x="1188362" y="3336190"/>
                  <a:pt x="1202698" y="3341034"/>
                </a:cubicBezTo>
                <a:cubicBezTo>
                  <a:pt x="1217034" y="3345878"/>
                  <a:pt x="1224669" y="3361603"/>
                  <a:pt x="1219752" y="3376156"/>
                </a:cubicBezTo>
                <a:cubicBezTo>
                  <a:pt x="1214834" y="3390709"/>
                  <a:pt x="1199226" y="3398580"/>
                  <a:pt x="1184890" y="3393736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71" name="フリーフォーム: 図形 1370">
            <a:extLst>
              <a:ext uri="{FF2B5EF4-FFF2-40B4-BE49-F238E27FC236}">
                <a16:creationId xmlns:a16="http://schemas.microsoft.com/office/drawing/2014/main" id="{195C39D6-74AB-B76C-AF56-7B11F5A793DE}"/>
              </a:ext>
            </a:extLst>
          </p:cNvPr>
          <p:cNvSpPr/>
          <p:nvPr/>
        </p:nvSpPr>
        <p:spPr>
          <a:xfrm>
            <a:off x="3611606" y="3751222"/>
            <a:ext cx="2719680" cy="2719682"/>
          </a:xfrm>
          <a:custGeom>
            <a:avLst/>
            <a:gdLst>
              <a:gd name="connsiteX0" fmla="*/ 1827564 w 3683669"/>
              <a:gd name="connsiteY0" fmla="*/ 121684 h 3683672"/>
              <a:gd name="connsiteX1" fmla="*/ 1767629 w 3683669"/>
              <a:gd name="connsiteY1" fmla="*/ 60842 h 3683672"/>
              <a:gd name="connsiteX2" fmla="*/ 1827564 w 3683669"/>
              <a:gd name="connsiteY2" fmla="*/ 0 h 3683672"/>
              <a:gd name="connsiteX3" fmla="*/ 1887496 w 3683669"/>
              <a:gd name="connsiteY3" fmla="*/ 60842 h 3683672"/>
              <a:gd name="connsiteX4" fmla="*/ 1827564 w 3683669"/>
              <a:gd name="connsiteY4" fmla="*/ 121684 h 3683672"/>
              <a:gd name="connsiteX5" fmla="*/ 2051669 w 3683669"/>
              <a:gd name="connsiteY5" fmla="*/ 136328 h 3683672"/>
              <a:gd name="connsiteX6" fmla="*/ 2000171 w 3683669"/>
              <a:gd name="connsiteY6" fmla="*/ 68197 h 3683672"/>
              <a:gd name="connsiteX7" fmla="*/ 2067522 w 3683669"/>
              <a:gd name="connsiteY7" fmla="*/ 15682 h 3683672"/>
              <a:gd name="connsiteX8" fmla="*/ 2119019 w 3683669"/>
              <a:gd name="connsiteY8" fmla="*/ 83813 h 3683672"/>
              <a:gd name="connsiteX9" fmla="*/ 2051669 w 3683669"/>
              <a:gd name="connsiteY9" fmla="*/ 136328 h 3683672"/>
              <a:gd name="connsiteX10" fmla="*/ 1616765 w 3683669"/>
              <a:gd name="connsiteY10" fmla="*/ 136471 h 3683672"/>
              <a:gd name="connsiteX11" fmla="*/ 1549388 w 3683669"/>
              <a:gd name="connsiteY11" fmla="*/ 83990 h 3683672"/>
              <a:gd name="connsiteX12" fmla="*/ 1600852 w 3683669"/>
              <a:gd name="connsiteY12" fmla="*/ 15833 h 3683672"/>
              <a:gd name="connsiteX13" fmla="*/ 1668229 w 3683669"/>
              <a:gd name="connsiteY13" fmla="*/ 68314 h 3683672"/>
              <a:gd name="connsiteX14" fmla="*/ 1616765 w 3683669"/>
              <a:gd name="connsiteY14" fmla="*/ 136471 h 3683672"/>
              <a:gd name="connsiteX15" fmla="*/ 2296546 w 3683669"/>
              <a:gd name="connsiteY15" fmla="*/ 181683 h 3683672"/>
              <a:gd name="connsiteX16" fmla="*/ 2272775 w 3683669"/>
              <a:gd name="connsiteY16" fmla="*/ 180263 h 3683672"/>
              <a:gd name="connsiteX17" fmla="*/ 2230628 w 3683669"/>
              <a:gd name="connsiteY17" fmla="*/ 105982 h 3683672"/>
              <a:gd name="connsiteX18" fmla="*/ 2304268 w 3683669"/>
              <a:gd name="connsiteY18" fmla="*/ 62726 h 3683672"/>
              <a:gd name="connsiteX19" fmla="*/ 2346414 w 3683669"/>
              <a:gd name="connsiteY19" fmla="*/ 137007 h 3683672"/>
              <a:gd name="connsiteX20" fmla="*/ 2296546 w 3683669"/>
              <a:gd name="connsiteY20" fmla="*/ 181683 h 3683672"/>
              <a:gd name="connsiteX21" fmla="*/ 1372733 w 3683669"/>
              <a:gd name="connsiteY21" fmla="*/ 181749 h 3683672"/>
              <a:gd name="connsiteX22" fmla="*/ 1322865 w 3683669"/>
              <a:gd name="connsiteY22" fmla="*/ 137073 h 3683672"/>
              <a:gd name="connsiteX23" fmla="*/ 1365011 w 3683669"/>
              <a:gd name="connsiteY23" fmla="*/ 62792 h 3683672"/>
              <a:gd name="connsiteX24" fmla="*/ 1438651 w 3683669"/>
              <a:gd name="connsiteY24" fmla="*/ 106049 h 3683672"/>
              <a:gd name="connsiteX25" fmla="*/ 1396505 w 3683669"/>
              <a:gd name="connsiteY25" fmla="*/ 180329 h 3683672"/>
              <a:gd name="connsiteX26" fmla="*/ 1372733 w 3683669"/>
              <a:gd name="connsiteY26" fmla="*/ 181749 h 3683672"/>
              <a:gd name="connsiteX27" fmla="*/ 2508840 w 3683669"/>
              <a:gd name="connsiteY27" fmla="*/ 256916 h 3683672"/>
              <a:gd name="connsiteX28" fmla="*/ 2485455 w 3683669"/>
              <a:gd name="connsiteY28" fmla="*/ 252411 h 3683672"/>
              <a:gd name="connsiteX29" fmla="*/ 2453346 w 3683669"/>
              <a:gd name="connsiteY29" fmla="*/ 173273 h 3683672"/>
              <a:gd name="connsiteX30" fmla="*/ 2531994 w 3683669"/>
              <a:gd name="connsiteY30" fmla="*/ 139979 h 3683672"/>
              <a:gd name="connsiteX31" fmla="*/ 2564103 w 3683669"/>
              <a:gd name="connsiteY31" fmla="*/ 219118 h 3683672"/>
              <a:gd name="connsiteX32" fmla="*/ 2508840 w 3683669"/>
              <a:gd name="connsiteY32" fmla="*/ 256916 h 3683672"/>
              <a:gd name="connsiteX33" fmla="*/ 1159670 w 3683669"/>
              <a:gd name="connsiteY33" fmla="*/ 257350 h 3683672"/>
              <a:gd name="connsiteX34" fmla="*/ 1104388 w 3683669"/>
              <a:gd name="connsiteY34" fmla="*/ 219579 h 3683672"/>
              <a:gd name="connsiteX35" fmla="*/ 1136458 w 3683669"/>
              <a:gd name="connsiteY35" fmla="*/ 140424 h 3683672"/>
              <a:gd name="connsiteX36" fmla="*/ 1215122 w 3683669"/>
              <a:gd name="connsiteY36" fmla="*/ 173679 h 3683672"/>
              <a:gd name="connsiteX37" fmla="*/ 1183052 w 3683669"/>
              <a:gd name="connsiteY37" fmla="*/ 252833 h 3683672"/>
              <a:gd name="connsiteX38" fmla="*/ 1159670 w 3683669"/>
              <a:gd name="connsiteY38" fmla="*/ 257350 h 3683672"/>
              <a:gd name="connsiteX39" fmla="*/ 2710251 w 3683669"/>
              <a:gd name="connsiteY39" fmla="*/ 359600 h 3683672"/>
              <a:gd name="connsiteX40" fmla="*/ 2687656 w 3683669"/>
              <a:gd name="connsiteY40" fmla="*/ 352076 h 3683672"/>
              <a:gd name="connsiteX41" fmla="*/ 2666172 w 3683669"/>
              <a:gd name="connsiteY41" fmla="*/ 269418 h 3683672"/>
              <a:gd name="connsiteX42" fmla="*/ 2748498 w 3683669"/>
              <a:gd name="connsiteY42" fmla="*/ 246695 h 3683672"/>
              <a:gd name="connsiteX43" fmla="*/ 2769982 w 3683669"/>
              <a:gd name="connsiteY43" fmla="*/ 329353 h 3683672"/>
              <a:gd name="connsiteX44" fmla="*/ 2710251 w 3683669"/>
              <a:gd name="connsiteY44" fmla="*/ 359600 h 3683672"/>
              <a:gd name="connsiteX45" fmla="*/ 959054 w 3683669"/>
              <a:gd name="connsiteY45" fmla="*/ 359728 h 3683672"/>
              <a:gd name="connsiteX46" fmla="*/ 899322 w 3683669"/>
              <a:gd name="connsiteY46" fmla="*/ 329481 h 3683672"/>
              <a:gd name="connsiteX47" fmla="*/ 920807 w 3683669"/>
              <a:gd name="connsiteY47" fmla="*/ 246823 h 3683672"/>
              <a:gd name="connsiteX48" fmla="*/ 1003133 w 3683669"/>
              <a:gd name="connsiteY48" fmla="*/ 269546 h 3683672"/>
              <a:gd name="connsiteX49" fmla="*/ 981648 w 3683669"/>
              <a:gd name="connsiteY49" fmla="*/ 352204 h 3683672"/>
              <a:gd name="connsiteX50" fmla="*/ 959054 w 3683669"/>
              <a:gd name="connsiteY50" fmla="*/ 359728 h 3683672"/>
              <a:gd name="connsiteX51" fmla="*/ 2918891 w 3683669"/>
              <a:gd name="connsiteY51" fmla="*/ 488462 h 3683672"/>
              <a:gd name="connsiteX52" fmla="*/ 2874418 w 3683669"/>
              <a:gd name="connsiteY52" fmla="*/ 476811 h 3683672"/>
              <a:gd name="connsiteX53" fmla="*/ 2863885 w 3683669"/>
              <a:gd name="connsiteY53" fmla="*/ 392059 h 3683672"/>
              <a:gd name="connsiteX54" fmla="*/ 2948470 w 3683669"/>
              <a:gd name="connsiteY54" fmla="*/ 380255 h 3683672"/>
              <a:gd name="connsiteX55" fmla="*/ 2959003 w 3683669"/>
              <a:gd name="connsiteY55" fmla="*/ 465008 h 3683672"/>
              <a:gd name="connsiteX56" fmla="*/ 2918891 w 3683669"/>
              <a:gd name="connsiteY56" fmla="*/ 488462 h 3683672"/>
              <a:gd name="connsiteX57" fmla="*/ 749768 w 3683669"/>
              <a:gd name="connsiteY57" fmla="*/ 489156 h 3683672"/>
              <a:gd name="connsiteX58" fmla="*/ 709645 w 3683669"/>
              <a:gd name="connsiteY58" fmla="*/ 465721 h 3683672"/>
              <a:gd name="connsiteX59" fmla="*/ 720136 w 3683669"/>
              <a:gd name="connsiteY59" fmla="*/ 380964 h 3683672"/>
              <a:gd name="connsiteX60" fmla="*/ 804727 w 3683669"/>
              <a:gd name="connsiteY60" fmla="*/ 392726 h 3683672"/>
              <a:gd name="connsiteX61" fmla="*/ 794236 w 3683669"/>
              <a:gd name="connsiteY61" fmla="*/ 477483 h 3683672"/>
              <a:gd name="connsiteX62" fmla="*/ 749768 w 3683669"/>
              <a:gd name="connsiteY62" fmla="*/ 489156 h 3683672"/>
              <a:gd name="connsiteX63" fmla="*/ 3086499 w 3683669"/>
              <a:gd name="connsiteY63" fmla="*/ 642781 h 3683672"/>
              <a:gd name="connsiteX64" fmla="*/ 3043931 w 3683669"/>
              <a:gd name="connsiteY64" fmla="*/ 625414 h 3683672"/>
              <a:gd name="connsiteX65" fmla="*/ 3044572 w 3683669"/>
              <a:gd name="connsiteY65" fmla="*/ 540012 h 3683672"/>
              <a:gd name="connsiteX66" fmla="*/ 3129974 w 3683669"/>
              <a:gd name="connsiteY66" fmla="*/ 539371 h 3683672"/>
              <a:gd name="connsiteX67" fmla="*/ 3129333 w 3683669"/>
              <a:gd name="connsiteY67" fmla="*/ 624773 h 3683672"/>
              <a:gd name="connsiteX68" fmla="*/ 3086499 w 3683669"/>
              <a:gd name="connsiteY68" fmla="*/ 642781 h 3683672"/>
              <a:gd name="connsiteX69" fmla="*/ 582845 w 3683669"/>
              <a:gd name="connsiteY69" fmla="*/ 642962 h 3683672"/>
              <a:gd name="connsiteX70" fmla="*/ 540012 w 3683669"/>
              <a:gd name="connsiteY70" fmla="*/ 624954 h 3683672"/>
              <a:gd name="connsiteX71" fmla="*/ 539371 w 3683669"/>
              <a:gd name="connsiteY71" fmla="*/ 539552 h 3683672"/>
              <a:gd name="connsiteX72" fmla="*/ 624773 w 3683669"/>
              <a:gd name="connsiteY72" fmla="*/ 540193 h 3683672"/>
              <a:gd name="connsiteX73" fmla="*/ 625414 w 3683669"/>
              <a:gd name="connsiteY73" fmla="*/ 625595 h 3683672"/>
              <a:gd name="connsiteX74" fmla="*/ 582845 w 3683669"/>
              <a:gd name="connsiteY74" fmla="*/ 642962 h 3683672"/>
              <a:gd name="connsiteX75" fmla="*/ 3231987 w 3683669"/>
              <a:gd name="connsiteY75" fmla="*/ 817001 h 3683672"/>
              <a:gd name="connsiteX76" fmla="*/ 3192044 w 3683669"/>
              <a:gd name="connsiteY76" fmla="*/ 794236 h 3683672"/>
              <a:gd name="connsiteX77" fmla="*/ 3203806 w 3683669"/>
              <a:gd name="connsiteY77" fmla="*/ 709646 h 3683672"/>
              <a:gd name="connsiteX78" fmla="*/ 3288563 w 3683669"/>
              <a:gd name="connsiteY78" fmla="*/ 720136 h 3683672"/>
              <a:gd name="connsiteX79" fmla="*/ 3276802 w 3683669"/>
              <a:gd name="connsiteY79" fmla="*/ 804727 h 3683672"/>
              <a:gd name="connsiteX80" fmla="*/ 3231987 w 3683669"/>
              <a:gd name="connsiteY80" fmla="*/ 817001 h 3683672"/>
              <a:gd name="connsiteX81" fmla="*/ 436881 w 3683669"/>
              <a:gd name="connsiteY81" fmla="*/ 817895 h 3683672"/>
              <a:gd name="connsiteX82" fmla="*/ 392060 w 3683669"/>
              <a:gd name="connsiteY82" fmla="*/ 805644 h 3683672"/>
              <a:gd name="connsiteX83" fmla="*/ 380256 w 3683669"/>
              <a:gd name="connsiteY83" fmla="*/ 721059 h 3683672"/>
              <a:gd name="connsiteX84" fmla="*/ 465008 w 3683669"/>
              <a:gd name="connsiteY84" fmla="*/ 710526 h 3683672"/>
              <a:gd name="connsiteX85" fmla="*/ 476812 w 3683669"/>
              <a:gd name="connsiteY85" fmla="*/ 795111 h 3683672"/>
              <a:gd name="connsiteX86" fmla="*/ 436881 w 3683669"/>
              <a:gd name="connsiteY86" fmla="*/ 817895 h 3683672"/>
              <a:gd name="connsiteX87" fmla="*/ 3377116 w 3683669"/>
              <a:gd name="connsiteY87" fmla="*/ 1010895 h 3683672"/>
              <a:gd name="connsiteX88" fmla="*/ 3317322 w 3683669"/>
              <a:gd name="connsiteY88" fmla="*/ 981649 h 3683672"/>
              <a:gd name="connsiteX89" fmla="*/ 3340045 w 3683669"/>
              <a:gd name="connsiteY89" fmla="*/ 899322 h 3683672"/>
              <a:gd name="connsiteX90" fmla="*/ 3422703 w 3683669"/>
              <a:gd name="connsiteY90" fmla="*/ 920807 h 3683672"/>
              <a:gd name="connsiteX91" fmla="*/ 3399980 w 3683669"/>
              <a:gd name="connsiteY91" fmla="*/ 1003133 h 3683672"/>
              <a:gd name="connsiteX92" fmla="*/ 3377116 w 3683669"/>
              <a:gd name="connsiteY92" fmla="*/ 1010895 h 3683672"/>
              <a:gd name="connsiteX93" fmla="*/ 292284 w 3683669"/>
              <a:gd name="connsiteY93" fmla="*/ 1011117 h 3683672"/>
              <a:gd name="connsiteX94" fmla="*/ 269419 w 3683669"/>
              <a:gd name="connsiteY94" fmla="*/ 1003355 h 3683672"/>
              <a:gd name="connsiteX95" fmla="*/ 246696 w 3683669"/>
              <a:gd name="connsiteY95" fmla="*/ 921029 h 3683672"/>
              <a:gd name="connsiteX96" fmla="*/ 329354 w 3683669"/>
              <a:gd name="connsiteY96" fmla="*/ 899545 h 3683672"/>
              <a:gd name="connsiteX97" fmla="*/ 352077 w 3683669"/>
              <a:gd name="connsiteY97" fmla="*/ 981871 h 3683672"/>
              <a:gd name="connsiteX98" fmla="*/ 292284 w 3683669"/>
              <a:gd name="connsiteY98" fmla="*/ 1011117 h 3683672"/>
              <a:gd name="connsiteX99" fmla="*/ 3472168 w 3683669"/>
              <a:gd name="connsiteY99" fmla="*/ 1219840 h 3683672"/>
              <a:gd name="connsiteX100" fmla="*/ 3416694 w 3683669"/>
              <a:gd name="connsiteY100" fmla="*/ 1183052 h 3683672"/>
              <a:gd name="connsiteX101" fmla="*/ 3449949 w 3683669"/>
              <a:gd name="connsiteY101" fmla="*/ 1104388 h 3683672"/>
              <a:gd name="connsiteX102" fmla="*/ 3529103 w 3683669"/>
              <a:gd name="connsiteY102" fmla="*/ 1136458 h 3683672"/>
              <a:gd name="connsiteX103" fmla="*/ 3495849 w 3683669"/>
              <a:gd name="connsiteY103" fmla="*/ 1215122 h 3683672"/>
              <a:gd name="connsiteX104" fmla="*/ 3472168 w 3683669"/>
              <a:gd name="connsiteY104" fmla="*/ 1219840 h 3683672"/>
              <a:gd name="connsiteX105" fmla="*/ 196955 w 3683669"/>
              <a:gd name="connsiteY105" fmla="*/ 1220887 h 3683672"/>
              <a:gd name="connsiteX106" fmla="*/ 173272 w 3683669"/>
              <a:gd name="connsiteY106" fmla="*/ 1216181 h 3683672"/>
              <a:gd name="connsiteX107" fmla="*/ 139979 w 3683669"/>
              <a:gd name="connsiteY107" fmla="*/ 1137533 h 3683672"/>
              <a:gd name="connsiteX108" fmla="*/ 219117 w 3683669"/>
              <a:gd name="connsiteY108" fmla="*/ 1105424 h 3683672"/>
              <a:gd name="connsiteX109" fmla="*/ 252411 w 3683669"/>
              <a:gd name="connsiteY109" fmla="*/ 1184072 h 3683672"/>
              <a:gd name="connsiteX110" fmla="*/ 196955 w 3683669"/>
              <a:gd name="connsiteY110" fmla="*/ 1220887 h 3683672"/>
              <a:gd name="connsiteX111" fmla="*/ 3539385 w 3683669"/>
              <a:gd name="connsiteY111" fmla="*/ 1440230 h 3683672"/>
              <a:gd name="connsiteX112" fmla="*/ 3489198 w 3683669"/>
              <a:gd name="connsiteY112" fmla="*/ 1396504 h 3683672"/>
              <a:gd name="connsiteX113" fmla="*/ 3532455 w 3683669"/>
              <a:gd name="connsiteY113" fmla="*/ 1322865 h 3683672"/>
              <a:gd name="connsiteX114" fmla="*/ 3606735 w 3683669"/>
              <a:gd name="connsiteY114" fmla="*/ 1365010 h 3683672"/>
              <a:gd name="connsiteX115" fmla="*/ 3563479 w 3683669"/>
              <a:gd name="connsiteY115" fmla="*/ 1438650 h 3683672"/>
              <a:gd name="connsiteX116" fmla="*/ 3539385 w 3683669"/>
              <a:gd name="connsiteY116" fmla="*/ 1440230 h 3683672"/>
              <a:gd name="connsiteX117" fmla="*/ 130076 w 3683669"/>
              <a:gd name="connsiteY117" fmla="*/ 1440477 h 3683672"/>
              <a:gd name="connsiteX118" fmla="*/ 105982 w 3683669"/>
              <a:gd name="connsiteY118" fmla="*/ 1438897 h 3683672"/>
              <a:gd name="connsiteX119" fmla="*/ 62726 w 3683669"/>
              <a:gd name="connsiteY119" fmla="*/ 1365257 h 3683672"/>
              <a:gd name="connsiteX120" fmla="*/ 137007 w 3683669"/>
              <a:gd name="connsiteY120" fmla="*/ 1323111 h 3683672"/>
              <a:gd name="connsiteX121" fmla="*/ 180263 w 3683669"/>
              <a:gd name="connsiteY121" fmla="*/ 1396751 h 3683672"/>
              <a:gd name="connsiteX122" fmla="*/ 130076 w 3683669"/>
              <a:gd name="connsiteY122" fmla="*/ 1440477 h 3683672"/>
              <a:gd name="connsiteX123" fmla="*/ 3601215 w 3683669"/>
              <a:gd name="connsiteY123" fmla="*/ 1668228 h 3683672"/>
              <a:gd name="connsiteX124" fmla="*/ 3533058 w 3683669"/>
              <a:gd name="connsiteY124" fmla="*/ 1616764 h 3683672"/>
              <a:gd name="connsiteX125" fmla="*/ 3585539 w 3683669"/>
              <a:gd name="connsiteY125" fmla="*/ 1549387 h 3683672"/>
              <a:gd name="connsiteX126" fmla="*/ 3653696 w 3683669"/>
              <a:gd name="connsiteY126" fmla="*/ 1600851 h 3683672"/>
              <a:gd name="connsiteX127" fmla="*/ 3601215 w 3683669"/>
              <a:gd name="connsiteY127" fmla="*/ 1668228 h 3683672"/>
              <a:gd name="connsiteX128" fmla="*/ 68196 w 3683669"/>
              <a:gd name="connsiteY128" fmla="*/ 1669356 h 3683672"/>
              <a:gd name="connsiteX129" fmla="*/ 15682 w 3683669"/>
              <a:gd name="connsiteY129" fmla="*/ 1602005 h 3683672"/>
              <a:gd name="connsiteX130" fmla="*/ 83813 w 3683669"/>
              <a:gd name="connsiteY130" fmla="*/ 1550507 h 3683672"/>
              <a:gd name="connsiteX131" fmla="*/ 136328 w 3683669"/>
              <a:gd name="connsiteY131" fmla="*/ 1617858 h 3683672"/>
              <a:gd name="connsiteX132" fmla="*/ 68196 w 3683669"/>
              <a:gd name="connsiteY132" fmla="*/ 1669356 h 3683672"/>
              <a:gd name="connsiteX133" fmla="*/ 3622828 w 3683669"/>
              <a:gd name="connsiteY133" fmla="*/ 1901643 h 3683672"/>
              <a:gd name="connsiteX134" fmla="*/ 3561986 w 3683669"/>
              <a:gd name="connsiteY134" fmla="*/ 1841708 h 3683672"/>
              <a:gd name="connsiteX135" fmla="*/ 3622828 w 3683669"/>
              <a:gd name="connsiteY135" fmla="*/ 1781773 h 3683672"/>
              <a:gd name="connsiteX136" fmla="*/ 3683669 w 3683669"/>
              <a:gd name="connsiteY136" fmla="*/ 1841708 h 3683672"/>
              <a:gd name="connsiteX137" fmla="*/ 3622828 w 3683669"/>
              <a:gd name="connsiteY137" fmla="*/ 1901643 h 3683672"/>
              <a:gd name="connsiteX138" fmla="*/ 60842 w 3683669"/>
              <a:gd name="connsiteY138" fmla="*/ 1901899 h 3683672"/>
              <a:gd name="connsiteX139" fmla="*/ 0 w 3683669"/>
              <a:gd name="connsiteY139" fmla="*/ 1841964 h 3683672"/>
              <a:gd name="connsiteX140" fmla="*/ 60842 w 3683669"/>
              <a:gd name="connsiteY140" fmla="*/ 1782029 h 3683672"/>
              <a:gd name="connsiteX141" fmla="*/ 121683 w 3683669"/>
              <a:gd name="connsiteY141" fmla="*/ 1841964 h 3683672"/>
              <a:gd name="connsiteX142" fmla="*/ 60842 w 3683669"/>
              <a:gd name="connsiteY142" fmla="*/ 1901899 h 3683672"/>
              <a:gd name="connsiteX143" fmla="*/ 3599858 w 3683669"/>
              <a:gd name="connsiteY143" fmla="*/ 2133165 h 3683672"/>
              <a:gd name="connsiteX144" fmla="*/ 3547343 w 3683669"/>
              <a:gd name="connsiteY144" fmla="*/ 2065814 h 3683672"/>
              <a:gd name="connsiteX145" fmla="*/ 3615474 w 3683669"/>
              <a:gd name="connsiteY145" fmla="*/ 2014316 h 3683672"/>
              <a:gd name="connsiteX146" fmla="*/ 3667989 w 3683669"/>
              <a:gd name="connsiteY146" fmla="*/ 2081667 h 3683672"/>
              <a:gd name="connsiteX147" fmla="*/ 3599858 w 3683669"/>
              <a:gd name="connsiteY147" fmla="*/ 2133165 h 3683672"/>
              <a:gd name="connsiteX148" fmla="*/ 69847 w 3683669"/>
              <a:gd name="connsiteY148" fmla="*/ 2134285 h 3683672"/>
              <a:gd name="connsiteX149" fmla="*/ 1690 w 3683669"/>
              <a:gd name="connsiteY149" fmla="*/ 2082821 h 3683672"/>
              <a:gd name="connsiteX150" fmla="*/ 54171 w 3683669"/>
              <a:gd name="connsiteY150" fmla="*/ 2015444 h 3683672"/>
              <a:gd name="connsiteX151" fmla="*/ 122328 w 3683669"/>
              <a:gd name="connsiteY151" fmla="*/ 2066908 h 3683672"/>
              <a:gd name="connsiteX152" fmla="*/ 69847 w 3683669"/>
              <a:gd name="connsiteY152" fmla="*/ 2134285 h 3683672"/>
              <a:gd name="connsiteX153" fmla="*/ 3570758 w 3683669"/>
              <a:gd name="connsiteY153" fmla="*/ 2362140 h 3683672"/>
              <a:gd name="connsiteX154" fmla="*/ 3546663 w 3683669"/>
              <a:gd name="connsiteY154" fmla="*/ 2360561 h 3683672"/>
              <a:gd name="connsiteX155" fmla="*/ 3503407 w 3683669"/>
              <a:gd name="connsiteY155" fmla="*/ 2286921 h 3683672"/>
              <a:gd name="connsiteX156" fmla="*/ 3577688 w 3683669"/>
              <a:gd name="connsiteY156" fmla="*/ 2244775 h 3683672"/>
              <a:gd name="connsiteX157" fmla="*/ 3620944 w 3683669"/>
              <a:gd name="connsiteY157" fmla="*/ 2318415 h 3683672"/>
              <a:gd name="connsiteX158" fmla="*/ 3570758 w 3683669"/>
              <a:gd name="connsiteY158" fmla="*/ 2362140 h 3683672"/>
              <a:gd name="connsiteX159" fmla="*/ 98835 w 3683669"/>
              <a:gd name="connsiteY159" fmla="*/ 2362387 h 3683672"/>
              <a:gd name="connsiteX160" fmla="*/ 48649 w 3683669"/>
              <a:gd name="connsiteY160" fmla="*/ 2318662 h 3683672"/>
              <a:gd name="connsiteX161" fmla="*/ 91905 w 3683669"/>
              <a:gd name="connsiteY161" fmla="*/ 2245022 h 3683672"/>
              <a:gd name="connsiteX162" fmla="*/ 166186 w 3683669"/>
              <a:gd name="connsiteY162" fmla="*/ 2287168 h 3683672"/>
              <a:gd name="connsiteX163" fmla="*/ 122930 w 3683669"/>
              <a:gd name="connsiteY163" fmla="*/ 2360807 h 3683672"/>
              <a:gd name="connsiteX164" fmla="*/ 98835 w 3683669"/>
              <a:gd name="connsiteY164" fmla="*/ 2362387 h 3683672"/>
              <a:gd name="connsiteX165" fmla="*/ 3488237 w 3683669"/>
              <a:gd name="connsiteY165" fmla="*/ 2582953 h 3683672"/>
              <a:gd name="connsiteX166" fmla="*/ 3464554 w 3683669"/>
              <a:gd name="connsiteY166" fmla="*/ 2578248 h 3683672"/>
              <a:gd name="connsiteX167" fmla="*/ 3431260 w 3683669"/>
              <a:gd name="connsiteY167" fmla="*/ 2499600 h 3683672"/>
              <a:gd name="connsiteX168" fmla="*/ 3510399 w 3683669"/>
              <a:gd name="connsiteY168" fmla="*/ 2467491 h 3683672"/>
              <a:gd name="connsiteX169" fmla="*/ 3543693 w 3683669"/>
              <a:gd name="connsiteY169" fmla="*/ 2546139 h 3683672"/>
              <a:gd name="connsiteX170" fmla="*/ 3488237 w 3683669"/>
              <a:gd name="connsiteY170" fmla="*/ 2582953 h 3683672"/>
              <a:gd name="connsiteX171" fmla="*/ 181753 w 3683669"/>
              <a:gd name="connsiteY171" fmla="*/ 2584001 h 3683672"/>
              <a:gd name="connsiteX172" fmla="*/ 126280 w 3683669"/>
              <a:gd name="connsiteY172" fmla="*/ 2547214 h 3683672"/>
              <a:gd name="connsiteX173" fmla="*/ 159535 w 3683669"/>
              <a:gd name="connsiteY173" fmla="*/ 2468550 h 3683672"/>
              <a:gd name="connsiteX174" fmla="*/ 238689 w 3683669"/>
              <a:gd name="connsiteY174" fmla="*/ 2500620 h 3683672"/>
              <a:gd name="connsiteX175" fmla="*/ 205434 w 3683669"/>
              <a:gd name="connsiteY175" fmla="*/ 2579284 h 3683672"/>
              <a:gd name="connsiteX176" fmla="*/ 181753 w 3683669"/>
              <a:gd name="connsiteY176" fmla="*/ 2584001 h 3683672"/>
              <a:gd name="connsiteX177" fmla="*/ 3377183 w 3683669"/>
              <a:gd name="connsiteY177" fmla="*/ 2791889 h 3683672"/>
              <a:gd name="connsiteX178" fmla="*/ 3354318 w 3683669"/>
              <a:gd name="connsiteY178" fmla="*/ 2784127 h 3683672"/>
              <a:gd name="connsiteX179" fmla="*/ 3331595 w 3683669"/>
              <a:gd name="connsiteY179" fmla="*/ 2701801 h 3683672"/>
              <a:gd name="connsiteX180" fmla="*/ 3414253 w 3683669"/>
              <a:gd name="connsiteY180" fmla="*/ 2680317 h 3683672"/>
              <a:gd name="connsiteX181" fmla="*/ 3436976 w 3683669"/>
              <a:gd name="connsiteY181" fmla="*/ 2762643 h 3683672"/>
              <a:gd name="connsiteX182" fmla="*/ 3377183 w 3683669"/>
              <a:gd name="connsiteY182" fmla="*/ 2791889 h 3683672"/>
              <a:gd name="connsiteX183" fmla="*/ 292472 w 3683669"/>
              <a:gd name="connsiteY183" fmla="*/ 2792112 h 3683672"/>
              <a:gd name="connsiteX184" fmla="*/ 232679 w 3683669"/>
              <a:gd name="connsiteY184" fmla="*/ 2762865 h 3683672"/>
              <a:gd name="connsiteX185" fmla="*/ 255402 w 3683669"/>
              <a:gd name="connsiteY185" fmla="*/ 2680539 h 3683672"/>
              <a:gd name="connsiteX186" fmla="*/ 338060 w 3683669"/>
              <a:gd name="connsiteY186" fmla="*/ 2702023 h 3683672"/>
              <a:gd name="connsiteX187" fmla="*/ 315337 w 3683669"/>
              <a:gd name="connsiteY187" fmla="*/ 2784350 h 3683672"/>
              <a:gd name="connsiteX188" fmla="*/ 292472 w 3683669"/>
              <a:gd name="connsiteY188" fmla="*/ 2792112 h 3683672"/>
              <a:gd name="connsiteX189" fmla="*/ 3263486 w 3683669"/>
              <a:gd name="connsiteY189" fmla="*/ 2985398 h 3683672"/>
              <a:gd name="connsiteX190" fmla="*/ 3218665 w 3683669"/>
              <a:gd name="connsiteY190" fmla="*/ 2973146 h 3683672"/>
              <a:gd name="connsiteX191" fmla="*/ 3206861 w 3683669"/>
              <a:gd name="connsiteY191" fmla="*/ 2888561 h 3683672"/>
              <a:gd name="connsiteX192" fmla="*/ 3291614 w 3683669"/>
              <a:gd name="connsiteY192" fmla="*/ 2878029 h 3683672"/>
              <a:gd name="connsiteX193" fmla="*/ 3303418 w 3683669"/>
              <a:gd name="connsiteY193" fmla="*/ 2962614 h 3683672"/>
              <a:gd name="connsiteX194" fmla="*/ 3263486 w 3683669"/>
              <a:gd name="connsiteY194" fmla="*/ 2985398 h 3683672"/>
              <a:gd name="connsiteX195" fmla="*/ 406762 w 3683669"/>
              <a:gd name="connsiteY195" fmla="*/ 2986300 h 3683672"/>
              <a:gd name="connsiteX196" fmla="*/ 366819 w 3683669"/>
              <a:gd name="connsiteY196" fmla="*/ 2963536 h 3683672"/>
              <a:gd name="connsiteX197" fmla="*/ 378581 w 3683669"/>
              <a:gd name="connsiteY197" fmla="*/ 2878945 h 3683672"/>
              <a:gd name="connsiteX198" fmla="*/ 463339 w 3683669"/>
              <a:gd name="connsiteY198" fmla="*/ 2889436 h 3683672"/>
              <a:gd name="connsiteX199" fmla="*/ 451577 w 3683669"/>
              <a:gd name="connsiteY199" fmla="*/ 2974026 h 3683672"/>
              <a:gd name="connsiteX200" fmla="*/ 406762 w 3683669"/>
              <a:gd name="connsiteY200" fmla="*/ 2986300 h 3683672"/>
              <a:gd name="connsiteX201" fmla="*/ 3101731 w 3683669"/>
              <a:gd name="connsiteY201" fmla="*/ 3161487 h 3683672"/>
              <a:gd name="connsiteX202" fmla="*/ 3058897 w 3683669"/>
              <a:gd name="connsiteY202" fmla="*/ 3143479 h 3683672"/>
              <a:gd name="connsiteX203" fmla="*/ 3058256 w 3683669"/>
              <a:gd name="connsiteY203" fmla="*/ 3058077 h 3683672"/>
              <a:gd name="connsiteX204" fmla="*/ 3143658 w 3683669"/>
              <a:gd name="connsiteY204" fmla="*/ 3058718 h 3683672"/>
              <a:gd name="connsiteX205" fmla="*/ 3144299 w 3683669"/>
              <a:gd name="connsiteY205" fmla="*/ 3144120 h 3683672"/>
              <a:gd name="connsiteX206" fmla="*/ 3101731 w 3683669"/>
              <a:gd name="connsiteY206" fmla="*/ 3161487 h 3683672"/>
              <a:gd name="connsiteX207" fmla="*/ 567976 w 3683669"/>
              <a:gd name="connsiteY207" fmla="*/ 3161668 h 3683672"/>
              <a:gd name="connsiteX208" fmla="*/ 525407 w 3683669"/>
              <a:gd name="connsiteY208" fmla="*/ 3144301 h 3683672"/>
              <a:gd name="connsiteX209" fmla="*/ 526049 w 3683669"/>
              <a:gd name="connsiteY209" fmla="*/ 3058899 h 3683672"/>
              <a:gd name="connsiteX210" fmla="*/ 611451 w 3683669"/>
              <a:gd name="connsiteY210" fmla="*/ 3058258 h 3683672"/>
              <a:gd name="connsiteX211" fmla="*/ 610809 w 3683669"/>
              <a:gd name="connsiteY211" fmla="*/ 3143660 h 3683672"/>
              <a:gd name="connsiteX212" fmla="*/ 567976 w 3683669"/>
              <a:gd name="connsiteY212" fmla="*/ 3161668 h 3683672"/>
              <a:gd name="connsiteX213" fmla="*/ 2919067 w 3683669"/>
              <a:gd name="connsiteY213" fmla="*/ 3314381 h 3683672"/>
              <a:gd name="connsiteX214" fmla="*/ 2878944 w 3683669"/>
              <a:gd name="connsiteY214" fmla="*/ 3290947 h 3683672"/>
              <a:gd name="connsiteX215" fmla="*/ 2889435 w 3683669"/>
              <a:gd name="connsiteY215" fmla="*/ 3206189 h 3683672"/>
              <a:gd name="connsiteX216" fmla="*/ 2974025 w 3683669"/>
              <a:gd name="connsiteY216" fmla="*/ 3217951 h 3683672"/>
              <a:gd name="connsiteX217" fmla="*/ 2963535 w 3683669"/>
              <a:gd name="connsiteY217" fmla="*/ 3302709 h 3683672"/>
              <a:gd name="connsiteX218" fmla="*/ 2919067 w 3683669"/>
              <a:gd name="connsiteY218" fmla="*/ 3314381 h 3683672"/>
              <a:gd name="connsiteX219" fmla="*/ 751389 w 3683669"/>
              <a:gd name="connsiteY219" fmla="*/ 3315068 h 3683672"/>
              <a:gd name="connsiteX220" fmla="*/ 706915 w 3683669"/>
              <a:gd name="connsiteY220" fmla="*/ 3303417 h 3683672"/>
              <a:gd name="connsiteX221" fmla="*/ 696383 w 3683669"/>
              <a:gd name="connsiteY221" fmla="*/ 3218664 h 3683672"/>
              <a:gd name="connsiteX222" fmla="*/ 780968 w 3683669"/>
              <a:gd name="connsiteY222" fmla="*/ 3206861 h 3683672"/>
              <a:gd name="connsiteX223" fmla="*/ 791500 w 3683669"/>
              <a:gd name="connsiteY223" fmla="*/ 3291613 h 3683672"/>
              <a:gd name="connsiteX224" fmla="*/ 751389 w 3683669"/>
              <a:gd name="connsiteY224" fmla="*/ 3315068 h 3683672"/>
              <a:gd name="connsiteX225" fmla="*/ 2740268 w 3683669"/>
              <a:gd name="connsiteY225" fmla="*/ 3444373 h 3683672"/>
              <a:gd name="connsiteX226" fmla="*/ 2680536 w 3683669"/>
              <a:gd name="connsiteY226" fmla="*/ 3414126 h 3683672"/>
              <a:gd name="connsiteX227" fmla="*/ 2702021 w 3683669"/>
              <a:gd name="connsiteY227" fmla="*/ 3331468 h 3683672"/>
              <a:gd name="connsiteX228" fmla="*/ 2784347 w 3683669"/>
              <a:gd name="connsiteY228" fmla="*/ 3354191 h 3683672"/>
              <a:gd name="connsiteX229" fmla="*/ 2762862 w 3683669"/>
              <a:gd name="connsiteY229" fmla="*/ 3436849 h 3683672"/>
              <a:gd name="connsiteX230" fmla="*/ 2740268 w 3683669"/>
              <a:gd name="connsiteY230" fmla="*/ 3444373 h 3683672"/>
              <a:gd name="connsiteX231" fmla="*/ 929480 w 3683669"/>
              <a:gd name="connsiteY231" fmla="*/ 3444501 h 3683672"/>
              <a:gd name="connsiteX232" fmla="*/ 906885 w 3683669"/>
              <a:gd name="connsiteY232" fmla="*/ 3436977 h 3683672"/>
              <a:gd name="connsiteX233" fmla="*/ 885401 w 3683669"/>
              <a:gd name="connsiteY233" fmla="*/ 3354319 h 3683672"/>
              <a:gd name="connsiteX234" fmla="*/ 967727 w 3683669"/>
              <a:gd name="connsiteY234" fmla="*/ 3331596 h 3683672"/>
              <a:gd name="connsiteX235" fmla="*/ 989211 w 3683669"/>
              <a:gd name="connsiteY235" fmla="*/ 3414254 h 3683672"/>
              <a:gd name="connsiteX236" fmla="*/ 929480 w 3683669"/>
              <a:gd name="connsiteY236" fmla="*/ 3444501 h 3683672"/>
              <a:gd name="connsiteX237" fmla="*/ 1778321 w 3683669"/>
              <a:gd name="connsiteY237" fmla="*/ 3514105 h 3683672"/>
              <a:gd name="connsiteX238" fmla="*/ 1791426 w 3683669"/>
              <a:gd name="connsiteY238" fmla="*/ 3429559 h 3683672"/>
              <a:gd name="connsiteX239" fmla="*/ 1770976 w 3683669"/>
              <a:gd name="connsiteY239" fmla="*/ 3333652 h 3683672"/>
              <a:gd name="connsiteX240" fmla="*/ 1770442 w 3683669"/>
              <a:gd name="connsiteY240" fmla="*/ 3331247 h 3683672"/>
              <a:gd name="connsiteX241" fmla="*/ 1784502 w 3683669"/>
              <a:gd name="connsiteY241" fmla="*/ 3318466 h 3683672"/>
              <a:gd name="connsiteX242" fmla="*/ 1798562 w 3683669"/>
              <a:gd name="connsiteY242" fmla="*/ 3331247 h 3683672"/>
              <a:gd name="connsiteX243" fmla="*/ 1798383 w 3683669"/>
              <a:gd name="connsiteY243" fmla="*/ 3332053 h 3683672"/>
              <a:gd name="connsiteX244" fmla="*/ 1798687 w 3683669"/>
              <a:gd name="connsiteY244" fmla="*/ 3332053 h 3683672"/>
              <a:gd name="connsiteX245" fmla="*/ 1826926 w 3683669"/>
              <a:gd name="connsiteY245" fmla="*/ 3419150 h 3683672"/>
              <a:gd name="connsiteX246" fmla="*/ 1828714 w 3683669"/>
              <a:gd name="connsiteY246" fmla="*/ 3419150 h 3683672"/>
              <a:gd name="connsiteX247" fmla="*/ 1856950 w 3683669"/>
              <a:gd name="connsiteY247" fmla="*/ 3332053 h 3683672"/>
              <a:gd name="connsiteX248" fmla="*/ 1857322 w 3683669"/>
              <a:gd name="connsiteY248" fmla="*/ 3332053 h 3683672"/>
              <a:gd name="connsiteX249" fmla="*/ 1857143 w 3683669"/>
              <a:gd name="connsiteY249" fmla="*/ 3331247 h 3683672"/>
              <a:gd name="connsiteX250" fmla="*/ 1871202 w 3683669"/>
              <a:gd name="connsiteY250" fmla="*/ 3318466 h 3683672"/>
              <a:gd name="connsiteX251" fmla="*/ 1885261 w 3683669"/>
              <a:gd name="connsiteY251" fmla="*/ 3331247 h 3683672"/>
              <a:gd name="connsiteX252" fmla="*/ 1884156 w 3683669"/>
              <a:gd name="connsiteY252" fmla="*/ 3336222 h 3683672"/>
              <a:gd name="connsiteX253" fmla="*/ 1884093 w 3683669"/>
              <a:gd name="connsiteY253" fmla="*/ 3336307 h 3683672"/>
              <a:gd name="connsiteX254" fmla="*/ 1864211 w 3683669"/>
              <a:gd name="connsiteY254" fmla="*/ 3429560 h 3683672"/>
              <a:gd name="connsiteX255" fmla="*/ 1877281 w 3683669"/>
              <a:gd name="connsiteY255" fmla="*/ 3513883 h 3683672"/>
              <a:gd name="connsiteX256" fmla="*/ 1930952 w 3683669"/>
              <a:gd name="connsiteY256" fmla="*/ 3460212 h 3683672"/>
              <a:gd name="connsiteX257" fmla="*/ 1930761 w 3683669"/>
              <a:gd name="connsiteY257" fmla="*/ 3458762 h 3683672"/>
              <a:gd name="connsiteX258" fmla="*/ 1932652 w 3683669"/>
              <a:gd name="connsiteY258" fmla="*/ 3458513 h 3683672"/>
              <a:gd name="connsiteX259" fmla="*/ 1934660 w 3683669"/>
              <a:gd name="connsiteY259" fmla="*/ 3456505 h 3683672"/>
              <a:gd name="connsiteX260" fmla="*/ 1950976 w 3683669"/>
              <a:gd name="connsiteY260" fmla="*/ 3456505 h 3683672"/>
              <a:gd name="connsiteX261" fmla="*/ 1950976 w 3683669"/>
              <a:gd name="connsiteY261" fmla="*/ 3459727 h 3683672"/>
              <a:gd name="connsiteX262" fmla="*/ 2011574 w 3683669"/>
              <a:gd name="connsiteY262" fmla="*/ 3506201 h 3683672"/>
              <a:gd name="connsiteX263" fmla="*/ 2013510 w 3683669"/>
              <a:gd name="connsiteY263" fmla="*/ 3420668 h 3683672"/>
              <a:gd name="connsiteX264" fmla="*/ 1980694 w 3683669"/>
              <a:gd name="connsiteY264" fmla="*/ 3328259 h 3683672"/>
              <a:gd name="connsiteX265" fmla="*/ 1979850 w 3683669"/>
              <a:gd name="connsiteY265" fmla="*/ 3325944 h 3683672"/>
              <a:gd name="connsiteX266" fmla="*/ 1992118 w 3683669"/>
              <a:gd name="connsiteY266" fmla="*/ 3311434 h 3683672"/>
              <a:gd name="connsiteX267" fmla="*/ 2007728 w 3683669"/>
              <a:gd name="connsiteY267" fmla="*/ 3322267 h 3683672"/>
              <a:gd name="connsiteX268" fmla="*/ 2007657 w 3683669"/>
              <a:gd name="connsiteY268" fmla="*/ 3323089 h 3683672"/>
              <a:gd name="connsiteX269" fmla="*/ 2007958 w 3683669"/>
              <a:gd name="connsiteY269" fmla="*/ 3323049 h 3683672"/>
              <a:gd name="connsiteX270" fmla="*/ 2047344 w 3683669"/>
              <a:gd name="connsiteY270" fmla="*/ 3405706 h 3683672"/>
              <a:gd name="connsiteX271" fmla="*/ 2049116 w 3683669"/>
              <a:gd name="connsiteY271" fmla="*/ 3405472 h 3683672"/>
              <a:gd name="connsiteX272" fmla="*/ 2065723 w 3683669"/>
              <a:gd name="connsiteY272" fmla="*/ 3315430 h 3683672"/>
              <a:gd name="connsiteX273" fmla="*/ 2066091 w 3683669"/>
              <a:gd name="connsiteY273" fmla="*/ 3315381 h 3683672"/>
              <a:gd name="connsiteX274" fmla="*/ 2065809 w 3683669"/>
              <a:gd name="connsiteY274" fmla="*/ 3314606 h 3683672"/>
              <a:gd name="connsiteX275" fmla="*/ 2078076 w 3683669"/>
              <a:gd name="connsiteY275" fmla="*/ 3300096 h 3683672"/>
              <a:gd name="connsiteX276" fmla="*/ 2093687 w 3683669"/>
              <a:gd name="connsiteY276" fmla="*/ 3310929 h 3683672"/>
              <a:gd name="connsiteX277" fmla="*/ 2093242 w 3683669"/>
              <a:gd name="connsiteY277" fmla="*/ 3316005 h 3683672"/>
              <a:gd name="connsiteX278" fmla="*/ 2093191 w 3683669"/>
              <a:gd name="connsiteY278" fmla="*/ 3316098 h 3683672"/>
              <a:gd name="connsiteX279" fmla="*/ 2085673 w 3683669"/>
              <a:gd name="connsiteY279" fmla="*/ 3411149 h 3683672"/>
              <a:gd name="connsiteX280" fmla="*/ 2109658 w 3683669"/>
              <a:gd name="connsiteY280" fmla="*/ 3493040 h 3683672"/>
              <a:gd name="connsiteX281" fmla="*/ 2144097 w 3683669"/>
              <a:gd name="connsiteY281" fmla="*/ 3448134 h 3683672"/>
              <a:gd name="connsiteX282" fmla="*/ 2139505 w 3683669"/>
              <a:gd name="connsiteY282" fmla="*/ 3442150 h 3683672"/>
              <a:gd name="connsiteX283" fmla="*/ 2140658 w 3683669"/>
              <a:gd name="connsiteY283" fmla="*/ 3433395 h 3683672"/>
              <a:gd name="connsiteX284" fmla="*/ 2156417 w 3683669"/>
              <a:gd name="connsiteY284" fmla="*/ 3429173 h 3683672"/>
              <a:gd name="connsiteX285" fmla="*/ 2157958 w 3683669"/>
              <a:gd name="connsiteY285" fmla="*/ 3430062 h 3683672"/>
              <a:gd name="connsiteX286" fmla="*/ 2159040 w 3683669"/>
              <a:gd name="connsiteY286" fmla="*/ 3428651 h 3683672"/>
              <a:gd name="connsiteX287" fmla="*/ 2175216 w 3683669"/>
              <a:gd name="connsiteY287" fmla="*/ 3426518 h 3683672"/>
              <a:gd name="connsiteX288" fmla="*/ 2177144 w 3683669"/>
              <a:gd name="connsiteY288" fmla="*/ 3441139 h 3683672"/>
              <a:gd name="connsiteX289" fmla="*/ 2226962 w 3683669"/>
              <a:gd name="connsiteY289" fmla="*/ 3469902 h 3683672"/>
              <a:gd name="connsiteX290" fmla="*/ 2217738 w 3683669"/>
              <a:gd name="connsiteY290" fmla="*/ 3384846 h 3683672"/>
              <a:gd name="connsiteX291" fmla="*/ 2173163 w 3683669"/>
              <a:gd name="connsiteY291" fmla="*/ 3297499 h 3683672"/>
              <a:gd name="connsiteX292" fmla="*/ 2172024 w 3683669"/>
              <a:gd name="connsiteY292" fmla="*/ 3295314 h 3683672"/>
              <a:gd name="connsiteX293" fmla="*/ 2182297 w 3683669"/>
              <a:gd name="connsiteY293" fmla="*/ 3279329 h 3683672"/>
              <a:gd name="connsiteX294" fmla="*/ 2199186 w 3683669"/>
              <a:gd name="connsiteY294" fmla="*/ 3288036 h 3683672"/>
              <a:gd name="connsiteX295" fmla="*/ 2199222 w 3683669"/>
              <a:gd name="connsiteY295" fmla="*/ 3288861 h 3683672"/>
              <a:gd name="connsiteX296" fmla="*/ 2199516 w 3683669"/>
              <a:gd name="connsiteY296" fmla="*/ 3288782 h 3683672"/>
              <a:gd name="connsiteX297" fmla="*/ 2249334 w 3683669"/>
              <a:gd name="connsiteY297" fmla="*/ 3365602 h 3683672"/>
              <a:gd name="connsiteX298" fmla="*/ 2251061 w 3683669"/>
              <a:gd name="connsiteY298" fmla="*/ 3365140 h 3683672"/>
              <a:gd name="connsiteX299" fmla="*/ 2255795 w 3683669"/>
              <a:gd name="connsiteY299" fmla="*/ 3273702 h 3683672"/>
              <a:gd name="connsiteX300" fmla="*/ 2256154 w 3683669"/>
              <a:gd name="connsiteY300" fmla="*/ 3273606 h 3683672"/>
              <a:gd name="connsiteX301" fmla="*/ 2255773 w 3683669"/>
              <a:gd name="connsiteY301" fmla="*/ 3272874 h 3683672"/>
              <a:gd name="connsiteX302" fmla="*/ 2266045 w 3683669"/>
              <a:gd name="connsiteY302" fmla="*/ 3256889 h 3683672"/>
              <a:gd name="connsiteX303" fmla="*/ 2282934 w 3683669"/>
              <a:gd name="connsiteY303" fmla="*/ 3265596 h 3683672"/>
              <a:gd name="connsiteX304" fmla="*/ 2283155 w 3683669"/>
              <a:gd name="connsiteY304" fmla="*/ 3270687 h 3683672"/>
              <a:gd name="connsiteX305" fmla="*/ 2283116 w 3683669"/>
              <a:gd name="connsiteY305" fmla="*/ 3270785 h 3683672"/>
              <a:gd name="connsiteX306" fmla="*/ 2288046 w 3683669"/>
              <a:gd name="connsiteY306" fmla="*/ 3366007 h 3683672"/>
              <a:gd name="connsiteX307" fmla="*/ 2322495 w 3683669"/>
              <a:gd name="connsiteY307" fmla="*/ 3444074 h 3683672"/>
              <a:gd name="connsiteX308" fmla="*/ 2351163 w 3683669"/>
              <a:gd name="connsiteY308" fmla="*/ 3394419 h 3683672"/>
              <a:gd name="connsiteX309" fmla="*/ 2346223 w 3683669"/>
              <a:gd name="connsiteY309" fmla="*/ 3389481 h 3683672"/>
              <a:gd name="connsiteX310" fmla="*/ 2346221 w 3683669"/>
              <a:gd name="connsiteY310" fmla="*/ 3380651 h 3683672"/>
              <a:gd name="connsiteX311" fmla="*/ 2361293 w 3683669"/>
              <a:gd name="connsiteY311" fmla="*/ 3374404 h 3683672"/>
              <a:gd name="connsiteX312" fmla="*/ 2362444 w 3683669"/>
              <a:gd name="connsiteY312" fmla="*/ 3374880 h 3683672"/>
              <a:gd name="connsiteX313" fmla="*/ 2363068 w 3683669"/>
              <a:gd name="connsiteY313" fmla="*/ 3373801 h 3683672"/>
              <a:gd name="connsiteX314" fmla="*/ 2378828 w 3683669"/>
              <a:gd name="connsiteY314" fmla="*/ 3369578 h 3683672"/>
              <a:gd name="connsiteX315" fmla="*/ 2384203 w 3683669"/>
              <a:gd name="connsiteY315" fmla="*/ 3376583 h 3683672"/>
              <a:gd name="connsiteX316" fmla="*/ 2383291 w 3683669"/>
              <a:gd name="connsiteY316" fmla="*/ 3383509 h 3683672"/>
              <a:gd name="connsiteX317" fmla="*/ 2436558 w 3683669"/>
              <a:gd name="connsiteY317" fmla="*/ 3405558 h 3683672"/>
              <a:gd name="connsiteX318" fmla="*/ 2416290 w 3683669"/>
              <a:gd name="connsiteY318" fmla="*/ 3322438 h 3683672"/>
              <a:gd name="connsiteX319" fmla="*/ 2360676 w 3683669"/>
              <a:gd name="connsiteY319" fmla="*/ 3241671 h 3683672"/>
              <a:gd name="connsiteX320" fmla="*/ 2359261 w 3683669"/>
              <a:gd name="connsiteY320" fmla="*/ 3239654 h 3683672"/>
              <a:gd name="connsiteX321" fmla="*/ 2367356 w 3683669"/>
              <a:gd name="connsiteY321" fmla="*/ 3222463 h 3683672"/>
              <a:gd name="connsiteX322" fmla="*/ 2385238 w 3683669"/>
              <a:gd name="connsiteY322" fmla="*/ 3228886 h 3683672"/>
              <a:gd name="connsiteX323" fmla="*/ 2385381 w 3683669"/>
              <a:gd name="connsiteY323" fmla="*/ 3229699 h 3683672"/>
              <a:gd name="connsiteX324" fmla="*/ 2385662 w 3683669"/>
              <a:gd name="connsiteY324" fmla="*/ 3229583 h 3683672"/>
              <a:gd name="connsiteX325" fmla="*/ 2445099 w 3683669"/>
              <a:gd name="connsiteY325" fmla="*/ 3299229 h 3683672"/>
              <a:gd name="connsiteX326" fmla="*/ 2446751 w 3683669"/>
              <a:gd name="connsiteY326" fmla="*/ 3298544 h 3683672"/>
              <a:gd name="connsiteX327" fmla="*/ 2439487 w 3683669"/>
              <a:gd name="connsiteY327" fmla="*/ 3207272 h 3683672"/>
              <a:gd name="connsiteX328" fmla="*/ 2439830 w 3683669"/>
              <a:gd name="connsiteY328" fmla="*/ 3207130 h 3683672"/>
              <a:gd name="connsiteX329" fmla="*/ 2439356 w 3683669"/>
              <a:gd name="connsiteY329" fmla="*/ 3206454 h 3683672"/>
              <a:gd name="connsiteX330" fmla="*/ 2447451 w 3683669"/>
              <a:gd name="connsiteY330" fmla="*/ 3189263 h 3683672"/>
              <a:gd name="connsiteX331" fmla="*/ 2465333 w 3683669"/>
              <a:gd name="connsiteY331" fmla="*/ 3195687 h 3683672"/>
              <a:gd name="connsiteX332" fmla="*/ 2466217 w 3683669"/>
              <a:gd name="connsiteY332" fmla="*/ 3200706 h 3683672"/>
              <a:gd name="connsiteX333" fmla="*/ 2466192 w 3683669"/>
              <a:gd name="connsiteY333" fmla="*/ 3200808 h 3683672"/>
              <a:gd name="connsiteX334" fmla="*/ 2483531 w 3683669"/>
              <a:gd name="connsiteY334" fmla="*/ 3294567 h 3683672"/>
              <a:gd name="connsiteX335" fmla="*/ 2527894 w 3683669"/>
              <a:gd name="connsiteY335" fmla="*/ 3367459 h 3683672"/>
              <a:gd name="connsiteX336" fmla="*/ 2549537 w 3683669"/>
              <a:gd name="connsiteY336" fmla="*/ 3315171 h 3683672"/>
              <a:gd name="connsiteX337" fmla="*/ 2543552 w 3683669"/>
              <a:gd name="connsiteY337" fmla="*/ 3310578 h 3683672"/>
              <a:gd name="connsiteX338" fmla="*/ 2542400 w 3683669"/>
              <a:gd name="connsiteY338" fmla="*/ 3301824 h 3683672"/>
              <a:gd name="connsiteX339" fmla="*/ 2556529 w 3683669"/>
              <a:gd name="connsiteY339" fmla="*/ 3293666 h 3683672"/>
              <a:gd name="connsiteX340" fmla="*/ 2558248 w 3683669"/>
              <a:gd name="connsiteY340" fmla="*/ 3294126 h 3683672"/>
              <a:gd name="connsiteX341" fmla="*/ 2558928 w 3683669"/>
              <a:gd name="connsiteY341" fmla="*/ 3292484 h 3683672"/>
              <a:gd name="connsiteX342" fmla="*/ 2574000 w 3683669"/>
              <a:gd name="connsiteY342" fmla="*/ 3286236 h 3683672"/>
              <a:gd name="connsiteX343" fmla="*/ 2580246 w 3683669"/>
              <a:gd name="connsiteY343" fmla="*/ 3292478 h 3683672"/>
              <a:gd name="connsiteX344" fmla="*/ 2580247 w 3683669"/>
              <a:gd name="connsiteY344" fmla="*/ 3300021 h 3683672"/>
              <a:gd name="connsiteX345" fmla="*/ 2635212 w 3683669"/>
              <a:gd name="connsiteY345" fmla="*/ 3314749 h 3683672"/>
              <a:gd name="connsiteX346" fmla="*/ 2604288 w 3683669"/>
              <a:gd name="connsiteY346" fmla="*/ 3234978 h 3683672"/>
              <a:gd name="connsiteX347" fmla="*/ 2538625 w 3683669"/>
              <a:gd name="connsiteY347" fmla="*/ 3162145 h 3683672"/>
              <a:gd name="connsiteX348" fmla="*/ 2536960 w 3683669"/>
              <a:gd name="connsiteY348" fmla="*/ 3160329 h 3683672"/>
              <a:gd name="connsiteX349" fmla="*/ 2542745 w 3683669"/>
              <a:gd name="connsiteY349" fmla="*/ 3142230 h 3683672"/>
              <a:gd name="connsiteX350" fmla="*/ 2561312 w 3683669"/>
              <a:gd name="connsiteY350" fmla="*/ 3146269 h 3683672"/>
              <a:gd name="connsiteX351" fmla="*/ 2561560 w 3683669"/>
              <a:gd name="connsiteY351" fmla="*/ 3147056 h 3683672"/>
              <a:gd name="connsiteX352" fmla="*/ 2561824 w 3683669"/>
              <a:gd name="connsiteY352" fmla="*/ 3146904 h 3683672"/>
              <a:gd name="connsiteX353" fmla="*/ 2629827 w 3683669"/>
              <a:gd name="connsiteY353" fmla="*/ 3208213 h 3683672"/>
              <a:gd name="connsiteX354" fmla="*/ 2631375 w 3683669"/>
              <a:gd name="connsiteY354" fmla="*/ 3207319 h 3683672"/>
              <a:gd name="connsiteX355" fmla="*/ 2612282 w 3683669"/>
              <a:gd name="connsiteY355" fmla="*/ 3117772 h 3683672"/>
              <a:gd name="connsiteX356" fmla="*/ 2612604 w 3683669"/>
              <a:gd name="connsiteY356" fmla="*/ 3117586 h 3683672"/>
              <a:gd name="connsiteX357" fmla="*/ 2612046 w 3683669"/>
              <a:gd name="connsiteY357" fmla="*/ 3116977 h 3683672"/>
              <a:gd name="connsiteX358" fmla="*/ 2617832 w 3683669"/>
              <a:gd name="connsiteY358" fmla="*/ 3098879 h 3683672"/>
              <a:gd name="connsiteX359" fmla="*/ 2636399 w 3683669"/>
              <a:gd name="connsiteY359" fmla="*/ 3102917 h 3683672"/>
              <a:gd name="connsiteX360" fmla="*/ 2637929 w 3683669"/>
              <a:gd name="connsiteY360" fmla="*/ 3107778 h 3683672"/>
              <a:gd name="connsiteX361" fmla="*/ 2637917 w 3683669"/>
              <a:gd name="connsiteY361" fmla="*/ 3107883 h 3683672"/>
              <a:gd name="connsiteX362" fmla="*/ 2667324 w 3683669"/>
              <a:gd name="connsiteY362" fmla="*/ 3198584 h 3683672"/>
              <a:gd name="connsiteX363" fmla="*/ 2720805 w 3683669"/>
              <a:gd name="connsiteY363" fmla="*/ 3265076 h 3683672"/>
              <a:gd name="connsiteX364" fmla="*/ 2735645 w 3683669"/>
              <a:gd name="connsiteY364" fmla="*/ 3209692 h 3683672"/>
              <a:gd name="connsiteX365" fmla="*/ 2729595 w 3683669"/>
              <a:gd name="connsiteY365" fmla="*/ 3206201 h 3683672"/>
              <a:gd name="connsiteX366" fmla="*/ 2727308 w 3683669"/>
              <a:gd name="connsiteY366" fmla="*/ 3197673 h 3683672"/>
              <a:gd name="connsiteX367" fmla="*/ 2740250 w 3683669"/>
              <a:gd name="connsiteY367" fmla="*/ 3187737 h 3683672"/>
              <a:gd name="connsiteX368" fmla="*/ 2741485 w 3683669"/>
              <a:gd name="connsiteY368" fmla="*/ 3187899 h 3683672"/>
              <a:gd name="connsiteX369" fmla="*/ 2741807 w 3683669"/>
              <a:gd name="connsiteY369" fmla="*/ 3186696 h 3683672"/>
              <a:gd name="connsiteX370" fmla="*/ 2755937 w 3683669"/>
              <a:gd name="connsiteY370" fmla="*/ 3178538 h 3683672"/>
              <a:gd name="connsiteX371" fmla="*/ 2762942 w 3683669"/>
              <a:gd name="connsiteY371" fmla="*/ 3183913 h 3683672"/>
              <a:gd name="connsiteX372" fmla="*/ 2763854 w 3683669"/>
              <a:gd name="connsiteY372" fmla="*/ 3190839 h 3683672"/>
              <a:gd name="connsiteX373" fmla="*/ 2821013 w 3683669"/>
              <a:gd name="connsiteY373" fmla="*/ 3198350 h 3683672"/>
              <a:gd name="connsiteX374" fmla="*/ 2779923 w 3683669"/>
              <a:gd name="connsiteY374" fmla="*/ 3123308 h 3683672"/>
              <a:gd name="connsiteX375" fmla="*/ 2705299 w 3683669"/>
              <a:gd name="connsiteY375" fmla="*/ 3059687 h 3683672"/>
              <a:gd name="connsiteX376" fmla="*/ 2703411 w 3683669"/>
              <a:gd name="connsiteY376" fmla="*/ 3058104 h 3683672"/>
              <a:gd name="connsiteX377" fmla="*/ 2706780 w 3683669"/>
              <a:gd name="connsiteY377" fmla="*/ 3039404 h 3683672"/>
              <a:gd name="connsiteX378" fmla="*/ 2725716 w 3683669"/>
              <a:gd name="connsiteY378" fmla="*/ 3040981 h 3683672"/>
              <a:gd name="connsiteX379" fmla="*/ 2726065 w 3683669"/>
              <a:gd name="connsiteY379" fmla="*/ 3041729 h 3683672"/>
              <a:gd name="connsiteX380" fmla="*/ 2726306 w 3683669"/>
              <a:gd name="connsiteY380" fmla="*/ 3041543 h 3683672"/>
              <a:gd name="connsiteX381" fmla="*/ 2801743 w 3683669"/>
              <a:gd name="connsiteY381" fmla="*/ 3093433 h 3683672"/>
              <a:gd name="connsiteX382" fmla="*/ 2803161 w 3683669"/>
              <a:gd name="connsiteY382" fmla="*/ 3092344 h 3683672"/>
              <a:gd name="connsiteX383" fmla="*/ 2772522 w 3683669"/>
              <a:gd name="connsiteY383" fmla="*/ 3006062 h 3683672"/>
              <a:gd name="connsiteX384" fmla="*/ 2772817 w 3683669"/>
              <a:gd name="connsiteY384" fmla="*/ 3005836 h 3683672"/>
              <a:gd name="connsiteX385" fmla="*/ 2772184 w 3683669"/>
              <a:gd name="connsiteY385" fmla="*/ 3005306 h 3683672"/>
              <a:gd name="connsiteX386" fmla="*/ 2775553 w 3683669"/>
              <a:gd name="connsiteY386" fmla="*/ 2986606 h 3683672"/>
              <a:gd name="connsiteX387" fmla="*/ 2794489 w 3683669"/>
              <a:gd name="connsiteY387" fmla="*/ 2988182 h 3683672"/>
              <a:gd name="connsiteX388" fmla="*/ 2796642 w 3683669"/>
              <a:gd name="connsiteY388" fmla="*/ 2992801 h 3683672"/>
              <a:gd name="connsiteX389" fmla="*/ 2796644 w 3683669"/>
              <a:gd name="connsiteY389" fmla="*/ 2992907 h 3683672"/>
              <a:gd name="connsiteX390" fmla="*/ 2837659 w 3683669"/>
              <a:gd name="connsiteY390" fmla="*/ 3078983 h 3683672"/>
              <a:gd name="connsiteX391" fmla="*/ 2899376 w 3683669"/>
              <a:gd name="connsiteY391" fmla="*/ 3137910 h 3683672"/>
              <a:gd name="connsiteX392" fmla="*/ 2906749 w 3683669"/>
              <a:gd name="connsiteY392" fmla="*/ 3081800 h 3683672"/>
              <a:gd name="connsiteX393" fmla="*/ 2899780 w 3683669"/>
              <a:gd name="connsiteY393" fmla="*/ 3078914 h 3683672"/>
              <a:gd name="connsiteX394" fmla="*/ 2896401 w 3683669"/>
              <a:gd name="connsiteY394" fmla="*/ 3070756 h 3683672"/>
              <a:gd name="connsiteX395" fmla="*/ 2907938 w 3683669"/>
              <a:gd name="connsiteY395" fmla="*/ 3059219 h 3683672"/>
              <a:gd name="connsiteX396" fmla="*/ 2909716 w 3683669"/>
              <a:gd name="connsiteY396" fmla="*/ 3059219 h 3683672"/>
              <a:gd name="connsiteX397" fmla="*/ 2909948 w 3683669"/>
              <a:gd name="connsiteY397" fmla="*/ 3057457 h 3683672"/>
              <a:gd name="connsiteX398" fmla="*/ 2922889 w 3683669"/>
              <a:gd name="connsiteY398" fmla="*/ 3047521 h 3683672"/>
              <a:gd name="connsiteX399" fmla="*/ 2930538 w 3683669"/>
              <a:gd name="connsiteY399" fmla="*/ 3051934 h 3683672"/>
              <a:gd name="connsiteX400" fmla="*/ 2932491 w 3683669"/>
              <a:gd name="connsiteY400" fmla="*/ 3059219 h 3683672"/>
              <a:gd name="connsiteX401" fmla="*/ 2989396 w 3683669"/>
              <a:gd name="connsiteY401" fmla="*/ 3059219 h 3683672"/>
              <a:gd name="connsiteX402" fmla="*/ 2938879 w 3683669"/>
              <a:gd name="connsiteY402" fmla="*/ 2990170 h 3683672"/>
              <a:gd name="connsiteX403" fmla="*/ 2856603 w 3683669"/>
              <a:gd name="connsiteY403" fmla="*/ 2936813 h 3683672"/>
              <a:gd name="connsiteX404" fmla="*/ 2854525 w 3683669"/>
              <a:gd name="connsiteY404" fmla="*/ 2935491 h 3683672"/>
              <a:gd name="connsiteX405" fmla="*/ 2855429 w 3683669"/>
              <a:gd name="connsiteY405" fmla="*/ 2916511 h 3683672"/>
              <a:gd name="connsiteX406" fmla="*/ 2874408 w 3683669"/>
              <a:gd name="connsiteY406" fmla="*/ 2915607 h 3683672"/>
              <a:gd name="connsiteX407" fmla="*/ 2874852 w 3683669"/>
              <a:gd name="connsiteY407" fmla="*/ 2916303 h 3683672"/>
              <a:gd name="connsiteX408" fmla="*/ 2875067 w 3683669"/>
              <a:gd name="connsiteY408" fmla="*/ 2916088 h 3683672"/>
              <a:gd name="connsiteX409" fmla="*/ 2956621 w 3683669"/>
              <a:gd name="connsiteY409" fmla="*/ 2957707 h 3683672"/>
              <a:gd name="connsiteX410" fmla="*/ 2957885 w 3683669"/>
              <a:gd name="connsiteY410" fmla="*/ 2956443 h 3683672"/>
              <a:gd name="connsiteX411" fmla="*/ 2916266 w 3683669"/>
              <a:gd name="connsiteY411" fmla="*/ 2874888 h 3683672"/>
              <a:gd name="connsiteX412" fmla="*/ 2916529 w 3683669"/>
              <a:gd name="connsiteY412" fmla="*/ 2874626 h 3683672"/>
              <a:gd name="connsiteX413" fmla="*/ 2915833 w 3683669"/>
              <a:gd name="connsiteY413" fmla="*/ 2874182 h 3683672"/>
              <a:gd name="connsiteX414" fmla="*/ 2916737 w 3683669"/>
              <a:gd name="connsiteY414" fmla="*/ 2855203 h 3683672"/>
              <a:gd name="connsiteX415" fmla="*/ 2935717 w 3683669"/>
              <a:gd name="connsiteY415" fmla="*/ 2854299 h 3683672"/>
              <a:gd name="connsiteX416" fmla="*/ 2938453 w 3683669"/>
              <a:gd name="connsiteY416" fmla="*/ 2858598 h 3683672"/>
              <a:gd name="connsiteX417" fmla="*/ 2938469 w 3683669"/>
              <a:gd name="connsiteY417" fmla="*/ 2858702 h 3683672"/>
              <a:gd name="connsiteX418" fmla="*/ 2990349 w 3683669"/>
              <a:gd name="connsiteY418" fmla="*/ 2938701 h 3683672"/>
              <a:gd name="connsiteX419" fmla="*/ 3059217 w 3683669"/>
              <a:gd name="connsiteY419" fmla="*/ 2989085 h 3683672"/>
              <a:gd name="connsiteX420" fmla="*/ 3059217 w 3683669"/>
              <a:gd name="connsiteY420" fmla="*/ 2931748 h 3683672"/>
              <a:gd name="connsiteX421" fmla="*/ 3052471 w 3683669"/>
              <a:gd name="connsiteY421" fmla="*/ 2929943 h 3683672"/>
              <a:gd name="connsiteX422" fmla="*/ 3048055 w 3683669"/>
              <a:gd name="connsiteY422" fmla="*/ 2922297 h 3683672"/>
              <a:gd name="connsiteX423" fmla="*/ 3057984 w 3683669"/>
              <a:gd name="connsiteY423" fmla="*/ 2909350 h 3683672"/>
              <a:gd name="connsiteX424" fmla="*/ 3059217 w 3683669"/>
              <a:gd name="connsiteY424" fmla="*/ 2909188 h 3683672"/>
              <a:gd name="connsiteX425" fmla="*/ 3059217 w 3683669"/>
              <a:gd name="connsiteY425" fmla="*/ 2907941 h 3683672"/>
              <a:gd name="connsiteX426" fmla="*/ 3070754 w 3683669"/>
              <a:gd name="connsiteY426" fmla="*/ 2896404 h 3683672"/>
              <a:gd name="connsiteX427" fmla="*/ 3078912 w 3683669"/>
              <a:gd name="connsiteY427" fmla="*/ 2899783 h 3683672"/>
              <a:gd name="connsiteX428" fmla="*/ 3081585 w 3683669"/>
              <a:gd name="connsiteY428" fmla="*/ 2906237 h 3683672"/>
              <a:gd name="connsiteX429" fmla="*/ 3138742 w 3683669"/>
              <a:gd name="connsiteY429" fmla="*/ 2898698 h 3683672"/>
              <a:gd name="connsiteX430" fmla="*/ 3079630 w 3683669"/>
              <a:gd name="connsiteY430" fmla="*/ 2836848 h 3683672"/>
              <a:gd name="connsiteX431" fmla="*/ 2991083 w 3683669"/>
              <a:gd name="connsiteY431" fmla="*/ 2794709 h 3683672"/>
              <a:gd name="connsiteX432" fmla="*/ 2988849 w 3683669"/>
              <a:gd name="connsiteY432" fmla="*/ 2793669 h 3683672"/>
              <a:gd name="connsiteX433" fmla="*/ 2987264 w 3683669"/>
              <a:gd name="connsiteY433" fmla="*/ 2774734 h 3683672"/>
              <a:gd name="connsiteX434" fmla="*/ 3005962 w 3683669"/>
              <a:gd name="connsiteY434" fmla="*/ 2771356 h 3683672"/>
              <a:gd name="connsiteX435" fmla="*/ 3006492 w 3683669"/>
              <a:gd name="connsiteY435" fmla="*/ 2771988 h 3683672"/>
              <a:gd name="connsiteX436" fmla="*/ 3006677 w 3683669"/>
              <a:gd name="connsiteY436" fmla="*/ 2771747 h 3683672"/>
              <a:gd name="connsiteX437" fmla="*/ 3092974 w 3683669"/>
              <a:gd name="connsiteY437" fmla="*/ 2802344 h 3683672"/>
              <a:gd name="connsiteX438" fmla="*/ 3094062 w 3683669"/>
              <a:gd name="connsiteY438" fmla="*/ 2800925 h 3683672"/>
              <a:gd name="connsiteX439" fmla="*/ 3042136 w 3683669"/>
              <a:gd name="connsiteY439" fmla="*/ 2725513 h 3683672"/>
              <a:gd name="connsiteX440" fmla="*/ 3042362 w 3683669"/>
              <a:gd name="connsiteY440" fmla="*/ 2725218 h 3683672"/>
              <a:gd name="connsiteX441" fmla="*/ 3041614 w 3683669"/>
              <a:gd name="connsiteY441" fmla="*/ 2724870 h 3683672"/>
              <a:gd name="connsiteX442" fmla="*/ 3040028 w 3683669"/>
              <a:gd name="connsiteY442" fmla="*/ 2705935 h 3683672"/>
              <a:gd name="connsiteX443" fmla="*/ 3058726 w 3683669"/>
              <a:gd name="connsiteY443" fmla="*/ 2702557 h 3683672"/>
              <a:gd name="connsiteX444" fmla="*/ 3062002 w 3683669"/>
              <a:gd name="connsiteY444" fmla="*/ 2706461 h 3683672"/>
              <a:gd name="connsiteX445" fmla="*/ 3062031 w 3683669"/>
              <a:gd name="connsiteY445" fmla="*/ 2706563 h 3683672"/>
              <a:gd name="connsiteX446" fmla="*/ 3123927 w 3683669"/>
              <a:gd name="connsiteY446" fmla="*/ 2779091 h 3683672"/>
              <a:gd name="connsiteX447" fmla="*/ 3198792 w 3683669"/>
              <a:gd name="connsiteY447" fmla="*/ 2820036 h 3683672"/>
              <a:gd name="connsiteX448" fmla="*/ 3191391 w 3683669"/>
              <a:gd name="connsiteY448" fmla="*/ 2763929 h 3683672"/>
              <a:gd name="connsiteX449" fmla="*/ 3183913 w 3683669"/>
              <a:gd name="connsiteY449" fmla="*/ 2762944 h 3683672"/>
              <a:gd name="connsiteX450" fmla="*/ 3178537 w 3683669"/>
              <a:gd name="connsiteY450" fmla="*/ 2755939 h 3683672"/>
              <a:gd name="connsiteX451" fmla="*/ 3186695 w 3683669"/>
              <a:gd name="connsiteY451" fmla="*/ 2741809 h 3683672"/>
              <a:gd name="connsiteX452" fmla="*/ 3188413 w 3683669"/>
              <a:gd name="connsiteY452" fmla="*/ 2741349 h 3683672"/>
              <a:gd name="connsiteX453" fmla="*/ 3188181 w 3683669"/>
              <a:gd name="connsiteY453" fmla="*/ 2739588 h 3683672"/>
              <a:gd name="connsiteX454" fmla="*/ 3198110 w 3683669"/>
              <a:gd name="connsiteY454" fmla="*/ 2726641 h 3683672"/>
              <a:gd name="connsiteX455" fmla="*/ 3206640 w 3683669"/>
              <a:gd name="connsiteY455" fmla="*/ 2728925 h 3683672"/>
              <a:gd name="connsiteX456" fmla="*/ 3210412 w 3683669"/>
              <a:gd name="connsiteY456" fmla="*/ 2735454 h 3683672"/>
              <a:gd name="connsiteX457" fmla="*/ 3265378 w 3683669"/>
              <a:gd name="connsiteY457" fmla="*/ 2720726 h 3683672"/>
              <a:gd name="connsiteX458" fmla="*/ 3198711 w 3683669"/>
              <a:gd name="connsiteY458" fmla="*/ 2667105 h 3683672"/>
              <a:gd name="connsiteX459" fmla="*/ 3105429 w 3683669"/>
              <a:gd name="connsiteY459" fmla="*/ 2636861 h 3683672"/>
              <a:gd name="connsiteX460" fmla="*/ 3103079 w 3683669"/>
              <a:gd name="connsiteY460" fmla="*/ 2636121 h 3683672"/>
              <a:gd name="connsiteX461" fmla="*/ 3099040 w 3683669"/>
              <a:gd name="connsiteY461" fmla="*/ 2617554 h 3683672"/>
              <a:gd name="connsiteX462" fmla="*/ 3117139 w 3683669"/>
              <a:gd name="connsiteY462" fmla="*/ 2611768 h 3683672"/>
              <a:gd name="connsiteX463" fmla="*/ 3117747 w 3683669"/>
              <a:gd name="connsiteY463" fmla="*/ 2612326 h 3683672"/>
              <a:gd name="connsiteX464" fmla="*/ 3117899 w 3683669"/>
              <a:gd name="connsiteY464" fmla="*/ 2612063 h 3683672"/>
              <a:gd name="connsiteX465" fmla="*/ 3207447 w 3683669"/>
              <a:gd name="connsiteY465" fmla="*/ 2631156 h 3683672"/>
              <a:gd name="connsiteX466" fmla="*/ 3208340 w 3683669"/>
              <a:gd name="connsiteY466" fmla="*/ 2629608 h 3683672"/>
              <a:gd name="connsiteX467" fmla="*/ 3147031 w 3683669"/>
              <a:gd name="connsiteY467" fmla="*/ 2561604 h 3683672"/>
              <a:gd name="connsiteX468" fmla="*/ 3147217 w 3683669"/>
              <a:gd name="connsiteY468" fmla="*/ 2561282 h 3683672"/>
              <a:gd name="connsiteX469" fmla="*/ 3146430 w 3683669"/>
              <a:gd name="connsiteY469" fmla="*/ 2561034 h 3683672"/>
              <a:gd name="connsiteX470" fmla="*/ 3142391 w 3683669"/>
              <a:gd name="connsiteY470" fmla="*/ 2542467 h 3683672"/>
              <a:gd name="connsiteX471" fmla="*/ 3160490 w 3683669"/>
              <a:gd name="connsiteY471" fmla="*/ 2536682 h 3683672"/>
              <a:gd name="connsiteX472" fmla="*/ 3164246 w 3683669"/>
              <a:gd name="connsiteY472" fmla="*/ 2540126 h 3683672"/>
              <a:gd name="connsiteX473" fmla="*/ 3164288 w 3683669"/>
              <a:gd name="connsiteY473" fmla="*/ 2540223 h 3683672"/>
              <a:gd name="connsiteX474" fmla="*/ 3235106 w 3683669"/>
              <a:gd name="connsiteY474" fmla="*/ 2604068 h 3683672"/>
              <a:gd name="connsiteX475" fmla="*/ 3314667 w 3683669"/>
              <a:gd name="connsiteY475" fmla="*/ 2634911 h 3683672"/>
              <a:gd name="connsiteX476" fmla="*/ 3299827 w 3683669"/>
              <a:gd name="connsiteY476" fmla="*/ 2579529 h 3683672"/>
              <a:gd name="connsiteX477" fmla="*/ 3292842 w 3683669"/>
              <a:gd name="connsiteY477" fmla="*/ 2579531 h 3683672"/>
              <a:gd name="connsiteX478" fmla="*/ 3286596 w 3683669"/>
              <a:gd name="connsiteY478" fmla="*/ 2573288 h 3683672"/>
              <a:gd name="connsiteX479" fmla="*/ 3292836 w 3683669"/>
              <a:gd name="connsiteY479" fmla="*/ 2558213 h 3683672"/>
              <a:gd name="connsiteX480" fmla="*/ 3293988 w 3683669"/>
              <a:gd name="connsiteY480" fmla="*/ 2557736 h 3683672"/>
              <a:gd name="connsiteX481" fmla="*/ 3293665 w 3683669"/>
              <a:gd name="connsiteY481" fmla="*/ 2556532 h 3683672"/>
              <a:gd name="connsiteX482" fmla="*/ 3301823 w 3683669"/>
              <a:gd name="connsiteY482" fmla="*/ 2542402 h 3683672"/>
              <a:gd name="connsiteX483" fmla="*/ 3310578 w 3683669"/>
              <a:gd name="connsiteY483" fmla="*/ 2543554 h 3683672"/>
              <a:gd name="connsiteX484" fmla="*/ 3314831 w 3683669"/>
              <a:gd name="connsiteY484" fmla="*/ 2549096 h 3683672"/>
              <a:gd name="connsiteX485" fmla="*/ 3368086 w 3683669"/>
              <a:gd name="connsiteY485" fmla="*/ 2527022 h 3683672"/>
              <a:gd name="connsiteX486" fmla="*/ 3294980 w 3683669"/>
              <a:gd name="connsiteY486" fmla="*/ 2482579 h 3683672"/>
              <a:gd name="connsiteX487" fmla="*/ 3198543 w 3683669"/>
              <a:gd name="connsiteY487" fmla="*/ 2464793 h 3683672"/>
              <a:gd name="connsiteX488" fmla="*/ 3196117 w 3683669"/>
              <a:gd name="connsiteY488" fmla="*/ 2464367 h 3683672"/>
              <a:gd name="connsiteX489" fmla="*/ 3189685 w 3683669"/>
              <a:gd name="connsiteY489" fmla="*/ 2446488 h 3683672"/>
              <a:gd name="connsiteX490" fmla="*/ 3206872 w 3683669"/>
              <a:gd name="connsiteY490" fmla="*/ 2438385 h 3683672"/>
              <a:gd name="connsiteX491" fmla="*/ 3207548 w 3683669"/>
              <a:gd name="connsiteY491" fmla="*/ 2438858 h 3683672"/>
              <a:gd name="connsiteX492" fmla="*/ 3207664 w 3683669"/>
              <a:gd name="connsiteY492" fmla="*/ 2438577 h 3683672"/>
              <a:gd name="connsiteX493" fmla="*/ 3298939 w 3683669"/>
              <a:gd name="connsiteY493" fmla="*/ 2445796 h 3683672"/>
              <a:gd name="connsiteX494" fmla="*/ 3299623 w 3683669"/>
              <a:gd name="connsiteY494" fmla="*/ 2444145 h 3683672"/>
              <a:gd name="connsiteX495" fmla="*/ 3229948 w 3683669"/>
              <a:gd name="connsiteY495" fmla="*/ 2384742 h 3683672"/>
              <a:gd name="connsiteX496" fmla="*/ 3230090 w 3683669"/>
              <a:gd name="connsiteY496" fmla="*/ 2384399 h 3683672"/>
              <a:gd name="connsiteX497" fmla="*/ 3229277 w 3683669"/>
              <a:gd name="connsiteY497" fmla="*/ 2384256 h 3683672"/>
              <a:gd name="connsiteX498" fmla="*/ 3222845 w 3683669"/>
              <a:gd name="connsiteY498" fmla="*/ 2366377 h 3683672"/>
              <a:gd name="connsiteX499" fmla="*/ 3240032 w 3683669"/>
              <a:gd name="connsiteY499" fmla="*/ 2358274 h 3683672"/>
              <a:gd name="connsiteX500" fmla="*/ 3244206 w 3683669"/>
              <a:gd name="connsiteY500" fmla="*/ 2361197 h 3683672"/>
              <a:gd name="connsiteX501" fmla="*/ 3244260 w 3683669"/>
              <a:gd name="connsiteY501" fmla="*/ 2361288 h 3683672"/>
              <a:gd name="connsiteX502" fmla="*/ 3322819 w 3683669"/>
              <a:gd name="connsiteY502" fmla="*/ 2415325 h 3683672"/>
              <a:gd name="connsiteX503" fmla="*/ 3405730 w 3683669"/>
              <a:gd name="connsiteY503" fmla="*/ 2435498 h 3683672"/>
              <a:gd name="connsiteX504" fmla="*/ 3384060 w 3683669"/>
              <a:gd name="connsiteY504" fmla="*/ 2383219 h 3683672"/>
              <a:gd name="connsiteX505" fmla="*/ 3376581 w 3683669"/>
              <a:gd name="connsiteY505" fmla="*/ 2384204 h 3683672"/>
              <a:gd name="connsiteX506" fmla="*/ 3369576 w 3683669"/>
              <a:gd name="connsiteY506" fmla="*/ 2378828 h 3683672"/>
              <a:gd name="connsiteX507" fmla="*/ 3373799 w 3683669"/>
              <a:gd name="connsiteY507" fmla="*/ 2363068 h 3683672"/>
              <a:gd name="connsiteX508" fmla="*/ 3375339 w 3683669"/>
              <a:gd name="connsiteY508" fmla="*/ 2362179 h 3683672"/>
              <a:gd name="connsiteX509" fmla="*/ 3374659 w 3683669"/>
              <a:gd name="connsiteY509" fmla="*/ 2360538 h 3683672"/>
              <a:gd name="connsiteX510" fmla="*/ 3380899 w 3683669"/>
              <a:gd name="connsiteY510" fmla="*/ 2345463 h 3683672"/>
              <a:gd name="connsiteX511" fmla="*/ 3389729 w 3683669"/>
              <a:gd name="connsiteY511" fmla="*/ 2345460 h 3683672"/>
              <a:gd name="connsiteX512" fmla="*/ 3395063 w 3683669"/>
              <a:gd name="connsiteY512" fmla="*/ 2350792 h 3683672"/>
              <a:gd name="connsiteX513" fmla="*/ 3444344 w 3683669"/>
              <a:gd name="connsiteY513" fmla="*/ 2322339 h 3683672"/>
              <a:gd name="connsiteX514" fmla="*/ 3366071 w 3683669"/>
              <a:gd name="connsiteY514" fmla="*/ 2287800 h 3683672"/>
              <a:gd name="connsiteX515" fmla="*/ 3268139 w 3683669"/>
              <a:gd name="connsiteY515" fmla="*/ 2282729 h 3683672"/>
              <a:gd name="connsiteX516" fmla="*/ 3265678 w 3683669"/>
              <a:gd name="connsiteY516" fmla="*/ 2282623 h 3683672"/>
              <a:gd name="connsiteX517" fmla="*/ 3256971 w 3683669"/>
              <a:gd name="connsiteY517" fmla="*/ 2265734 h 3683672"/>
              <a:gd name="connsiteX518" fmla="*/ 3272955 w 3683669"/>
              <a:gd name="connsiteY518" fmla="*/ 2255461 h 3683672"/>
              <a:gd name="connsiteX519" fmla="*/ 3273687 w 3683669"/>
              <a:gd name="connsiteY519" fmla="*/ 2255843 h 3683672"/>
              <a:gd name="connsiteX520" fmla="*/ 3273766 w 3683669"/>
              <a:gd name="connsiteY520" fmla="*/ 2255549 h 3683672"/>
              <a:gd name="connsiteX521" fmla="*/ 3365204 w 3683669"/>
              <a:gd name="connsiteY521" fmla="*/ 2250815 h 3683672"/>
              <a:gd name="connsiteX522" fmla="*/ 3365667 w 3683669"/>
              <a:gd name="connsiteY522" fmla="*/ 2249088 h 3683672"/>
              <a:gd name="connsiteX523" fmla="*/ 3288846 w 3683669"/>
              <a:gd name="connsiteY523" fmla="*/ 2199269 h 3683672"/>
              <a:gd name="connsiteX524" fmla="*/ 3288942 w 3683669"/>
              <a:gd name="connsiteY524" fmla="*/ 2198910 h 3683672"/>
              <a:gd name="connsiteX525" fmla="*/ 3288118 w 3683669"/>
              <a:gd name="connsiteY525" fmla="*/ 2198874 h 3683672"/>
              <a:gd name="connsiteX526" fmla="*/ 3279411 w 3683669"/>
              <a:gd name="connsiteY526" fmla="*/ 2181986 h 3683672"/>
              <a:gd name="connsiteX527" fmla="*/ 3295396 w 3683669"/>
              <a:gd name="connsiteY527" fmla="*/ 2171713 h 3683672"/>
              <a:gd name="connsiteX528" fmla="*/ 3299915 w 3683669"/>
              <a:gd name="connsiteY528" fmla="*/ 2174068 h 3683672"/>
              <a:gd name="connsiteX529" fmla="*/ 3299981 w 3683669"/>
              <a:gd name="connsiteY529" fmla="*/ 2174150 h 3683672"/>
              <a:gd name="connsiteX530" fmla="*/ 3384910 w 3683669"/>
              <a:gd name="connsiteY530" fmla="*/ 2217492 h 3683672"/>
              <a:gd name="connsiteX531" fmla="*/ 3469743 w 3683669"/>
              <a:gd name="connsiteY531" fmla="*/ 2226692 h 3683672"/>
              <a:gd name="connsiteX532" fmla="*/ 3440630 w 3683669"/>
              <a:gd name="connsiteY532" fmla="*/ 2176266 h 3683672"/>
              <a:gd name="connsiteX533" fmla="*/ 3426680 w 3683669"/>
              <a:gd name="connsiteY533" fmla="*/ 2174433 h 3683672"/>
              <a:gd name="connsiteX534" fmla="*/ 3428806 w 3683669"/>
              <a:gd name="connsiteY534" fmla="*/ 2158257 h 3683672"/>
              <a:gd name="connsiteX535" fmla="*/ 3429794 w 3683669"/>
              <a:gd name="connsiteY535" fmla="*/ 2157498 h 3683672"/>
              <a:gd name="connsiteX536" fmla="*/ 3429171 w 3683669"/>
              <a:gd name="connsiteY536" fmla="*/ 2156418 h 3683672"/>
              <a:gd name="connsiteX537" fmla="*/ 3433394 w 3683669"/>
              <a:gd name="connsiteY537" fmla="*/ 2140658 h 3683672"/>
              <a:gd name="connsiteX538" fmla="*/ 3442148 w 3683669"/>
              <a:gd name="connsiteY538" fmla="*/ 2139505 h 3683672"/>
              <a:gd name="connsiteX539" fmla="*/ 3447691 w 3683669"/>
              <a:gd name="connsiteY539" fmla="*/ 2143759 h 3683672"/>
              <a:gd name="connsiteX540" fmla="*/ 3493419 w 3683669"/>
              <a:gd name="connsiteY540" fmla="*/ 2108652 h 3683672"/>
              <a:gd name="connsiteX541" fmla="*/ 3411301 w 3683669"/>
              <a:gd name="connsiteY541" fmla="*/ 2084645 h 3683672"/>
              <a:gd name="connsiteX542" fmla="*/ 3313547 w 3683669"/>
              <a:gd name="connsiteY542" fmla="*/ 2092425 h 3683672"/>
              <a:gd name="connsiteX543" fmla="*/ 3311093 w 3683669"/>
              <a:gd name="connsiteY543" fmla="*/ 2092641 h 3683672"/>
              <a:gd name="connsiteX544" fmla="*/ 3300252 w 3683669"/>
              <a:gd name="connsiteY544" fmla="*/ 2077036 h 3683672"/>
              <a:gd name="connsiteX545" fmla="*/ 3314756 w 3683669"/>
              <a:gd name="connsiteY545" fmla="*/ 2064761 h 3683672"/>
              <a:gd name="connsiteX546" fmla="*/ 3315532 w 3683669"/>
              <a:gd name="connsiteY546" fmla="*/ 2065043 h 3683672"/>
              <a:gd name="connsiteX547" fmla="*/ 3315571 w 3683669"/>
              <a:gd name="connsiteY547" fmla="*/ 2064742 h 3683672"/>
              <a:gd name="connsiteX548" fmla="*/ 3405605 w 3683669"/>
              <a:gd name="connsiteY548" fmla="*/ 2048091 h 3683672"/>
              <a:gd name="connsiteX549" fmla="*/ 3405838 w 3683669"/>
              <a:gd name="connsiteY549" fmla="*/ 2046318 h 3683672"/>
              <a:gd name="connsiteX550" fmla="*/ 3323162 w 3683669"/>
              <a:gd name="connsiteY550" fmla="*/ 2006973 h 3683672"/>
              <a:gd name="connsiteX551" fmla="*/ 3323211 w 3683669"/>
              <a:gd name="connsiteY551" fmla="*/ 2006605 h 3683672"/>
              <a:gd name="connsiteX552" fmla="*/ 3322389 w 3683669"/>
              <a:gd name="connsiteY552" fmla="*/ 2006677 h 3683672"/>
              <a:gd name="connsiteX553" fmla="*/ 3311548 w 3683669"/>
              <a:gd name="connsiteY553" fmla="*/ 1991072 h 3683672"/>
              <a:gd name="connsiteX554" fmla="*/ 3326052 w 3683669"/>
              <a:gd name="connsiteY554" fmla="*/ 1978797 h 3683672"/>
              <a:gd name="connsiteX555" fmla="*/ 3330841 w 3683669"/>
              <a:gd name="connsiteY555" fmla="*/ 1980541 h 3683672"/>
              <a:gd name="connsiteX556" fmla="*/ 3330917 w 3683669"/>
              <a:gd name="connsiteY556" fmla="*/ 1980614 h 3683672"/>
              <a:gd name="connsiteX557" fmla="*/ 3420784 w 3683669"/>
              <a:gd name="connsiteY557" fmla="*/ 2012477 h 3683672"/>
              <a:gd name="connsiteX558" fmla="*/ 3506092 w 3683669"/>
              <a:gd name="connsiteY558" fmla="*/ 2010504 h 3683672"/>
              <a:gd name="connsiteX559" fmla="*/ 3471251 w 3683669"/>
              <a:gd name="connsiteY559" fmla="*/ 1965122 h 3683672"/>
              <a:gd name="connsiteX560" fmla="*/ 3456503 w 3683669"/>
              <a:gd name="connsiteY560" fmla="*/ 1965122 h 3683672"/>
              <a:gd name="connsiteX561" fmla="*/ 3456503 w 3683669"/>
              <a:gd name="connsiteY561" fmla="*/ 1948806 h 3683672"/>
              <a:gd name="connsiteX562" fmla="*/ 3457760 w 3683669"/>
              <a:gd name="connsiteY562" fmla="*/ 1947549 h 3683672"/>
              <a:gd name="connsiteX563" fmla="*/ 3456678 w 3683669"/>
              <a:gd name="connsiteY563" fmla="*/ 1946140 h 3683672"/>
              <a:gd name="connsiteX564" fmla="*/ 3458804 w 3683669"/>
              <a:gd name="connsiteY564" fmla="*/ 1929963 h 3683672"/>
              <a:gd name="connsiteX565" fmla="*/ 3473425 w 3683669"/>
              <a:gd name="connsiteY565" fmla="*/ 1931884 h 3683672"/>
              <a:gd name="connsiteX566" fmla="*/ 3514102 w 3683669"/>
              <a:gd name="connsiteY566" fmla="*/ 1891207 h 3683672"/>
              <a:gd name="connsiteX567" fmla="*/ 3429557 w 3683669"/>
              <a:gd name="connsiteY567" fmla="*/ 1878102 h 3683672"/>
              <a:gd name="connsiteX568" fmla="*/ 3333650 w 3683669"/>
              <a:gd name="connsiteY568" fmla="*/ 1898552 h 3683672"/>
              <a:gd name="connsiteX569" fmla="*/ 3331245 w 3683669"/>
              <a:gd name="connsiteY569" fmla="*/ 1899086 h 3683672"/>
              <a:gd name="connsiteX570" fmla="*/ 3318464 w 3683669"/>
              <a:gd name="connsiteY570" fmla="*/ 1885026 h 3683672"/>
              <a:gd name="connsiteX571" fmla="*/ 3331245 w 3683669"/>
              <a:gd name="connsiteY571" fmla="*/ 1870966 h 3683672"/>
              <a:gd name="connsiteX572" fmla="*/ 3332051 w 3683669"/>
              <a:gd name="connsiteY572" fmla="*/ 1871145 h 3683672"/>
              <a:gd name="connsiteX573" fmla="*/ 3332051 w 3683669"/>
              <a:gd name="connsiteY573" fmla="*/ 1870841 h 3683672"/>
              <a:gd name="connsiteX574" fmla="*/ 3419148 w 3683669"/>
              <a:gd name="connsiteY574" fmla="*/ 1842602 h 3683672"/>
              <a:gd name="connsiteX575" fmla="*/ 3419148 w 3683669"/>
              <a:gd name="connsiteY575" fmla="*/ 1840814 h 3683672"/>
              <a:gd name="connsiteX576" fmla="*/ 3332051 w 3683669"/>
              <a:gd name="connsiteY576" fmla="*/ 1812576 h 3683672"/>
              <a:gd name="connsiteX577" fmla="*/ 3332051 w 3683669"/>
              <a:gd name="connsiteY577" fmla="*/ 1812204 h 3683672"/>
              <a:gd name="connsiteX578" fmla="*/ 3331245 w 3683669"/>
              <a:gd name="connsiteY578" fmla="*/ 1812383 h 3683672"/>
              <a:gd name="connsiteX579" fmla="*/ 3318464 w 3683669"/>
              <a:gd name="connsiteY579" fmla="*/ 1798323 h 3683672"/>
              <a:gd name="connsiteX580" fmla="*/ 3331245 w 3683669"/>
              <a:gd name="connsiteY580" fmla="*/ 1784263 h 3683672"/>
              <a:gd name="connsiteX581" fmla="*/ 3336220 w 3683669"/>
              <a:gd name="connsiteY581" fmla="*/ 1785368 h 3683672"/>
              <a:gd name="connsiteX582" fmla="*/ 3336305 w 3683669"/>
              <a:gd name="connsiteY582" fmla="*/ 1785431 h 3683672"/>
              <a:gd name="connsiteX583" fmla="*/ 3429557 w 3683669"/>
              <a:gd name="connsiteY583" fmla="*/ 1805314 h 3683672"/>
              <a:gd name="connsiteX584" fmla="*/ 3513881 w 3683669"/>
              <a:gd name="connsiteY584" fmla="*/ 1792244 h 3683672"/>
              <a:gd name="connsiteX585" fmla="*/ 3465839 w 3683669"/>
              <a:gd name="connsiteY585" fmla="*/ 1744202 h 3683672"/>
              <a:gd name="connsiteX586" fmla="*/ 3460795 w 3683669"/>
              <a:gd name="connsiteY586" fmla="*/ 1750778 h 3683672"/>
              <a:gd name="connsiteX587" fmla="*/ 3444619 w 3683669"/>
              <a:gd name="connsiteY587" fmla="*/ 1752912 h 3683672"/>
              <a:gd name="connsiteX588" fmla="*/ 3442485 w 3683669"/>
              <a:gd name="connsiteY588" fmla="*/ 1736736 h 3683672"/>
              <a:gd name="connsiteX589" fmla="*/ 3492058 w 3683669"/>
              <a:gd name="connsiteY589" fmla="*/ 1672099 h 3683672"/>
              <a:gd name="connsiteX590" fmla="*/ 3406525 w 3683669"/>
              <a:gd name="connsiteY590" fmla="*/ 1670163 h 3683672"/>
              <a:gd name="connsiteX591" fmla="*/ 3314115 w 3683669"/>
              <a:gd name="connsiteY591" fmla="*/ 1702979 h 3683672"/>
              <a:gd name="connsiteX592" fmla="*/ 3311801 w 3683669"/>
              <a:gd name="connsiteY592" fmla="*/ 1703823 h 3683672"/>
              <a:gd name="connsiteX593" fmla="*/ 3297291 w 3683669"/>
              <a:gd name="connsiteY593" fmla="*/ 1691555 h 3683672"/>
              <a:gd name="connsiteX594" fmla="*/ 3308124 w 3683669"/>
              <a:gd name="connsiteY594" fmla="*/ 1675944 h 3683672"/>
              <a:gd name="connsiteX595" fmla="*/ 3308946 w 3683669"/>
              <a:gd name="connsiteY595" fmla="*/ 1676017 h 3683672"/>
              <a:gd name="connsiteX596" fmla="*/ 3308906 w 3683669"/>
              <a:gd name="connsiteY596" fmla="*/ 1675715 h 3683672"/>
              <a:gd name="connsiteX597" fmla="*/ 3391562 w 3683669"/>
              <a:gd name="connsiteY597" fmla="*/ 1636329 h 3683672"/>
              <a:gd name="connsiteX598" fmla="*/ 3391329 w 3683669"/>
              <a:gd name="connsiteY598" fmla="*/ 1634557 h 3683672"/>
              <a:gd name="connsiteX599" fmla="*/ 3301287 w 3683669"/>
              <a:gd name="connsiteY599" fmla="*/ 1617950 h 3683672"/>
              <a:gd name="connsiteX600" fmla="*/ 3301238 w 3683669"/>
              <a:gd name="connsiteY600" fmla="*/ 1617582 h 3683672"/>
              <a:gd name="connsiteX601" fmla="*/ 3300463 w 3683669"/>
              <a:gd name="connsiteY601" fmla="*/ 1617864 h 3683672"/>
              <a:gd name="connsiteX602" fmla="*/ 3285953 w 3683669"/>
              <a:gd name="connsiteY602" fmla="*/ 1605597 h 3683672"/>
              <a:gd name="connsiteX603" fmla="*/ 3296785 w 3683669"/>
              <a:gd name="connsiteY603" fmla="*/ 1589986 h 3683672"/>
              <a:gd name="connsiteX604" fmla="*/ 3301862 w 3683669"/>
              <a:gd name="connsiteY604" fmla="*/ 1590431 h 3683672"/>
              <a:gd name="connsiteX605" fmla="*/ 3301954 w 3683669"/>
              <a:gd name="connsiteY605" fmla="*/ 1590482 h 3683672"/>
              <a:gd name="connsiteX606" fmla="*/ 3397006 w 3683669"/>
              <a:gd name="connsiteY606" fmla="*/ 1598000 h 3683672"/>
              <a:gd name="connsiteX607" fmla="*/ 3478897 w 3683669"/>
              <a:gd name="connsiteY607" fmla="*/ 1574015 h 3683672"/>
              <a:gd name="connsiteX608" fmla="*/ 3433990 w 3683669"/>
              <a:gd name="connsiteY608" fmla="*/ 1539574 h 3683672"/>
              <a:gd name="connsiteX609" fmla="*/ 3428006 w 3683669"/>
              <a:gd name="connsiteY609" fmla="*/ 1544167 h 3683672"/>
              <a:gd name="connsiteX610" fmla="*/ 3419251 w 3683669"/>
              <a:gd name="connsiteY610" fmla="*/ 1543014 h 3683672"/>
              <a:gd name="connsiteX611" fmla="*/ 3415028 w 3683669"/>
              <a:gd name="connsiteY611" fmla="*/ 1527254 h 3683672"/>
              <a:gd name="connsiteX612" fmla="*/ 3415918 w 3683669"/>
              <a:gd name="connsiteY612" fmla="*/ 1525714 h 3683672"/>
              <a:gd name="connsiteX613" fmla="*/ 3414508 w 3683669"/>
              <a:gd name="connsiteY613" fmla="*/ 1524633 h 3683672"/>
              <a:gd name="connsiteX614" fmla="*/ 3412375 w 3683669"/>
              <a:gd name="connsiteY614" fmla="*/ 1508458 h 3683672"/>
              <a:gd name="connsiteX615" fmla="*/ 3426994 w 3683669"/>
              <a:gd name="connsiteY615" fmla="*/ 1506529 h 3683672"/>
              <a:gd name="connsiteX616" fmla="*/ 3455757 w 3683669"/>
              <a:gd name="connsiteY616" fmla="*/ 1456709 h 3683672"/>
              <a:gd name="connsiteX617" fmla="*/ 3370701 w 3683669"/>
              <a:gd name="connsiteY617" fmla="*/ 1465934 h 3683672"/>
              <a:gd name="connsiteX618" fmla="*/ 3283354 w 3683669"/>
              <a:gd name="connsiteY618" fmla="*/ 1510509 h 3683672"/>
              <a:gd name="connsiteX619" fmla="*/ 3281170 w 3683669"/>
              <a:gd name="connsiteY619" fmla="*/ 1511647 h 3683672"/>
              <a:gd name="connsiteX620" fmla="*/ 3265185 w 3683669"/>
              <a:gd name="connsiteY620" fmla="*/ 1501374 h 3683672"/>
              <a:gd name="connsiteX621" fmla="*/ 3273892 w 3683669"/>
              <a:gd name="connsiteY621" fmla="*/ 1484486 h 3683672"/>
              <a:gd name="connsiteX622" fmla="*/ 3274716 w 3683669"/>
              <a:gd name="connsiteY622" fmla="*/ 1484450 h 3683672"/>
              <a:gd name="connsiteX623" fmla="*/ 3274637 w 3683669"/>
              <a:gd name="connsiteY623" fmla="*/ 1484156 h 3683672"/>
              <a:gd name="connsiteX624" fmla="*/ 3351458 w 3683669"/>
              <a:gd name="connsiteY624" fmla="*/ 1434337 h 3683672"/>
              <a:gd name="connsiteX625" fmla="*/ 3350995 w 3683669"/>
              <a:gd name="connsiteY625" fmla="*/ 1432610 h 3683672"/>
              <a:gd name="connsiteX626" fmla="*/ 3259557 w 3683669"/>
              <a:gd name="connsiteY626" fmla="*/ 1427876 h 3683672"/>
              <a:gd name="connsiteX627" fmla="*/ 3259461 w 3683669"/>
              <a:gd name="connsiteY627" fmla="*/ 1427517 h 3683672"/>
              <a:gd name="connsiteX628" fmla="*/ 3258729 w 3683669"/>
              <a:gd name="connsiteY628" fmla="*/ 1427899 h 3683672"/>
              <a:gd name="connsiteX629" fmla="*/ 3242745 w 3683669"/>
              <a:gd name="connsiteY629" fmla="*/ 1417626 h 3683672"/>
              <a:gd name="connsiteX630" fmla="*/ 3251451 w 3683669"/>
              <a:gd name="connsiteY630" fmla="*/ 1400737 h 3683672"/>
              <a:gd name="connsiteX631" fmla="*/ 3256543 w 3683669"/>
              <a:gd name="connsiteY631" fmla="*/ 1400517 h 3683672"/>
              <a:gd name="connsiteX632" fmla="*/ 3256641 w 3683669"/>
              <a:gd name="connsiteY632" fmla="*/ 1400555 h 3683672"/>
              <a:gd name="connsiteX633" fmla="*/ 3351862 w 3683669"/>
              <a:gd name="connsiteY633" fmla="*/ 1395626 h 3683672"/>
              <a:gd name="connsiteX634" fmla="*/ 3429930 w 3683669"/>
              <a:gd name="connsiteY634" fmla="*/ 1361176 h 3683672"/>
              <a:gd name="connsiteX635" fmla="*/ 3380275 w 3683669"/>
              <a:gd name="connsiteY635" fmla="*/ 1332508 h 3683672"/>
              <a:gd name="connsiteX636" fmla="*/ 3375337 w 3683669"/>
              <a:gd name="connsiteY636" fmla="*/ 1337449 h 3683672"/>
              <a:gd name="connsiteX637" fmla="*/ 3366507 w 3683669"/>
              <a:gd name="connsiteY637" fmla="*/ 1337451 h 3683672"/>
              <a:gd name="connsiteX638" fmla="*/ 3360259 w 3683669"/>
              <a:gd name="connsiteY638" fmla="*/ 1322379 h 3683672"/>
              <a:gd name="connsiteX639" fmla="*/ 3360736 w 3683669"/>
              <a:gd name="connsiteY639" fmla="*/ 1321227 h 3683672"/>
              <a:gd name="connsiteX640" fmla="*/ 3359656 w 3683669"/>
              <a:gd name="connsiteY640" fmla="*/ 1320604 h 3683672"/>
              <a:gd name="connsiteX641" fmla="*/ 3355434 w 3683669"/>
              <a:gd name="connsiteY641" fmla="*/ 1304844 h 3683672"/>
              <a:gd name="connsiteX642" fmla="*/ 3362439 w 3683669"/>
              <a:gd name="connsiteY642" fmla="*/ 1299469 h 3683672"/>
              <a:gd name="connsiteX643" fmla="*/ 3369365 w 3683669"/>
              <a:gd name="connsiteY643" fmla="*/ 1300380 h 3683672"/>
              <a:gd name="connsiteX644" fmla="*/ 3391413 w 3683669"/>
              <a:gd name="connsiteY644" fmla="*/ 1247113 h 3683672"/>
              <a:gd name="connsiteX645" fmla="*/ 3308294 w 3683669"/>
              <a:gd name="connsiteY645" fmla="*/ 1267381 h 3683672"/>
              <a:gd name="connsiteX646" fmla="*/ 3227526 w 3683669"/>
              <a:gd name="connsiteY646" fmla="*/ 1322996 h 3683672"/>
              <a:gd name="connsiteX647" fmla="*/ 3225509 w 3683669"/>
              <a:gd name="connsiteY647" fmla="*/ 1324410 h 3683672"/>
              <a:gd name="connsiteX648" fmla="*/ 3208318 w 3683669"/>
              <a:gd name="connsiteY648" fmla="*/ 1316316 h 3683672"/>
              <a:gd name="connsiteX649" fmla="*/ 3214742 w 3683669"/>
              <a:gd name="connsiteY649" fmla="*/ 1298433 h 3683672"/>
              <a:gd name="connsiteX650" fmla="*/ 3215554 w 3683669"/>
              <a:gd name="connsiteY650" fmla="*/ 1298290 h 3683672"/>
              <a:gd name="connsiteX651" fmla="*/ 3215438 w 3683669"/>
              <a:gd name="connsiteY651" fmla="*/ 1298009 h 3683672"/>
              <a:gd name="connsiteX652" fmla="*/ 3285084 w 3683669"/>
              <a:gd name="connsiteY652" fmla="*/ 1238572 h 3683672"/>
              <a:gd name="connsiteX653" fmla="*/ 3284400 w 3683669"/>
              <a:gd name="connsiteY653" fmla="*/ 1236921 h 3683672"/>
              <a:gd name="connsiteX654" fmla="*/ 3193128 w 3683669"/>
              <a:gd name="connsiteY654" fmla="*/ 1244185 h 3683672"/>
              <a:gd name="connsiteX655" fmla="*/ 3192985 w 3683669"/>
              <a:gd name="connsiteY655" fmla="*/ 1243842 h 3683672"/>
              <a:gd name="connsiteX656" fmla="*/ 3192310 w 3683669"/>
              <a:gd name="connsiteY656" fmla="*/ 1244315 h 3683672"/>
              <a:gd name="connsiteX657" fmla="*/ 3175119 w 3683669"/>
              <a:gd name="connsiteY657" fmla="*/ 1236221 h 3683672"/>
              <a:gd name="connsiteX658" fmla="*/ 3181542 w 3683669"/>
              <a:gd name="connsiteY658" fmla="*/ 1218339 h 3683672"/>
              <a:gd name="connsiteX659" fmla="*/ 3186561 w 3683669"/>
              <a:gd name="connsiteY659" fmla="*/ 1217454 h 3683672"/>
              <a:gd name="connsiteX660" fmla="*/ 3186663 w 3683669"/>
              <a:gd name="connsiteY660" fmla="*/ 1217480 h 3683672"/>
              <a:gd name="connsiteX661" fmla="*/ 3280422 w 3683669"/>
              <a:gd name="connsiteY661" fmla="*/ 1200140 h 3683672"/>
              <a:gd name="connsiteX662" fmla="*/ 3353315 w 3683669"/>
              <a:gd name="connsiteY662" fmla="*/ 1155778 h 3683672"/>
              <a:gd name="connsiteX663" fmla="*/ 3301024 w 3683669"/>
              <a:gd name="connsiteY663" fmla="*/ 1134133 h 3683672"/>
              <a:gd name="connsiteX664" fmla="*/ 3296432 w 3683669"/>
              <a:gd name="connsiteY664" fmla="*/ 1140117 h 3683672"/>
              <a:gd name="connsiteX665" fmla="*/ 3287678 w 3683669"/>
              <a:gd name="connsiteY665" fmla="*/ 1141270 h 3683672"/>
              <a:gd name="connsiteX666" fmla="*/ 3279520 w 3683669"/>
              <a:gd name="connsiteY666" fmla="*/ 1127140 h 3683672"/>
              <a:gd name="connsiteX667" fmla="*/ 3279980 w 3683669"/>
              <a:gd name="connsiteY667" fmla="*/ 1125423 h 3683672"/>
              <a:gd name="connsiteX668" fmla="*/ 3278339 w 3683669"/>
              <a:gd name="connsiteY668" fmla="*/ 1124744 h 3683672"/>
              <a:gd name="connsiteX669" fmla="*/ 3272092 w 3683669"/>
              <a:gd name="connsiteY669" fmla="*/ 1109671 h 3683672"/>
              <a:gd name="connsiteX670" fmla="*/ 3278334 w 3683669"/>
              <a:gd name="connsiteY670" fmla="*/ 1103426 h 3683672"/>
              <a:gd name="connsiteX671" fmla="*/ 3285875 w 3683669"/>
              <a:gd name="connsiteY671" fmla="*/ 1103424 h 3683672"/>
              <a:gd name="connsiteX672" fmla="*/ 3300603 w 3683669"/>
              <a:gd name="connsiteY672" fmla="*/ 1048457 h 3683672"/>
              <a:gd name="connsiteX673" fmla="*/ 3220832 w 3683669"/>
              <a:gd name="connsiteY673" fmla="*/ 1079381 h 3683672"/>
              <a:gd name="connsiteX674" fmla="*/ 3147999 w 3683669"/>
              <a:gd name="connsiteY674" fmla="*/ 1145045 h 3683672"/>
              <a:gd name="connsiteX675" fmla="*/ 3146183 w 3683669"/>
              <a:gd name="connsiteY675" fmla="*/ 1146710 h 3683672"/>
              <a:gd name="connsiteX676" fmla="*/ 3136297 w 3683669"/>
              <a:gd name="connsiteY676" fmla="*/ 1147662 h 3683672"/>
              <a:gd name="connsiteX677" fmla="*/ 3128084 w 3683669"/>
              <a:gd name="connsiteY677" fmla="*/ 1140924 h 3683672"/>
              <a:gd name="connsiteX678" fmla="*/ 3132123 w 3683669"/>
              <a:gd name="connsiteY678" fmla="*/ 1122357 h 3683672"/>
              <a:gd name="connsiteX679" fmla="*/ 3132910 w 3683669"/>
              <a:gd name="connsiteY679" fmla="*/ 1122109 h 3683672"/>
              <a:gd name="connsiteX680" fmla="*/ 3132758 w 3683669"/>
              <a:gd name="connsiteY680" fmla="*/ 1121846 h 3683672"/>
              <a:gd name="connsiteX681" fmla="*/ 3194067 w 3683669"/>
              <a:gd name="connsiteY681" fmla="*/ 1053842 h 3683672"/>
              <a:gd name="connsiteX682" fmla="*/ 3193173 w 3683669"/>
              <a:gd name="connsiteY682" fmla="*/ 1052294 h 3683672"/>
              <a:gd name="connsiteX683" fmla="*/ 3103626 w 3683669"/>
              <a:gd name="connsiteY683" fmla="*/ 1071387 h 3683672"/>
              <a:gd name="connsiteX684" fmla="*/ 3103440 w 3683669"/>
              <a:gd name="connsiteY684" fmla="*/ 1071065 h 3683672"/>
              <a:gd name="connsiteX685" fmla="*/ 3102832 w 3683669"/>
              <a:gd name="connsiteY685" fmla="*/ 1071623 h 3683672"/>
              <a:gd name="connsiteX686" fmla="*/ 3084732 w 3683669"/>
              <a:gd name="connsiteY686" fmla="*/ 1065837 h 3683672"/>
              <a:gd name="connsiteX687" fmla="*/ 3088771 w 3683669"/>
              <a:gd name="connsiteY687" fmla="*/ 1047270 h 3683672"/>
              <a:gd name="connsiteX688" fmla="*/ 3093633 w 3683669"/>
              <a:gd name="connsiteY688" fmla="*/ 1045740 h 3683672"/>
              <a:gd name="connsiteX689" fmla="*/ 3093737 w 3683669"/>
              <a:gd name="connsiteY689" fmla="*/ 1045752 h 3683672"/>
              <a:gd name="connsiteX690" fmla="*/ 3184438 w 3683669"/>
              <a:gd name="connsiteY690" fmla="*/ 1016345 h 3683672"/>
              <a:gd name="connsiteX691" fmla="*/ 3250930 w 3683669"/>
              <a:gd name="connsiteY691" fmla="*/ 962864 h 3683672"/>
              <a:gd name="connsiteX692" fmla="*/ 3195548 w 3683669"/>
              <a:gd name="connsiteY692" fmla="*/ 948025 h 3683672"/>
              <a:gd name="connsiteX693" fmla="*/ 3192056 w 3683669"/>
              <a:gd name="connsiteY693" fmla="*/ 954076 h 3683672"/>
              <a:gd name="connsiteX694" fmla="*/ 3183528 w 3683669"/>
              <a:gd name="connsiteY694" fmla="*/ 956363 h 3683672"/>
              <a:gd name="connsiteX695" fmla="*/ 3173592 w 3683669"/>
              <a:gd name="connsiteY695" fmla="*/ 943422 h 3683672"/>
              <a:gd name="connsiteX696" fmla="*/ 3173755 w 3683669"/>
              <a:gd name="connsiteY696" fmla="*/ 942185 h 3683672"/>
              <a:gd name="connsiteX697" fmla="*/ 3172550 w 3683669"/>
              <a:gd name="connsiteY697" fmla="*/ 941862 h 3683672"/>
              <a:gd name="connsiteX698" fmla="*/ 3164392 w 3683669"/>
              <a:gd name="connsiteY698" fmla="*/ 927732 h 3683672"/>
              <a:gd name="connsiteX699" fmla="*/ 3169767 w 3683669"/>
              <a:gd name="connsiteY699" fmla="*/ 920727 h 3683672"/>
              <a:gd name="connsiteX700" fmla="*/ 3176694 w 3683669"/>
              <a:gd name="connsiteY700" fmla="*/ 919815 h 3683672"/>
              <a:gd name="connsiteX701" fmla="*/ 3184205 w 3683669"/>
              <a:gd name="connsiteY701" fmla="*/ 862658 h 3683672"/>
              <a:gd name="connsiteX702" fmla="*/ 3109163 w 3683669"/>
              <a:gd name="connsiteY702" fmla="*/ 903748 h 3683672"/>
              <a:gd name="connsiteX703" fmla="*/ 3045542 w 3683669"/>
              <a:gd name="connsiteY703" fmla="*/ 978372 h 3683672"/>
              <a:gd name="connsiteX704" fmla="*/ 3043959 w 3683669"/>
              <a:gd name="connsiteY704" fmla="*/ 980260 h 3683672"/>
              <a:gd name="connsiteX705" fmla="*/ 3025259 w 3683669"/>
              <a:gd name="connsiteY705" fmla="*/ 976891 h 3683672"/>
              <a:gd name="connsiteX706" fmla="*/ 3026835 w 3683669"/>
              <a:gd name="connsiteY706" fmla="*/ 957955 h 3683672"/>
              <a:gd name="connsiteX707" fmla="*/ 3027584 w 3683669"/>
              <a:gd name="connsiteY707" fmla="*/ 957606 h 3683672"/>
              <a:gd name="connsiteX708" fmla="*/ 3027398 w 3683669"/>
              <a:gd name="connsiteY708" fmla="*/ 957365 h 3683672"/>
              <a:gd name="connsiteX709" fmla="*/ 3079288 w 3683669"/>
              <a:gd name="connsiteY709" fmla="*/ 881928 h 3683672"/>
              <a:gd name="connsiteX710" fmla="*/ 3078199 w 3683669"/>
              <a:gd name="connsiteY710" fmla="*/ 880510 h 3683672"/>
              <a:gd name="connsiteX711" fmla="*/ 2991917 w 3683669"/>
              <a:gd name="connsiteY711" fmla="*/ 911149 h 3683672"/>
              <a:gd name="connsiteX712" fmla="*/ 2991691 w 3683669"/>
              <a:gd name="connsiteY712" fmla="*/ 910854 h 3683672"/>
              <a:gd name="connsiteX713" fmla="*/ 2991161 w 3683669"/>
              <a:gd name="connsiteY713" fmla="*/ 911487 h 3683672"/>
              <a:gd name="connsiteX714" fmla="*/ 2972461 w 3683669"/>
              <a:gd name="connsiteY714" fmla="*/ 908118 h 3683672"/>
              <a:gd name="connsiteX715" fmla="*/ 2974037 w 3683669"/>
              <a:gd name="connsiteY715" fmla="*/ 889182 h 3683672"/>
              <a:gd name="connsiteX716" fmla="*/ 2978656 w 3683669"/>
              <a:gd name="connsiteY716" fmla="*/ 887029 h 3683672"/>
              <a:gd name="connsiteX717" fmla="*/ 2978762 w 3683669"/>
              <a:gd name="connsiteY717" fmla="*/ 887027 h 3683672"/>
              <a:gd name="connsiteX718" fmla="*/ 3064838 w 3683669"/>
              <a:gd name="connsiteY718" fmla="*/ 846012 h 3683672"/>
              <a:gd name="connsiteX719" fmla="*/ 3123765 w 3683669"/>
              <a:gd name="connsiteY719" fmla="*/ 784295 h 3683672"/>
              <a:gd name="connsiteX720" fmla="*/ 3067653 w 3683669"/>
              <a:gd name="connsiteY720" fmla="*/ 776922 h 3683672"/>
              <a:gd name="connsiteX721" fmla="*/ 3064768 w 3683669"/>
              <a:gd name="connsiteY721" fmla="*/ 783890 h 3683672"/>
              <a:gd name="connsiteX722" fmla="*/ 3056610 w 3683669"/>
              <a:gd name="connsiteY722" fmla="*/ 787269 h 3683672"/>
              <a:gd name="connsiteX723" fmla="*/ 3045073 w 3683669"/>
              <a:gd name="connsiteY723" fmla="*/ 775732 h 3683672"/>
              <a:gd name="connsiteX724" fmla="*/ 3045073 w 3683669"/>
              <a:gd name="connsiteY724" fmla="*/ 773955 h 3683672"/>
              <a:gd name="connsiteX725" fmla="*/ 3043312 w 3683669"/>
              <a:gd name="connsiteY725" fmla="*/ 773724 h 3683672"/>
              <a:gd name="connsiteX726" fmla="*/ 3033376 w 3683669"/>
              <a:gd name="connsiteY726" fmla="*/ 760782 h 3683672"/>
              <a:gd name="connsiteX727" fmla="*/ 3037789 w 3683669"/>
              <a:gd name="connsiteY727" fmla="*/ 753134 h 3683672"/>
              <a:gd name="connsiteX728" fmla="*/ 3045073 w 3683669"/>
              <a:gd name="connsiteY728" fmla="*/ 751180 h 3683672"/>
              <a:gd name="connsiteX729" fmla="*/ 3045073 w 3683669"/>
              <a:gd name="connsiteY729" fmla="*/ 694274 h 3683672"/>
              <a:gd name="connsiteX730" fmla="*/ 2976024 w 3683669"/>
              <a:gd name="connsiteY730" fmla="*/ 744790 h 3683672"/>
              <a:gd name="connsiteX731" fmla="*/ 2922667 w 3683669"/>
              <a:gd name="connsiteY731" fmla="*/ 827067 h 3683672"/>
              <a:gd name="connsiteX732" fmla="*/ 2921344 w 3683669"/>
              <a:gd name="connsiteY732" fmla="*/ 829145 h 3683672"/>
              <a:gd name="connsiteX733" fmla="*/ 2912041 w 3683669"/>
              <a:gd name="connsiteY733" fmla="*/ 832624 h 3683672"/>
              <a:gd name="connsiteX734" fmla="*/ 2902364 w 3683669"/>
              <a:gd name="connsiteY734" fmla="*/ 828241 h 3683672"/>
              <a:gd name="connsiteX735" fmla="*/ 2901460 w 3683669"/>
              <a:gd name="connsiteY735" fmla="*/ 809261 h 3683672"/>
              <a:gd name="connsiteX736" fmla="*/ 2902156 w 3683669"/>
              <a:gd name="connsiteY736" fmla="*/ 808818 h 3683672"/>
              <a:gd name="connsiteX737" fmla="*/ 2901941 w 3683669"/>
              <a:gd name="connsiteY737" fmla="*/ 808603 h 3683672"/>
              <a:gd name="connsiteX738" fmla="*/ 2943561 w 3683669"/>
              <a:gd name="connsiteY738" fmla="*/ 727048 h 3683672"/>
              <a:gd name="connsiteX739" fmla="*/ 2942296 w 3683669"/>
              <a:gd name="connsiteY739" fmla="*/ 725784 h 3683672"/>
              <a:gd name="connsiteX740" fmla="*/ 2860742 w 3683669"/>
              <a:gd name="connsiteY740" fmla="*/ 767403 h 3683672"/>
              <a:gd name="connsiteX741" fmla="*/ 2860479 w 3683669"/>
              <a:gd name="connsiteY741" fmla="*/ 767141 h 3683672"/>
              <a:gd name="connsiteX742" fmla="*/ 2860036 w 3683669"/>
              <a:gd name="connsiteY742" fmla="*/ 767837 h 3683672"/>
              <a:gd name="connsiteX743" fmla="*/ 2841056 w 3683669"/>
              <a:gd name="connsiteY743" fmla="*/ 766933 h 3683672"/>
              <a:gd name="connsiteX744" fmla="*/ 2840152 w 3683669"/>
              <a:gd name="connsiteY744" fmla="*/ 747953 h 3683672"/>
              <a:gd name="connsiteX745" fmla="*/ 2844451 w 3683669"/>
              <a:gd name="connsiteY745" fmla="*/ 745217 h 3683672"/>
              <a:gd name="connsiteX746" fmla="*/ 2844556 w 3683669"/>
              <a:gd name="connsiteY746" fmla="*/ 745201 h 3683672"/>
              <a:gd name="connsiteX747" fmla="*/ 2924555 w 3683669"/>
              <a:gd name="connsiteY747" fmla="*/ 693321 h 3683672"/>
              <a:gd name="connsiteX748" fmla="*/ 2974939 w 3683669"/>
              <a:gd name="connsiteY748" fmla="*/ 624453 h 3683672"/>
              <a:gd name="connsiteX749" fmla="*/ 2917606 w 3683669"/>
              <a:gd name="connsiteY749" fmla="*/ 624453 h 3683672"/>
              <a:gd name="connsiteX750" fmla="*/ 2915799 w 3683669"/>
              <a:gd name="connsiteY750" fmla="*/ 631202 h 3683672"/>
              <a:gd name="connsiteX751" fmla="*/ 2908153 w 3683669"/>
              <a:gd name="connsiteY751" fmla="*/ 635618 h 3683672"/>
              <a:gd name="connsiteX752" fmla="*/ 2895207 w 3683669"/>
              <a:gd name="connsiteY752" fmla="*/ 625689 h 3683672"/>
              <a:gd name="connsiteX753" fmla="*/ 2895044 w 3683669"/>
              <a:gd name="connsiteY753" fmla="*/ 624453 h 3683672"/>
              <a:gd name="connsiteX754" fmla="*/ 2893794 w 3683669"/>
              <a:gd name="connsiteY754" fmla="*/ 624453 h 3683672"/>
              <a:gd name="connsiteX755" fmla="*/ 2882257 w 3683669"/>
              <a:gd name="connsiteY755" fmla="*/ 612916 h 3683672"/>
              <a:gd name="connsiteX756" fmla="*/ 2885636 w 3683669"/>
              <a:gd name="connsiteY756" fmla="*/ 604758 h 3683672"/>
              <a:gd name="connsiteX757" fmla="*/ 2892093 w 3683669"/>
              <a:gd name="connsiteY757" fmla="*/ 602084 h 3683672"/>
              <a:gd name="connsiteX758" fmla="*/ 2884554 w 3683669"/>
              <a:gd name="connsiteY758" fmla="*/ 544930 h 3683672"/>
              <a:gd name="connsiteX759" fmla="*/ 2822705 w 3683669"/>
              <a:gd name="connsiteY759" fmla="*/ 604043 h 3683672"/>
              <a:gd name="connsiteX760" fmla="*/ 2780565 w 3683669"/>
              <a:gd name="connsiteY760" fmla="*/ 692590 h 3683672"/>
              <a:gd name="connsiteX761" fmla="*/ 2779526 w 3683669"/>
              <a:gd name="connsiteY761" fmla="*/ 694824 h 3683672"/>
              <a:gd name="connsiteX762" fmla="*/ 2760591 w 3683669"/>
              <a:gd name="connsiteY762" fmla="*/ 696409 h 3683672"/>
              <a:gd name="connsiteX763" fmla="*/ 2757212 w 3683669"/>
              <a:gd name="connsiteY763" fmla="*/ 677711 h 3683672"/>
              <a:gd name="connsiteX764" fmla="*/ 2757845 w 3683669"/>
              <a:gd name="connsiteY764" fmla="*/ 677180 h 3683672"/>
              <a:gd name="connsiteX765" fmla="*/ 2757603 w 3683669"/>
              <a:gd name="connsiteY765" fmla="*/ 676995 h 3683672"/>
              <a:gd name="connsiteX766" fmla="*/ 2788200 w 3683669"/>
              <a:gd name="connsiteY766" fmla="*/ 590698 h 3683672"/>
              <a:gd name="connsiteX767" fmla="*/ 2786782 w 3683669"/>
              <a:gd name="connsiteY767" fmla="*/ 589610 h 3683672"/>
              <a:gd name="connsiteX768" fmla="*/ 2711370 w 3683669"/>
              <a:gd name="connsiteY768" fmla="*/ 641537 h 3683672"/>
              <a:gd name="connsiteX769" fmla="*/ 2711075 w 3683669"/>
              <a:gd name="connsiteY769" fmla="*/ 641311 h 3683672"/>
              <a:gd name="connsiteX770" fmla="*/ 2710727 w 3683669"/>
              <a:gd name="connsiteY770" fmla="*/ 642059 h 3683672"/>
              <a:gd name="connsiteX771" fmla="*/ 2691792 w 3683669"/>
              <a:gd name="connsiteY771" fmla="*/ 643645 h 3683672"/>
              <a:gd name="connsiteX772" fmla="*/ 2688413 w 3683669"/>
              <a:gd name="connsiteY772" fmla="*/ 624946 h 3683672"/>
              <a:gd name="connsiteX773" fmla="*/ 2692318 w 3683669"/>
              <a:gd name="connsiteY773" fmla="*/ 621671 h 3683672"/>
              <a:gd name="connsiteX774" fmla="*/ 2692419 w 3683669"/>
              <a:gd name="connsiteY774" fmla="*/ 621642 h 3683672"/>
              <a:gd name="connsiteX775" fmla="*/ 2764947 w 3683669"/>
              <a:gd name="connsiteY775" fmla="*/ 559746 h 3683672"/>
              <a:gd name="connsiteX776" fmla="*/ 2805893 w 3683669"/>
              <a:gd name="connsiteY776" fmla="*/ 484881 h 3683672"/>
              <a:gd name="connsiteX777" fmla="*/ 2749784 w 3683669"/>
              <a:gd name="connsiteY777" fmla="*/ 492282 h 3683672"/>
              <a:gd name="connsiteX778" fmla="*/ 2748800 w 3683669"/>
              <a:gd name="connsiteY778" fmla="*/ 499759 h 3683672"/>
              <a:gd name="connsiteX779" fmla="*/ 2741794 w 3683669"/>
              <a:gd name="connsiteY779" fmla="*/ 505134 h 3683672"/>
              <a:gd name="connsiteX780" fmla="*/ 2727664 w 3683669"/>
              <a:gd name="connsiteY780" fmla="*/ 496977 h 3683672"/>
              <a:gd name="connsiteX781" fmla="*/ 2727204 w 3683669"/>
              <a:gd name="connsiteY781" fmla="*/ 495260 h 3683672"/>
              <a:gd name="connsiteX782" fmla="*/ 2725445 w 3683669"/>
              <a:gd name="connsiteY782" fmla="*/ 495492 h 3683672"/>
              <a:gd name="connsiteX783" fmla="*/ 2712498 w 3683669"/>
              <a:gd name="connsiteY783" fmla="*/ 485563 h 3683672"/>
              <a:gd name="connsiteX784" fmla="*/ 2714781 w 3683669"/>
              <a:gd name="connsiteY784" fmla="*/ 477033 h 3683672"/>
              <a:gd name="connsiteX785" fmla="*/ 2721310 w 3683669"/>
              <a:gd name="connsiteY785" fmla="*/ 473262 h 3683672"/>
              <a:gd name="connsiteX786" fmla="*/ 2706581 w 3683669"/>
              <a:gd name="connsiteY786" fmla="*/ 418294 h 3683672"/>
              <a:gd name="connsiteX787" fmla="*/ 2652960 w 3683669"/>
              <a:gd name="connsiteY787" fmla="*/ 484960 h 3683672"/>
              <a:gd name="connsiteX788" fmla="*/ 2622716 w 3683669"/>
              <a:gd name="connsiteY788" fmla="*/ 578243 h 3683672"/>
              <a:gd name="connsiteX789" fmla="*/ 2621976 w 3683669"/>
              <a:gd name="connsiteY789" fmla="*/ 580593 h 3683672"/>
              <a:gd name="connsiteX790" fmla="*/ 2613891 w 3683669"/>
              <a:gd name="connsiteY790" fmla="*/ 586361 h 3683672"/>
              <a:gd name="connsiteX791" fmla="*/ 2603409 w 3683669"/>
              <a:gd name="connsiteY791" fmla="*/ 584632 h 3683672"/>
              <a:gd name="connsiteX792" fmla="*/ 2597623 w 3683669"/>
              <a:gd name="connsiteY792" fmla="*/ 566533 h 3683672"/>
              <a:gd name="connsiteX793" fmla="*/ 2598181 w 3683669"/>
              <a:gd name="connsiteY793" fmla="*/ 565925 h 3683672"/>
              <a:gd name="connsiteX794" fmla="*/ 2597918 w 3683669"/>
              <a:gd name="connsiteY794" fmla="*/ 565773 h 3683672"/>
              <a:gd name="connsiteX795" fmla="*/ 2617011 w 3683669"/>
              <a:gd name="connsiteY795" fmla="*/ 476225 h 3683672"/>
              <a:gd name="connsiteX796" fmla="*/ 2615463 w 3683669"/>
              <a:gd name="connsiteY796" fmla="*/ 475331 h 3683672"/>
              <a:gd name="connsiteX797" fmla="*/ 2547459 w 3683669"/>
              <a:gd name="connsiteY797" fmla="*/ 536640 h 3683672"/>
              <a:gd name="connsiteX798" fmla="*/ 2547137 w 3683669"/>
              <a:gd name="connsiteY798" fmla="*/ 536454 h 3683672"/>
              <a:gd name="connsiteX799" fmla="*/ 2546889 w 3683669"/>
              <a:gd name="connsiteY799" fmla="*/ 537242 h 3683672"/>
              <a:gd name="connsiteX800" fmla="*/ 2528322 w 3683669"/>
              <a:gd name="connsiteY800" fmla="*/ 541281 h 3683672"/>
              <a:gd name="connsiteX801" fmla="*/ 2522537 w 3683669"/>
              <a:gd name="connsiteY801" fmla="*/ 523182 h 3683672"/>
              <a:gd name="connsiteX802" fmla="*/ 2525981 w 3683669"/>
              <a:gd name="connsiteY802" fmla="*/ 519426 h 3683672"/>
              <a:gd name="connsiteX803" fmla="*/ 2526078 w 3683669"/>
              <a:gd name="connsiteY803" fmla="*/ 519384 h 3683672"/>
              <a:gd name="connsiteX804" fmla="*/ 2589923 w 3683669"/>
              <a:gd name="connsiteY804" fmla="*/ 448566 h 3683672"/>
              <a:gd name="connsiteX805" fmla="*/ 2620766 w 3683669"/>
              <a:gd name="connsiteY805" fmla="*/ 369005 h 3683672"/>
              <a:gd name="connsiteX806" fmla="*/ 2565384 w 3683669"/>
              <a:gd name="connsiteY806" fmla="*/ 383844 h 3683672"/>
              <a:gd name="connsiteX807" fmla="*/ 2565386 w 3683669"/>
              <a:gd name="connsiteY807" fmla="*/ 390830 h 3683672"/>
              <a:gd name="connsiteX808" fmla="*/ 2559144 w 3683669"/>
              <a:gd name="connsiteY808" fmla="*/ 397075 h 3683672"/>
              <a:gd name="connsiteX809" fmla="*/ 2544068 w 3683669"/>
              <a:gd name="connsiteY809" fmla="*/ 390835 h 3683672"/>
              <a:gd name="connsiteX810" fmla="*/ 2543591 w 3683669"/>
              <a:gd name="connsiteY810" fmla="*/ 389684 h 3683672"/>
              <a:gd name="connsiteX811" fmla="*/ 2542387 w 3683669"/>
              <a:gd name="connsiteY811" fmla="*/ 390006 h 3683672"/>
              <a:gd name="connsiteX812" fmla="*/ 2528257 w 3683669"/>
              <a:gd name="connsiteY812" fmla="*/ 381849 h 3683672"/>
              <a:gd name="connsiteX813" fmla="*/ 2529409 w 3683669"/>
              <a:gd name="connsiteY813" fmla="*/ 373094 h 3683672"/>
              <a:gd name="connsiteX814" fmla="*/ 2534951 w 3683669"/>
              <a:gd name="connsiteY814" fmla="*/ 368841 h 3683672"/>
              <a:gd name="connsiteX815" fmla="*/ 2512877 w 3683669"/>
              <a:gd name="connsiteY815" fmla="*/ 315586 h 3683672"/>
              <a:gd name="connsiteX816" fmla="*/ 2468434 w 3683669"/>
              <a:gd name="connsiteY816" fmla="*/ 388691 h 3683672"/>
              <a:gd name="connsiteX817" fmla="*/ 2450648 w 3683669"/>
              <a:gd name="connsiteY817" fmla="*/ 485128 h 3683672"/>
              <a:gd name="connsiteX818" fmla="*/ 2450222 w 3683669"/>
              <a:gd name="connsiteY818" fmla="*/ 487555 h 3683672"/>
              <a:gd name="connsiteX819" fmla="*/ 2432343 w 3683669"/>
              <a:gd name="connsiteY819" fmla="*/ 493987 h 3683672"/>
              <a:gd name="connsiteX820" fmla="*/ 2424240 w 3683669"/>
              <a:gd name="connsiteY820" fmla="*/ 476800 h 3683672"/>
              <a:gd name="connsiteX821" fmla="*/ 2424713 w 3683669"/>
              <a:gd name="connsiteY821" fmla="*/ 476124 h 3683672"/>
              <a:gd name="connsiteX822" fmla="*/ 2424432 w 3683669"/>
              <a:gd name="connsiteY822" fmla="*/ 476008 h 3683672"/>
              <a:gd name="connsiteX823" fmla="*/ 2431651 w 3683669"/>
              <a:gd name="connsiteY823" fmla="*/ 384732 h 3683672"/>
              <a:gd name="connsiteX824" fmla="*/ 2429999 w 3683669"/>
              <a:gd name="connsiteY824" fmla="*/ 384049 h 3683672"/>
              <a:gd name="connsiteX825" fmla="*/ 2370597 w 3683669"/>
              <a:gd name="connsiteY825" fmla="*/ 453724 h 3683672"/>
              <a:gd name="connsiteX826" fmla="*/ 2370253 w 3683669"/>
              <a:gd name="connsiteY826" fmla="*/ 453582 h 3683672"/>
              <a:gd name="connsiteX827" fmla="*/ 2370111 w 3683669"/>
              <a:gd name="connsiteY827" fmla="*/ 454395 h 3683672"/>
              <a:gd name="connsiteX828" fmla="*/ 2352232 w 3683669"/>
              <a:gd name="connsiteY828" fmla="*/ 460827 h 3683672"/>
              <a:gd name="connsiteX829" fmla="*/ 2344129 w 3683669"/>
              <a:gd name="connsiteY829" fmla="*/ 443640 h 3683672"/>
              <a:gd name="connsiteX830" fmla="*/ 2347052 w 3683669"/>
              <a:gd name="connsiteY830" fmla="*/ 439466 h 3683672"/>
              <a:gd name="connsiteX831" fmla="*/ 2347143 w 3683669"/>
              <a:gd name="connsiteY831" fmla="*/ 439412 h 3683672"/>
              <a:gd name="connsiteX832" fmla="*/ 2401179 w 3683669"/>
              <a:gd name="connsiteY832" fmla="*/ 360853 h 3683672"/>
              <a:gd name="connsiteX833" fmla="*/ 2421353 w 3683669"/>
              <a:gd name="connsiteY833" fmla="*/ 277941 h 3683672"/>
              <a:gd name="connsiteX834" fmla="*/ 2369073 w 3683669"/>
              <a:gd name="connsiteY834" fmla="*/ 299612 h 3683672"/>
              <a:gd name="connsiteX835" fmla="*/ 2370057 w 3683669"/>
              <a:gd name="connsiteY835" fmla="*/ 307089 h 3683672"/>
              <a:gd name="connsiteX836" fmla="*/ 2364682 w 3683669"/>
              <a:gd name="connsiteY836" fmla="*/ 314094 h 3683672"/>
              <a:gd name="connsiteX837" fmla="*/ 2348922 w 3683669"/>
              <a:gd name="connsiteY837" fmla="*/ 309871 h 3683672"/>
              <a:gd name="connsiteX838" fmla="*/ 2348034 w 3683669"/>
              <a:gd name="connsiteY838" fmla="*/ 308333 h 3683672"/>
              <a:gd name="connsiteX839" fmla="*/ 2346393 w 3683669"/>
              <a:gd name="connsiteY839" fmla="*/ 309013 h 3683672"/>
              <a:gd name="connsiteX840" fmla="*/ 2331317 w 3683669"/>
              <a:gd name="connsiteY840" fmla="*/ 302772 h 3683672"/>
              <a:gd name="connsiteX841" fmla="*/ 2331315 w 3683669"/>
              <a:gd name="connsiteY841" fmla="*/ 293942 h 3683672"/>
              <a:gd name="connsiteX842" fmla="*/ 2336646 w 3683669"/>
              <a:gd name="connsiteY842" fmla="*/ 288609 h 3683672"/>
              <a:gd name="connsiteX843" fmla="*/ 2308193 w 3683669"/>
              <a:gd name="connsiteY843" fmla="*/ 239327 h 3683672"/>
              <a:gd name="connsiteX844" fmla="*/ 2273653 w 3683669"/>
              <a:gd name="connsiteY844" fmla="*/ 317600 h 3683672"/>
              <a:gd name="connsiteX845" fmla="*/ 2268583 w 3683669"/>
              <a:gd name="connsiteY845" fmla="*/ 415531 h 3683672"/>
              <a:gd name="connsiteX846" fmla="*/ 2268476 w 3683669"/>
              <a:gd name="connsiteY846" fmla="*/ 417993 h 3683672"/>
              <a:gd name="connsiteX847" fmla="*/ 2251587 w 3683669"/>
              <a:gd name="connsiteY847" fmla="*/ 426700 h 3683672"/>
              <a:gd name="connsiteX848" fmla="*/ 2241315 w 3683669"/>
              <a:gd name="connsiteY848" fmla="*/ 410715 h 3683672"/>
              <a:gd name="connsiteX849" fmla="*/ 2241696 w 3683669"/>
              <a:gd name="connsiteY849" fmla="*/ 409983 h 3683672"/>
              <a:gd name="connsiteX850" fmla="*/ 2241402 w 3683669"/>
              <a:gd name="connsiteY850" fmla="*/ 409904 h 3683672"/>
              <a:gd name="connsiteX851" fmla="*/ 2236668 w 3683669"/>
              <a:gd name="connsiteY851" fmla="*/ 318466 h 3683672"/>
              <a:gd name="connsiteX852" fmla="*/ 2234941 w 3683669"/>
              <a:gd name="connsiteY852" fmla="*/ 318004 h 3683672"/>
              <a:gd name="connsiteX853" fmla="*/ 2185123 w 3683669"/>
              <a:gd name="connsiteY853" fmla="*/ 394824 h 3683672"/>
              <a:gd name="connsiteX854" fmla="*/ 2184764 w 3683669"/>
              <a:gd name="connsiteY854" fmla="*/ 394728 h 3683672"/>
              <a:gd name="connsiteX855" fmla="*/ 2184728 w 3683669"/>
              <a:gd name="connsiteY855" fmla="*/ 395552 h 3683672"/>
              <a:gd name="connsiteX856" fmla="*/ 2167839 w 3683669"/>
              <a:gd name="connsiteY856" fmla="*/ 404259 h 3683672"/>
              <a:gd name="connsiteX857" fmla="*/ 2157566 w 3683669"/>
              <a:gd name="connsiteY857" fmla="*/ 388275 h 3683672"/>
              <a:gd name="connsiteX858" fmla="*/ 2159921 w 3683669"/>
              <a:gd name="connsiteY858" fmla="*/ 383755 h 3683672"/>
              <a:gd name="connsiteX859" fmla="*/ 2160004 w 3683669"/>
              <a:gd name="connsiteY859" fmla="*/ 383690 h 3683672"/>
              <a:gd name="connsiteX860" fmla="*/ 2203345 w 3683669"/>
              <a:gd name="connsiteY860" fmla="*/ 298760 h 3683672"/>
              <a:gd name="connsiteX861" fmla="*/ 2212545 w 3683669"/>
              <a:gd name="connsiteY861" fmla="*/ 213927 h 3683672"/>
              <a:gd name="connsiteX862" fmla="*/ 2162121 w 3683669"/>
              <a:gd name="connsiteY862" fmla="*/ 243040 h 3683672"/>
              <a:gd name="connsiteX863" fmla="*/ 2160288 w 3683669"/>
              <a:gd name="connsiteY863" fmla="*/ 256991 h 3683672"/>
              <a:gd name="connsiteX864" fmla="*/ 2144111 w 3683669"/>
              <a:gd name="connsiteY864" fmla="*/ 254865 h 3683672"/>
              <a:gd name="connsiteX865" fmla="*/ 2143352 w 3683669"/>
              <a:gd name="connsiteY865" fmla="*/ 253876 h 3683672"/>
              <a:gd name="connsiteX866" fmla="*/ 2142272 w 3683669"/>
              <a:gd name="connsiteY866" fmla="*/ 254500 h 3683672"/>
              <a:gd name="connsiteX867" fmla="*/ 2126511 w 3683669"/>
              <a:gd name="connsiteY867" fmla="*/ 250277 h 3683672"/>
              <a:gd name="connsiteX868" fmla="*/ 2125359 w 3683669"/>
              <a:gd name="connsiteY868" fmla="*/ 241522 h 3683672"/>
              <a:gd name="connsiteX869" fmla="*/ 2129612 w 3683669"/>
              <a:gd name="connsiteY869" fmla="*/ 235980 h 3683672"/>
              <a:gd name="connsiteX870" fmla="*/ 2094507 w 3683669"/>
              <a:gd name="connsiteY870" fmla="*/ 190253 h 3683672"/>
              <a:gd name="connsiteX871" fmla="*/ 2070499 w 3683669"/>
              <a:gd name="connsiteY871" fmla="*/ 272370 h 3683672"/>
              <a:gd name="connsiteX872" fmla="*/ 2078280 w 3683669"/>
              <a:gd name="connsiteY872" fmla="*/ 370124 h 3683672"/>
              <a:gd name="connsiteX873" fmla="*/ 2078496 w 3683669"/>
              <a:gd name="connsiteY873" fmla="*/ 372578 h 3683672"/>
              <a:gd name="connsiteX874" fmla="*/ 2062890 w 3683669"/>
              <a:gd name="connsiteY874" fmla="*/ 383419 h 3683672"/>
              <a:gd name="connsiteX875" fmla="*/ 2050615 w 3683669"/>
              <a:gd name="connsiteY875" fmla="*/ 368915 h 3683672"/>
              <a:gd name="connsiteX876" fmla="*/ 2050897 w 3683669"/>
              <a:gd name="connsiteY876" fmla="*/ 368139 h 3683672"/>
              <a:gd name="connsiteX877" fmla="*/ 2050596 w 3683669"/>
              <a:gd name="connsiteY877" fmla="*/ 368100 h 3683672"/>
              <a:gd name="connsiteX878" fmla="*/ 2033945 w 3683669"/>
              <a:gd name="connsiteY878" fmla="*/ 278066 h 3683672"/>
              <a:gd name="connsiteX879" fmla="*/ 2032173 w 3683669"/>
              <a:gd name="connsiteY879" fmla="*/ 277833 h 3683672"/>
              <a:gd name="connsiteX880" fmla="*/ 1992828 w 3683669"/>
              <a:gd name="connsiteY880" fmla="*/ 360509 h 3683672"/>
              <a:gd name="connsiteX881" fmla="*/ 1992459 w 3683669"/>
              <a:gd name="connsiteY881" fmla="*/ 360460 h 3683672"/>
              <a:gd name="connsiteX882" fmla="*/ 1992532 w 3683669"/>
              <a:gd name="connsiteY882" fmla="*/ 361282 h 3683672"/>
              <a:gd name="connsiteX883" fmla="*/ 1976927 w 3683669"/>
              <a:gd name="connsiteY883" fmla="*/ 372123 h 3683672"/>
              <a:gd name="connsiteX884" fmla="*/ 1964652 w 3683669"/>
              <a:gd name="connsiteY884" fmla="*/ 357619 h 3683672"/>
              <a:gd name="connsiteX885" fmla="*/ 1966395 w 3683669"/>
              <a:gd name="connsiteY885" fmla="*/ 352830 h 3683672"/>
              <a:gd name="connsiteX886" fmla="*/ 1966469 w 3683669"/>
              <a:gd name="connsiteY886" fmla="*/ 352755 h 3683672"/>
              <a:gd name="connsiteX887" fmla="*/ 1998331 w 3683669"/>
              <a:gd name="connsiteY887" fmla="*/ 262887 h 3683672"/>
              <a:gd name="connsiteX888" fmla="*/ 1996359 w 3683669"/>
              <a:gd name="connsiteY888" fmla="*/ 177579 h 3683672"/>
              <a:gd name="connsiteX889" fmla="*/ 1950976 w 3683669"/>
              <a:gd name="connsiteY889" fmla="*/ 212420 h 3683672"/>
              <a:gd name="connsiteX890" fmla="*/ 1950976 w 3683669"/>
              <a:gd name="connsiteY890" fmla="*/ 227167 h 3683672"/>
              <a:gd name="connsiteX891" fmla="*/ 1934660 w 3683669"/>
              <a:gd name="connsiteY891" fmla="*/ 227167 h 3683672"/>
              <a:gd name="connsiteX892" fmla="*/ 1933404 w 3683669"/>
              <a:gd name="connsiteY892" fmla="*/ 225911 h 3683672"/>
              <a:gd name="connsiteX893" fmla="*/ 1931994 w 3683669"/>
              <a:gd name="connsiteY893" fmla="*/ 226993 h 3683672"/>
              <a:gd name="connsiteX894" fmla="*/ 1915818 w 3683669"/>
              <a:gd name="connsiteY894" fmla="*/ 224867 h 3683672"/>
              <a:gd name="connsiteX895" fmla="*/ 1917739 w 3683669"/>
              <a:gd name="connsiteY895" fmla="*/ 210246 h 3683672"/>
              <a:gd name="connsiteX896" fmla="*/ 1877059 w 3683669"/>
              <a:gd name="connsiteY896" fmla="*/ 169567 h 3683672"/>
              <a:gd name="connsiteX897" fmla="*/ 1863956 w 3683669"/>
              <a:gd name="connsiteY897" fmla="*/ 254113 h 3683672"/>
              <a:gd name="connsiteX898" fmla="*/ 1884404 w 3683669"/>
              <a:gd name="connsiteY898" fmla="*/ 350020 h 3683672"/>
              <a:gd name="connsiteX899" fmla="*/ 1884938 w 3683669"/>
              <a:gd name="connsiteY899" fmla="*/ 352425 h 3683672"/>
              <a:gd name="connsiteX900" fmla="*/ 1870878 w 3683669"/>
              <a:gd name="connsiteY900" fmla="*/ 365206 h 3683672"/>
              <a:gd name="connsiteX901" fmla="*/ 1856819 w 3683669"/>
              <a:gd name="connsiteY901" fmla="*/ 352425 h 3683672"/>
              <a:gd name="connsiteX902" fmla="*/ 1856998 w 3683669"/>
              <a:gd name="connsiteY902" fmla="*/ 351619 h 3683672"/>
              <a:gd name="connsiteX903" fmla="*/ 1856694 w 3683669"/>
              <a:gd name="connsiteY903" fmla="*/ 351619 h 3683672"/>
              <a:gd name="connsiteX904" fmla="*/ 1828458 w 3683669"/>
              <a:gd name="connsiteY904" fmla="*/ 264522 h 3683672"/>
              <a:gd name="connsiteX905" fmla="*/ 1826670 w 3683669"/>
              <a:gd name="connsiteY905" fmla="*/ 264522 h 3683672"/>
              <a:gd name="connsiteX906" fmla="*/ 1798431 w 3683669"/>
              <a:gd name="connsiteY906" fmla="*/ 351619 h 3683672"/>
              <a:gd name="connsiteX907" fmla="*/ 1798060 w 3683669"/>
              <a:gd name="connsiteY907" fmla="*/ 351619 h 3683672"/>
              <a:gd name="connsiteX908" fmla="*/ 1798239 w 3683669"/>
              <a:gd name="connsiteY908" fmla="*/ 352425 h 3683672"/>
              <a:gd name="connsiteX909" fmla="*/ 1784179 w 3683669"/>
              <a:gd name="connsiteY909" fmla="*/ 365206 h 3683672"/>
              <a:gd name="connsiteX910" fmla="*/ 1770119 w 3683669"/>
              <a:gd name="connsiteY910" fmla="*/ 352425 h 3683672"/>
              <a:gd name="connsiteX911" fmla="*/ 1771224 w 3683669"/>
              <a:gd name="connsiteY911" fmla="*/ 347450 h 3683672"/>
              <a:gd name="connsiteX912" fmla="*/ 1771287 w 3683669"/>
              <a:gd name="connsiteY912" fmla="*/ 347365 h 3683672"/>
              <a:gd name="connsiteX913" fmla="*/ 1791170 w 3683669"/>
              <a:gd name="connsiteY913" fmla="*/ 254113 h 3683672"/>
              <a:gd name="connsiteX914" fmla="*/ 1778100 w 3683669"/>
              <a:gd name="connsiteY914" fmla="*/ 169789 h 3683672"/>
              <a:gd name="connsiteX915" fmla="*/ 1744200 w 3683669"/>
              <a:gd name="connsiteY915" fmla="*/ 203689 h 3683672"/>
              <a:gd name="connsiteX916" fmla="*/ 1750779 w 3683669"/>
              <a:gd name="connsiteY916" fmla="*/ 208734 h 3683672"/>
              <a:gd name="connsiteX917" fmla="*/ 1752913 w 3683669"/>
              <a:gd name="connsiteY917" fmla="*/ 224910 h 3683672"/>
              <a:gd name="connsiteX918" fmla="*/ 1736737 w 3683669"/>
              <a:gd name="connsiteY918" fmla="*/ 227044 h 3683672"/>
              <a:gd name="connsiteX919" fmla="*/ 1727743 w 3683669"/>
              <a:gd name="connsiteY919" fmla="*/ 220146 h 3683672"/>
              <a:gd name="connsiteX920" fmla="*/ 1720722 w 3683669"/>
              <a:gd name="connsiteY920" fmla="*/ 227167 h 3683672"/>
              <a:gd name="connsiteX921" fmla="*/ 1704406 w 3683669"/>
              <a:gd name="connsiteY921" fmla="*/ 227167 h 3683672"/>
              <a:gd name="connsiteX922" fmla="*/ 1704406 w 3683669"/>
              <a:gd name="connsiteY922" fmla="*/ 210851 h 3683672"/>
              <a:gd name="connsiteX923" fmla="*/ 1709275 w 3683669"/>
              <a:gd name="connsiteY923" fmla="*/ 205982 h 3683672"/>
              <a:gd name="connsiteX924" fmla="*/ 1672100 w 3683669"/>
              <a:gd name="connsiteY924" fmla="*/ 177471 h 3683672"/>
              <a:gd name="connsiteX925" fmla="*/ 1670164 w 3683669"/>
              <a:gd name="connsiteY925" fmla="*/ 263004 h 3683672"/>
              <a:gd name="connsiteX926" fmla="*/ 1702980 w 3683669"/>
              <a:gd name="connsiteY926" fmla="*/ 355414 h 3683672"/>
              <a:gd name="connsiteX927" fmla="*/ 1703824 w 3683669"/>
              <a:gd name="connsiteY927" fmla="*/ 357728 h 3683672"/>
              <a:gd name="connsiteX928" fmla="*/ 1691556 w 3683669"/>
              <a:gd name="connsiteY928" fmla="*/ 372238 h 3683672"/>
              <a:gd name="connsiteX929" fmla="*/ 1675945 w 3683669"/>
              <a:gd name="connsiteY929" fmla="*/ 361405 h 3683672"/>
              <a:gd name="connsiteX930" fmla="*/ 1676017 w 3683669"/>
              <a:gd name="connsiteY930" fmla="*/ 360583 h 3683672"/>
              <a:gd name="connsiteX931" fmla="*/ 1675716 w 3683669"/>
              <a:gd name="connsiteY931" fmla="*/ 360623 h 3683672"/>
              <a:gd name="connsiteX932" fmla="*/ 1636330 w 3683669"/>
              <a:gd name="connsiteY932" fmla="*/ 277967 h 3683672"/>
              <a:gd name="connsiteX933" fmla="*/ 1634558 w 3683669"/>
              <a:gd name="connsiteY933" fmla="*/ 278200 h 3683672"/>
              <a:gd name="connsiteX934" fmla="*/ 1617951 w 3683669"/>
              <a:gd name="connsiteY934" fmla="*/ 368242 h 3683672"/>
              <a:gd name="connsiteX935" fmla="*/ 1617583 w 3683669"/>
              <a:gd name="connsiteY935" fmla="*/ 368291 h 3683672"/>
              <a:gd name="connsiteX936" fmla="*/ 1617865 w 3683669"/>
              <a:gd name="connsiteY936" fmla="*/ 369066 h 3683672"/>
              <a:gd name="connsiteX937" fmla="*/ 1605598 w 3683669"/>
              <a:gd name="connsiteY937" fmla="*/ 383576 h 3683672"/>
              <a:gd name="connsiteX938" fmla="*/ 1589987 w 3683669"/>
              <a:gd name="connsiteY938" fmla="*/ 372744 h 3683672"/>
              <a:gd name="connsiteX939" fmla="*/ 1590432 w 3683669"/>
              <a:gd name="connsiteY939" fmla="*/ 367667 h 3683672"/>
              <a:gd name="connsiteX940" fmla="*/ 1590483 w 3683669"/>
              <a:gd name="connsiteY940" fmla="*/ 367575 h 3683672"/>
              <a:gd name="connsiteX941" fmla="*/ 1598001 w 3683669"/>
              <a:gd name="connsiteY941" fmla="*/ 272523 h 3683672"/>
              <a:gd name="connsiteX942" fmla="*/ 1574016 w 3683669"/>
              <a:gd name="connsiteY942" fmla="*/ 190632 h 3683672"/>
              <a:gd name="connsiteX943" fmla="*/ 1539576 w 3683669"/>
              <a:gd name="connsiteY943" fmla="*/ 235538 h 3683672"/>
              <a:gd name="connsiteX944" fmla="*/ 1544167 w 3683669"/>
              <a:gd name="connsiteY944" fmla="*/ 241522 h 3683672"/>
              <a:gd name="connsiteX945" fmla="*/ 1543015 w 3683669"/>
              <a:gd name="connsiteY945" fmla="*/ 250277 h 3683672"/>
              <a:gd name="connsiteX946" fmla="*/ 1527255 w 3683669"/>
              <a:gd name="connsiteY946" fmla="*/ 254499 h 3683672"/>
              <a:gd name="connsiteX947" fmla="*/ 1525716 w 3683669"/>
              <a:gd name="connsiteY947" fmla="*/ 253610 h 3683672"/>
              <a:gd name="connsiteX948" fmla="*/ 1524634 w 3683669"/>
              <a:gd name="connsiteY948" fmla="*/ 255021 h 3683672"/>
              <a:gd name="connsiteX949" fmla="*/ 1508458 w 3683669"/>
              <a:gd name="connsiteY949" fmla="*/ 257154 h 3683672"/>
              <a:gd name="connsiteX950" fmla="*/ 1506530 w 3683669"/>
              <a:gd name="connsiteY950" fmla="*/ 242534 h 3683672"/>
              <a:gd name="connsiteX951" fmla="*/ 1456710 w 3683669"/>
              <a:gd name="connsiteY951" fmla="*/ 213771 h 3683672"/>
              <a:gd name="connsiteX952" fmla="*/ 1465934 w 3683669"/>
              <a:gd name="connsiteY952" fmla="*/ 298827 h 3683672"/>
              <a:gd name="connsiteX953" fmla="*/ 1510509 w 3683669"/>
              <a:gd name="connsiteY953" fmla="*/ 386173 h 3683672"/>
              <a:gd name="connsiteX954" fmla="*/ 1511648 w 3683669"/>
              <a:gd name="connsiteY954" fmla="*/ 388358 h 3683672"/>
              <a:gd name="connsiteX955" fmla="*/ 1501375 w 3683669"/>
              <a:gd name="connsiteY955" fmla="*/ 404343 h 3683672"/>
              <a:gd name="connsiteX956" fmla="*/ 1484486 w 3683669"/>
              <a:gd name="connsiteY956" fmla="*/ 395636 h 3683672"/>
              <a:gd name="connsiteX957" fmla="*/ 1484451 w 3683669"/>
              <a:gd name="connsiteY957" fmla="*/ 394812 h 3683672"/>
              <a:gd name="connsiteX958" fmla="*/ 1484157 w 3683669"/>
              <a:gd name="connsiteY958" fmla="*/ 394890 h 3683672"/>
              <a:gd name="connsiteX959" fmla="*/ 1434338 w 3683669"/>
              <a:gd name="connsiteY959" fmla="*/ 318070 h 3683672"/>
              <a:gd name="connsiteX960" fmla="*/ 1432611 w 3683669"/>
              <a:gd name="connsiteY960" fmla="*/ 318532 h 3683672"/>
              <a:gd name="connsiteX961" fmla="*/ 1427877 w 3683669"/>
              <a:gd name="connsiteY961" fmla="*/ 409970 h 3683672"/>
              <a:gd name="connsiteX962" fmla="*/ 1427518 w 3683669"/>
              <a:gd name="connsiteY962" fmla="*/ 410067 h 3683672"/>
              <a:gd name="connsiteX963" fmla="*/ 1427899 w 3683669"/>
              <a:gd name="connsiteY963" fmla="*/ 410799 h 3683672"/>
              <a:gd name="connsiteX964" fmla="*/ 1417627 w 3683669"/>
              <a:gd name="connsiteY964" fmla="*/ 426783 h 3683672"/>
              <a:gd name="connsiteX965" fmla="*/ 1400738 w 3683669"/>
              <a:gd name="connsiteY965" fmla="*/ 418077 h 3683672"/>
              <a:gd name="connsiteX966" fmla="*/ 1400517 w 3683669"/>
              <a:gd name="connsiteY966" fmla="*/ 412985 h 3683672"/>
              <a:gd name="connsiteX967" fmla="*/ 1400556 w 3683669"/>
              <a:gd name="connsiteY967" fmla="*/ 412887 h 3683672"/>
              <a:gd name="connsiteX968" fmla="*/ 1395626 w 3683669"/>
              <a:gd name="connsiteY968" fmla="*/ 317666 h 3683672"/>
              <a:gd name="connsiteX969" fmla="*/ 1361177 w 3683669"/>
              <a:gd name="connsiteY969" fmla="*/ 239598 h 3683672"/>
              <a:gd name="connsiteX970" fmla="*/ 1332508 w 3683669"/>
              <a:gd name="connsiteY970" fmla="*/ 289254 h 3683672"/>
              <a:gd name="connsiteX971" fmla="*/ 1337448 w 3683669"/>
              <a:gd name="connsiteY971" fmla="*/ 294191 h 3683672"/>
              <a:gd name="connsiteX972" fmla="*/ 1337450 w 3683669"/>
              <a:gd name="connsiteY972" fmla="*/ 303021 h 3683672"/>
              <a:gd name="connsiteX973" fmla="*/ 1322378 w 3683669"/>
              <a:gd name="connsiteY973" fmla="*/ 309268 h 3683672"/>
              <a:gd name="connsiteX974" fmla="*/ 1321228 w 3683669"/>
              <a:gd name="connsiteY974" fmla="*/ 308792 h 3683672"/>
              <a:gd name="connsiteX975" fmla="*/ 1320605 w 3683669"/>
              <a:gd name="connsiteY975" fmla="*/ 309871 h 3683672"/>
              <a:gd name="connsiteX976" fmla="*/ 1304845 w 3683669"/>
              <a:gd name="connsiteY976" fmla="*/ 314094 h 3683672"/>
              <a:gd name="connsiteX977" fmla="*/ 1299469 w 3683669"/>
              <a:gd name="connsiteY977" fmla="*/ 307089 h 3683672"/>
              <a:gd name="connsiteX978" fmla="*/ 1300381 w 3683669"/>
              <a:gd name="connsiteY978" fmla="*/ 300163 h 3683672"/>
              <a:gd name="connsiteX979" fmla="*/ 1247113 w 3683669"/>
              <a:gd name="connsiteY979" fmla="*/ 278114 h 3683672"/>
              <a:gd name="connsiteX980" fmla="*/ 1267381 w 3683669"/>
              <a:gd name="connsiteY980" fmla="*/ 361234 h 3683672"/>
              <a:gd name="connsiteX981" fmla="*/ 1322996 w 3683669"/>
              <a:gd name="connsiteY981" fmla="*/ 442001 h 3683672"/>
              <a:gd name="connsiteX982" fmla="*/ 1324410 w 3683669"/>
              <a:gd name="connsiteY982" fmla="*/ 444019 h 3683672"/>
              <a:gd name="connsiteX983" fmla="*/ 1316316 w 3683669"/>
              <a:gd name="connsiteY983" fmla="*/ 461209 h 3683672"/>
              <a:gd name="connsiteX984" fmla="*/ 1298433 w 3683669"/>
              <a:gd name="connsiteY984" fmla="*/ 454786 h 3683672"/>
              <a:gd name="connsiteX985" fmla="*/ 1298290 w 3683669"/>
              <a:gd name="connsiteY985" fmla="*/ 453973 h 3683672"/>
              <a:gd name="connsiteX986" fmla="*/ 1298009 w 3683669"/>
              <a:gd name="connsiteY986" fmla="*/ 454090 h 3683672"/>
              <a:gd name="connsiteX987" fmla="*/ 1238572 w 3683669"/>
              <a:gd name="connsiteY987" fmla="*/ 384444 h 3683672"/>
              <a:gd name="connsiteX988" fmla="*/ 1236921 w 3683669"/>
              <a:gd name="connsiteY988" fmla="*/ 385128 h 3683672"/>
              <a:gd name="connsiteX989" fmla="*/ 1244185 w 3683669"/>
              <a:gd name="connsiteY989" fmla="*/ 476400 h 3683672"/>
              <a:gd name="connsiteX990" fmla="*/ 1243841 w 3683669"/>
              <a:gd name="connsiteY990" fmla="*/ 476542 h 3683672"/>
              <a:gd name="connsiteX991" fmla="*/ 1244315 w 3683669"/>
              <a:gd name="connsiteY991" fmla="*/ 477218 h 3683672"/>
              <a:gd name="connsiteX992" fmla="*/ 1236221 w 3683669"/>
              <a:gd name="connsiteY992" fmla="*/ 494409 h 3683672"/>
              <a:gd name="connsiteX993" fmla="*/ 1218338 w 3683669"/>
              <a:gd name="connsiteY993" fmla="*/ 487985 h 3683672"/>
              <a:gd name="connsiteX994" fmla="*/ 1217454 w 3683669"/>
              <a:gd name="connsiteY994" fmla="*/ 482967 h 3683672"/>
              <a:gd name="connsiteX995" fmla="*/ 1217480 w 3683669"/>
              <a:gd name="connsiteY995" fmla="*/ 482864 h 3683672"/>
              <a:gd name="connsiteX996" fmla="*/ 1200140 w 3683669"/>
              <a:gd name="connsiteY996" fmla="*/ 389105 h 3683672"/>
              <a:gd name="connsiteX997" fmla="*/ 1155778 w 3683669"/>
              <a:gd name="connsiteY997" fmla="*/ 316213 h 3683672"/>
              <a:gd name="connsiteX998" fmla="*/ 1134134 w 3683669"/>
              <a:gd name="connsiteY998" fmla="*/ 368503 h 3683672"/>
              <a:gd name="connsiteX999" fmla="*/ 1140117 w 3683669"/>
              <a:gd name="connsiteY999" fmla="*/ 373094 h 3683672"/>
              <a:gd name="connsiteX1000" fmla="*/ 1141269 w 3683669"/>
              <a:gd name="connsiteY1000" fmla="*/ 381849 h 3683672"/>
              <a:gd name="connsiteX1001" fmla="*/ 1127140 w 3683669"/>
              <a:gd name="connsiteY1001" fmla="*/ 390006 h 3683672"/>
              <a:gd name="connsiteX1002" fmla="*/ 1125423 w 3683669"/>
              <a:gd name="connsiteY1002" fmla="*/ 389546 h 3683672"/>
              <a:gd name="connsiteX1003" fmla="*/ 1124743 w 3683669"/>
              <a:gd name="connsiteY1003" fmla="*/ 391189 h 3683672"/>
              <a:gd name="connsiteX1004" fmla="*/ 1109671 w 3683669"/>
              <a:gd name="connsiteY1004" fmla="*/ 397436 h 3683672"/>
              <a:gd name="connsiteX1005" fmla="*/ 1103426 w 3683669"/>
              <a:gd name="connsiteY1005" fmla="*/ 391194 h 3683672"/>
              <a:gd name="connsiteX1006" fmla="*/ 1103424 w 3683669"/>
              <a:gd name="connsiteY1006" fmla="*/ 383652 h 3683672"/>
              <a:gd name="connsiteX1007" fmla="*/ 1048457 w 3683669"/>
              <a:gd name="connsiteY1007" fmla="*/ 368924 h 3683672"/>
              <a:gd name="connsiteX1008" fmla="*/ 1079381 w 3683669"/>
              <a:gd name="connsiteY1008" fmla="*/ 448694 h 3683672"/>
              <a:gd name="connsiteX1009" fmla="*/ 1145044 w 3683669"/>
              <a:gd name="connsiteY1009" fmla="*/ 521528 h 3683672"/>
              <a:gd name="connsiteX1010" fmla="*/ 1146709 w 3683669"/>
              <a:gd name="connsiteY1010" fmla="*/ 523343 h 3683672"/>
              <a:gd name="connsiteX1011" fmla="*/ 1140924 w 3683669"/>
              <a:gd name="connsiteY1011" fmla="*/ 541442 h 3683672"/>
              <a:gd name="connsiteX1012" fmla="*/ 1122357 w 3683669"/>
              <a:gd name="connsiteY1012" fmla="*/ 537403 h 3683672"/>
              <a:gd name="connsiteX1013" fmla="*/ 1122109 w 3683669"/>
              <a:gd name="connsiteY1013" fmla="*/ 536616 h 3683672"/>
              <a:gd name="connsiteX1014" fmla="*/ 1121846 w 3683669"/>
              <a:gd name="connsiteY1014" fmla="*/ 536768 h 3683672"/>
              <a:gd name="connsiteX1015" fmla="*/ 1053842 w 3683669"/>
              <a:gd name="connsiteY1015" fmla="*/ 475459 h 3683672"/>
              <a:gd name="connsiteX1016" fmla="*/ 1052293 w 3683669"/>
              <a:gd name="connsiteY1016" fmla="*/ 476353 h 3683672"/>
              <a:gd name="connsiteX1017" fmla="*/ 1071387 w 3683669"/>
              <a:gd name="connsiteY1017" fmla="*/ 565901 h 3683672"/>
              <a:gd name="connsiteX1018" fmla="*/ 1071065 w 3683669"/>
              <a:gd name="connsiteY1018" fmla="*/ 566087 h 3683672"/>
              <a:gd name="connsiteX1019" fmla="*/ 1071623 w 3683669"/>
              <a:gd name="connsiteY1019" fmla="*/ 566695 h 3683672"/>
              <a:gd name="connsiteX1020" fmla="*/ 1065837 w 3683669"/>
              <a:gd name="connsiteY1020" fmla="*/ 584794 h 3683672"/>
              <a:gd name="connsiteX1021" fmla="*/ 1055355 w 3683669"/>
              <a:gd name="connsiteY1021" fmla="*/ 586523 h 3683672"/>
              <a:gd name="connsiteX1022" fmla="*/ 1047270 w 3683669"/>
              <a:gd name="connsiteY1022" fmla="*/ 580755 h 3683672"/>
              <a:gd name="connsiteX1023" fmla="*/ 1045740 w 3683669"/>
              <a:gd name="connsiteY1023" fmla="*/ 575894 h 3683672"/>
              <a:gd name="connsiteX1024" fmla="*/ 1045752 w 3683669"/>
              <a:gd name="connsiteY1024" fmla="*/ 575789 h 3683672"/>
              <a:gd name="connsiteX1025" fmla="*/ 1016345 w 3683669"/>
              <a:gd name="connsiteY1025" fmla="*/ 485088 h 3683672"/>
              <a:gd name="connsiteX1026" fmla="*/ 962864 w 3683669"/>
              <a:gd name="connsiteY1026" fmla="*/ 418597 h 3683672"/>
              <a:gd name="connsiteX1027" fmla="*/ 948024 w 3683669"/>
              <a:gd name="connsiteY1027" fmla="*/ 473979 h 3683672"/>
              <a:gd name="connsiteX1028" fmla="*/ 954076 w 3683669"/>
              <a:gd name="connsiteY1028" fmla="*/ 477471 h 3683672"/>
              <a:gd name="connsiteX1029" fmla="*/ 956363 w 3683669"/>
              <a:gd name="connsiteY1029" fmla="*/ 485999 h 3683672"/>
              <a:gd name="connsiteX1030" fmla="*/ 943421 w 3683669"/>
              <a:gd name="connsiteY1030" fmla="*/ 495935 h 3683672"/>
              <a:gd name="connsiteX1031" fmla="*/ 942185 w 3683669"/>
              <a:gd name="connsiteY1031" fmla="*/ 495773 h 3683672"/>
              <a:gd name="connsiteX1032" fmla="*/ 941862 w 3683669"/>
              <a:gd name="connsiteY1032" fmla="*/ 496977 h 3683672"/>
              <a:gd name="connsiteX1033" fmla="*/ 927732 w 3683669"/>
              <a:gd name="connsiteY1033" fmla="*/ 505134 h 3683672"/>
              <a:gd name="connsiteX1034" fmla="*/ 920727 w 3683669"/>
              <a:gd name="connsiteY1034" fmla="*/ 499759 h 3683672"/>
              <a:gd name="connsiteX1035" fmla="*/ 919815 w 3683669"/>
              <a:gd name="connsiteY1035" fmla="*/ 492833 h 3683672"/>
              <a:gd name="connsiteX1036" fmla="*/ 862657 w 3683669"/>
              <a:gd name="connsiteY1036" fmla="*/ 485323 h 3683672"/>
              <a:gd name="connsiteX1037" fmla="*/ 903748 w 3683669"/>
              <a:gd name="connsiteY1037" fmla="*/ 560364 h 3683672"/>
              <a:gd name="connsiteX1038" fmla="*/ 978371 w 3683669"/>
              <a:gd name="connsiteY1038" fmla="*/ 623986 h 3683672"/>
              <a:gd name="connsiteX1039" fmla="*/ 980260 w 3683669"/>
              <a:gd name="connsiteY1039" fmla="*/ 625568 h 3683672"/>
              <a:gd name="connsiteX1040" fmla="*/ 976890 w 3683669"/>
              <a:gd name="connsiteY1040" fmla="*/ 644268 h 3683672"/>
              <a:gd name="connsiteX1041" fmla="*/ 957955 w 3683669"/>
              <a:gd name="connsiteY1041" fmla="*/ 642692 h 3683672"/>
              <a:gd name="connsiteX1042" fmla="*/ 957606 w 3683669"/>
              <a:gd name="connsiteY1042" fmla="*/ 641944 h 3683672"/>
              <a:gd name="connsiteX1043" fmla="*/ 957365 w 3683669"/>
              <a:gd name="connsiteY1043" fmla="*/ 642129 h 3683672"/>
              <a:gd name="connsiteX1044" fmla="*/ 881928 w 3683669"/>
              <a:gd name="connsiteY1044" fmla="*/ 590239 h 3683672"/>
              <a:gd name="connsiteX1045" fmla="*/ 880510 w 3683669"/>
              <a:gd name="connsiteY1045" fmla="*/ 591328 h 3683672"/>
              <a:gd name="connsiteX1046" fmla="*/ 911149 w 3683669"/>
              <a:gd name="connsiteY1046" fmla="*/ 677610 h 3683672"/>
              <a:gd name="connsiteX1047" fmla="*/ 910854 w 3683669"/>
              <a:gd name="connsiteY1047" fmla="*/ 677836 h 3683672"/>
              <a:gd name="connsiteX1048" fmla="*/ 911487 w 3683669"/>
              <a:gd name="connsiteY1048" fmla="*/ 678366 h 3683672"/>
              <a:gd name="connsiteX1049" fmla="*/ 908117 w 3683669"/>
              <a:gd name="connsiteY1049" fmla="*/ 697066 h 3683672"/>
              <a:gd name="connsiteX1050" fmla="*/ 889182 w 3683669"/>
              <a:gd name="connsiteY1050" fmla="*/ 695490 h 3683672"/>
              <a:gd name="connsiteX1051" fmla="*/ 887029 w 3683669"/>
              <a:gd name="connsiteY1051" fmla="*/ 690871 h 3683672"/>
              <a:gd name="connsiteX1052" fmla="*/ 887027 w 3683669"/>
              <a:gd name="connsiteY1052" fmla="*/ 690766 h 3683672"/>
              <a:gd name="connsiteX1053" fmla="*/ 846012 w 3683669"/>
              <a:gd name="connsiteY1053" fmla="*/ 604689 h 3683672"/>
              <a:gd name="connsiteX1054" fmla="*/ 784295 w 3683669"/>
              <a:gd name="connsiteY1054" fmla="*/ 545762 h 3683672"/>
              <a:gd name="connsiteX1055" fmla="*/ 776922 w 3683669"/>
              <a:gd name="connsiteY1055" fmla="*/ 601872 h 3683672"/>
              <a:gd name="connsiteX1056" fmla="*/ 783889 w 3683669"/>
              <a:gd name="connsiteY1056" fmla="*/ 604758 h 3683672"/>
              <a:gd name="connsiteX1057" fmla="*/ 787268 w 3683669"/>
              <a:gd name="connsiteY1057" fmla="*/ 612916 h 3683672"/>
              <a:gd name="connsiteX1058" fmla="*/ 775731 w 3683669"/>
              <a:gd name="connsiteY1058" fmla="*/ 624453 h 3683672"/>
              <a:gd name="connsiteX1059" fmla="*/ 773955 w 3683669"/>
              <a:gd name="connsiteY1059" fmla="*/ 624453 h 3683672"/>
              <a:gd name="connsiteX1060" fmla="*/ 773723 w 3683669"/>
              <a:gd name="connsiteY1060" fmla="*/ 626215 h 3683672"/>
              <a:gd name="connsiteX1061" fmla="*/ 760781 w 3683669"/>
              <a:gd name="connsiteY1061" fmla="*/ 636151 h 3683672"/>
              <a:gd name="connsiteX1062" fmla="*/ 753133 w 3683669"/>
              <a:gd name="connsiteY1062" fmla="*/ 631738 h 3683672"/>
              <a:gd name="connsiteX1063" fmla="*/ 751180 w 3683669"/>
              <a:gd name="connsiteY1063" fmla="*/ 624453 h 3683672"/>
              <a:gd name="connsiteX1064" fmla="*/ 694273 w 3683669"/>
              <a:gd name="connsiteY1064" fmla="*/ 624453 h 3683672"/>
              <a:gd name="connsiteX1065" fmla="*/ 744790 w 3683669"/>
              <a:gd name="connsiteY1065" fmla="*/ 693502 h 3683672"/>
              <a:gd name="connsiteX1066" fmla="*/ 827066 w 3683669"/>
              <a:gd name="connsiteY1066" fmla="*/ 746859 h 3683672"/>
              <a:gd name="connsiteX1067" fmla="*/ 829145 w 3683669"/>
              <a:gd name="connsiteY1067" fmla="*/ 748182 h 3683672"/>
              <a:gd name="connsiteX1068" fmla="*/ 828240 w 3683669"/>
              <a:gd name="connsiteY1068" fmla="*/ 767161 h 3683672"/>
              <a:gd name="connsiteX1069" fmla="*/ 809261 w 3683669"/>
              <a:gd name="connsiteY1069" fmla="*/ 768065 h 3683672"/>
              <a:gd name="connsiteX1070" fmla="*/ 808818 w 3683669"/>
              <a:gd name="connsiteY1070" fmla="*/ 767369 h 3683672"/>
              <a:gd name="connsiteX1071" fmla="*/ 808603 w 3683669"/>
              <a:gd name="connsiteY1071" fmla="*/ 767584 h 3683672"/>
              <a:gd name="connsiteX1072" fmla="*/ 727048 w 3683669"/>
              <a:gd name="connsiteY1072" fmla="*/ 725965 h 3683672"/>
              <a:gd name="connsiteX1073" fmla="*/ 725784 w 3683669"/>
              <a:gd name="connsiteY1073" fmla="*/ 727229 h 3683672"/>
              <a:gd name="connsiteX1074" fmla="*/ 767403 w 3683669"/>
              <a:gd name="connsiteY1074" fmla="*/ 808784 h 3683672"/>
              <a:gd name="connsiteX1075" fmla="*/ 767140 w 3683669"/>
              <a:gd name="connsiteY1075" fmla="*/ 809047 h 3683672"/>
              <a:gd name="connsiteX1076" fmla="*/ 767836 w 3683669"/>
              <a:gd name="connsiteY1076" fmla="*/ 809490 h 3683672"/>
              <a:gd name="connsiteX1077" fmla="*/ 766932 w 3683669"/>
              <a:gd name="connsiteY1077" fmla="*/ 828469 h 3683672"/>
              <a:gd name="connsiteX1078" fmla="*/ 757255 w 3683669"/>
              <a:gd name="connsiteY1078" fmla="*/ 832852 h 3683672"/>
              <a:gd name="connsiteX1079" fmla="*/ 747953 w 3683669"/>
              <a:gd name="connsiteY1079" fmla="*/ 829374 h 3683672"/>
              <a:gd name="connsiteX1080" fmla="*/ 745216 w 3683669"/>
              <a:gd name="connsiteY1080" fmla="*/ 825075 h 3683672"/>
              <a:gd name="connsiteX1081" fmla="*/ 745201 w 3683669"/>
              <a:gd name="connsiteY1081" fmla="*/ 824970 h 3683672"/>
              <a:gd name="connsiteX1082" fmla="*/ 693321 w 3683669"/>
              <a:gd name="connsiteY1082" fmla="*/ 744971 h 3683672"/>
              <a:gd name="connsiteX1083" fmla="*/ 624453 w 3683669"/>
              <a:gd name="connsiteY1083" fmla="*/ 694587 h 3683672"/>
              <a:gd name="connsiteX1084" fmla="*/ 624453 w 3683669"/>
              <a:gd name="connsiteY1084" fmla="*/ 751923 h 3683672"/>
              <a:gd name="connsiteX1085" fmla="*/ 631202 w 3683669"/>
              <a:gd name="connsiteY1085" fmla="*/ 753729 h 3683672"/>
              <a:gd name="connsiteX1086" fmla="*/ 635619 w 3683669"/>
              <a:gd name="connsiteY1086" fmla="*/ 761375 h 3683672"/>
              <a:gd name="connsiteX1087" fmla="*/ 625690 w 3683669"/>
              <a:gd name="connsiteY1087" fmla="*/ 774322 h 3683672"/>
              <a:gd name="connsiteX1088" fmla="*/ 624453 w 3683669"/>
              <a:gd name="connsiteY1088" fmla="*/ 774485 h 3683672"/>
              <a:gd name="connsiteX1089" fmla="*/ 624453 w 3683669"/>
              <a:gd name="connsiteY1089" fmla="*/ 775732 h 3683672"/>
              <a:gd name="connsiteX1090" fmla="*/ 612916 w 3683669"/>
              <a:gd name="connsiteY1090" fmla="*/ 787269 h 3683672"/>
              <a:gd name="connsiteX1091" fmla="*/ 604758 w 3683669"/>
              <a:gd name="connsiteY1091" fmla="*/ 783890 h 3683672"/>
              <a:gd name="connsiteX1092" fmla="*/ 602085 w 3683669"/>
              <a:gd name="connsiteY1092" fmla="*/ 777435 h 3683672"/>
              <a:gd name="connsiteX1093" fmla="*/ 544931 w 3683669"/>
              <a:gd name="connsiteY1093" fmla="*/ 784974 h 3683672"/>
              <a:gd name="connsiteX1094" fmla="*/ 604043 w 3683669"/>
              <a:gd name="connsiteY1094" fmla="*/ 846824 h 3683672"/>
              <a:gd name="connsiteX1095" fmla="*/ 692591 w 3683669"/>
              <a:gd name="connsiteY1095" fmla="*/ 888963 h 3683672"/>
              <a:gd name="connsiteX1096" fmla="*/ 694824 w 3683669"/>
              <a:gd name="connsiteY1096" fmla="*/ 890003 h 3683672"/>
              <a:gd name="connsiteX1097" fmla="*/ 696410 w 3683669"/>
              <a:gd name="connsiteY1097" fmla="*/ 908938 h 3683672"/>
              <a:gd name="connsiteX1098" fmla="*/ 677711 w 3683669"/>
              <a:gd name="connsiteY1098" fmla="*/ 912316 h 3683672"/>
              <a:gd name="connsiteX1099" fmla="*/ 677181 w 3683669"/>
              <a:gd name="connsiteY1099" fmla="*/ 911684 h 3683672"/>
              <a:gd name="connsiteX1100" fmla="*/ 676996 w 3683669"/>
              <a:gd name="connsiteY1100" fmla="*/ 911925 h 3683672"/>
              <a:gd name="connsiteX1101" fmla="*/ 590699 w 3683669"/>
              <a:gd name="connsiteY1101" fmla="*/ 881328 h 3683672"/>
              <a:gd name="connsiteX1102" fmla="*/ 589611 w 3683669"/>
              <a:gd name="connsiteY1102" fmla="*/ 882747 h 3683672"/>
              <a:gd name="connsiteX1103" fmla="*/ 641538 w 3683669"/>
              <a:gd name="connsiteY1103" fmla="*/ 958159 h 3683672"/>
              <a:gd name="connsiteX1104" fmla="*/ 641312 w 3683669"/>
              <a:gd name="connsiteY1104" fmla="*/ 958454 h 3683672"/>
              <a:gd name="connsiteX1105" fmla="*/ 642060 w 3683669"/>
              <a:gd name="connsiteY1105" fmla="*/ 958802 h 3683672"/>
              <a:gd name="connsiteX1106" fmla="*/ 643645 w 3683669"/>
              <a:gd name="connsiteY1106" fmla="*/ 977737 h 3683672"/>
              <a:gd name="connsiteX1107" fmla="*/ 624947 w 3683669"/>
              <a:gd name="connsiteY1107" fmla="*/ 981115 h 3683672"/>
              <a:gd name="connsiteX1108" fmla="*/ 621672 w 3683669"/>
              <a:gd name="connsiteY1108" fmla="*/ 977211 h 3683672"/>
              <a:gd name="connsiteX1109" fmla="*/ 621643 w 3683669"/>
              <a:gd name="connsiteY1109" fmla="*/ 977109 h 3683672"/>
              <a:gd name="connsiteX1110" fmla="*/ 559747 w 3683669"/>
              <a:gd name="connsiteY1110" fmla="*/ 904581 h 3683672"/>
              <a:gd name="connsiteX1111" fmla="*/ 484882 w 3683669"/>
              <a:gd name="connsiteY1111" fmla="*/ 863636 h 3683672"/>
              <a:gd name="connsiteX1112" fmla="*/ 492282 w 3683669"/>
              <a:gd name="connsiteY1112" fmla="*/ 919743 h 3683672"/>
              <a:gd name="connsiteX1113" fmla="*/ 499760 w 3683669"/>
              <a:gd name="connsiteY1113" fmla="*/ 920728 h 3683672"/>
              <a:gd name="connsiteX1114" fmla="*/ 505135 w 3683669"/>
              <a:gd name="connsiteY1114" fmla="*/ 927733 h 3683672"/>
              <a:gd name="connsiteX1115" fmla="*/ 496977 w 3683669"/>
              <a:gd name="connsiteY1115" fmla="*/ 941863 h 3683672"/>
              <a:gd name="connsiteX1116" fmla="*/ 495261 w 3683669"/>
              <a:gd name="connsiteY1116" fmla="*/ 942323 h 3683672"/>
              <a:gd name="connsiteX1117" fmla="*/ 495493 w 3683669"/>
              <a:gd name="connsiteY1117" fmla="*/ 944084 h 3683672"/>
              <a:gd name="connsiteX1118" fmla="*/ 485564 w 3683669"/>
              <a:gd name="connsiteY1118" fmla="*/ 957031 h 3683672"/>
              <a:gd name="connsiteX1119" fmla="*/ 477034 w 3683669"/>
              <a:gd name="connsiteY1119" fmla="*/ 954747 h 3683672"/>
              <a:gd name="connsiteX1120" fmla="*/ 473262 w 3683669"/>
              <a:gd name="connsiteY1120" fmla="*/ 948217 h 3683672"/>
              <a:gd name="connsiteX1121" fmla="*/ 418295 w 3683669"/>
              <a:gd name="connsiteY1121" fmla="*/ 962946 h 3683672"/>
              <a:gd name="connsiteX1122" fmla="*/ 484961 w 3683669"/>
              <a:gd name="connsiteY1122" fmla="*/ 1016567 h 3683672"/>
              <a:gd name="connsiteX1123" fmla="*/ 578244 w 3683669"/>
              <a:gd name="connsiteY1123" fmla="*/ 1046811 h 3683672"/>
              <a:gd name="connsiteX1124" fmla="*/ 580594 w 3683669"/>
              <a:gd name="connsiteY1124" fmla="*/ 1047551 h 3683672"/>
              <a:gd name="connsiteX1125" fmla="*/ 584633 w 3683669"/>
              <a:gd name="connsiteY1125" fmla="*/ 1066118 h 3683672"/>
              <a:gd name="connsiteX1126" fmla="*/ 566534 w 3683669"/>
              <a:gd name="connsiteY1126" fmla="*/ 1071904 h 3683672"/>
              <a:gd name="connsiteX1127" fmla="*/ 565926 w 3683669"/>
              <a:gd name="connsiteY1127" fmla="*/ 1071346 h 3683672"/>
              <a:gd name="connsiteX1128" fmla="*/ 565773 w 3683669"/>
              <a:gd name="connsiteY1128" fmla="*/ 1071609 h 3683672"/>
              <a:gd name="connsiteX1129" fmla="*/ 476226 w 3683669"/>
              <a:gd name="connsiteY1129" fmla="*/ 1052516 h 3683672"/>
              <a:gd name="connsiteX1130" fmla="*/ 475332 w 3683669"/>
              <a:gd name="connsiteY1130" fmla="*/ 1054064 h 3683672"/>
              <a:gd name="connsiteX1131" fmla="*/ 536641 w 3683669"/>
              <a:gd name="connsiteY1131" fmla="*/ 1122068 h 3683672"/>
              <a:gd name="connsiteX1132" fmla="*/ 536455 w 3683669"/>
              <a:gd name="connsiteY1132" fmla="*/ 1122390 h 3683672"/>
              <a:gd name="connsiteX1133" fmla="*/ 537242 w 3683669"/>
              <a:gd name="connsiteY1133" fmla="*/ 1122638 h 3683672"/>
              <a:gd name="connsiteX1134" fmla="*/ 541281 w 3683669"/>
              <a:gd name="connsiteY1134" fmla="*/ 1141205 h 3683672"/>
              <a:gd name="connsiteX1135" fmla="*/ 533068 w 3683669"/>
              <a:gd name="connsiteY1135" fmla="*/ 1147943 h 3683672"/>
              <a:gd name="connsiteX1136" fmla="*/ 523182 w 3683669"/>
              <a:gd name="connsiteY1136" fmla="*/ 1146990 h 3683672"/>
              <a:gd name="connsiteX1137" fmla="*/ 519426 w 3683669"/>
              <a:gd name="connsiteY1137" fmla="*/ 1143546 h 3683672"/>
              <a:gd name="connsiteX1138" fmla="*/ 519384 w 3683669"/>
              <a:gd name="connsiteY1138" fmla="*/ 1143449 h 3683672"/>
              <a:gd name="connsiteX1139" fmla="*/ 448567 w 3683669"/>
              <a:gd name="connsiteY1139" fmla="*/ 1079604 h 3683672"/>
              <a:gd name="connsiteX1140" fmla="*/ 369005 w 3683669"/>
              <a:gd name="connsiteY1140" fmla="*/ 1048761 h 3683672"/>
              <a:gd name="connsiteX1141" fmla="*/ 383845 w 3683669"/>
              <a:gd name="connsiteY1141" fmla="*/ 1104143 h 3683672"/>
              <a:gd name="connsiteX1142" fmla="*/ 390830 w 3683669"/>
              <a:gd name="connsiteY1142" fmla="*/ 1104141 h 3683672"/>
              <a:gd name="connsiteX1143" fmla="*/ 397075 w 3683669"/>
              <a:gd name="connsiteY1143" fmla="*/ 1110384 h 3683672"/>
              <a:gd name="connsiteX1144" fmla="*/ 390835 w 3683669"/>
              <a:gd name="connsiteY1144" fmla="*/ 1125459 h 3683672"/>
              <a:gd name="connsiteX1145" fmla="*/ 389684 w 3683669"/>
              <a:gd name="connsiteY1145" fmla="*/ 1125936 h 3683672"/>
              <a:gd name="connsiteX1146" fmla="*/ 390007 w 3683669"/>
              <a:gd name="connsiteY1146" fmla="*/ 1127140 h 3683672"/>
              <a:gd name="connsiteX1147" fmla="*/ 381849 w 3683669"/>
              <a:gd name="connsiteY1147" fmla="*/ 1141270 h 3683672"/>
              <a:gd name="connsiteX1148" fmla="*/ 373095 w 3683669"/>
              <a:gd name="connsiteY1148" fmla="*/ 1140118 h 3683672"/>
              <a:gd name="connsiteX1149" fmla="*/ 368842 w 3683669"/>
              <a:gd name="connsiteY1149" fmla="*/ 1134575 h 3683672"/>
              <a:gd name="connsiteX1150" fmla="*/ 315585 w 3683669"/>
              <a:gd name="connsiteY1150" fmla="*/ 1156650 h 3683672"/>
              <a:gd name="connsiteX1151" fmla="*/ 388691 w 3683669"/>
              <a:gd name="connsiteY1151" fmla="*/ 1201093 h 3683672"/>
              <a:gd name="connsiteX1152" fmla="*/ 485128 w 3683669"/>
              <a:gd name="connsiteY1152" fmla="*/ 1218879 h 3683672"/>
              <a:gd name="connsiteX1153" fmla="*/ 487554 w 3683669"/>
              <a:gd name="connsiteY1153" fmla="*/ 1219305 h 3683672"/>
              <a:gd name="connsiteX1154" fmla="*/ 493986 w 3683669"/>
              <a:gd name="connsiteY1154" fmla="*/ 1237184 h 3683672"/>
              <a:gd name="connsiteX1155" fmla="*/ 476800 w 3683669"/>
              <a:gd name="connsiteY1155" fmla="*/ 1245287 h 3683672"/>
              <a:gd name="connsiteX1156" fmla="*/ 476124 w 3683669"/>
              <a:gd name="connsiteY1156" fmla="*/ 1244814 h 3683672"/>
              <a:gd name="connsiteX1157" fmla="*/ 476007 w 3683669"/>
              <a:gd name="connsiteY1157" fmla="*/ 1245095 h 3683672"/>
              <a:gd name="connsiteX1158" fmla="*/ 384732 w 3683669"/>
              <a:gd name="connsiteY1158" fmla="*/ 1237876 h 3683672"/>
              <a:gd name="connsiteX1159" fmla="*/ 384048 w 3683669"/>
              <a:gd name="connsiteY1159" fmla="*/ 1239527 h 3683672"/>
              <a:gd name="connsiteX1160" fmla="*/ 453724 w 3683669"/>
              <a:gd name="connsiteY1160" fmla="*/ 1298930 h 3683672"/>
              <a:gd name="connsiteX1161" fmla="*/ 453581 w 3683669"/>
              <a:gd name="connsiteY1161" fmla="*/ 1299273 h 3683672"/>
              <a:gd name="connsiteX1162" fmla="*/ 454394 w 3683669"/>
              <a:gd name="connsiteY1162" fmla="*/ 1299416 h 3683672"/>
              <a:gd name="connsiteX1163" fmla="*/ 460826 w 3683669"/>
              <a:gd name="connsiteY1163" fmla="*/ 1317295 h 3683672"/>
              <a:gd name="connsiteX1164" fmla="*/ 443640 w 3683669"/>
              <a:gd name="connsiteY1164" fmla="*/ 1325398 h 3683672"/>
              <a:gd name="connsiteX1165" fmla="*/ 439466 w 3683669"/>
              <a:gd name="connsiteY1165" fmla="*/ 1322475 h 3683672"/>
              <a:gd name="connsiteX1166" fmla="*/ 439411 w 3683669"/>
              <a:gd name="connsiteY1166" fmla="*/ 1322384 h 3683672"/>
              <a:gd name="connsiteX1167" fmla="*/ 360853 w 3683669"/>
              <a:gd name="connsiteY1167" fmla="*/ 1268347 h 3683672"/>
              <a:gd name="connsiteX1168" fmla="*/ 277941 w 3683669"/>
              <a:gd name="connsiteY1168" fmla="*/ 1248174 h 3683672"/>
              <a:gd name="connsiteX1169" fmla="*/ 299611 w 3683669"/>
              <a:gd name="connsiteY1169" fmla="*/ 1300453 h 3683672"/>
              <a:gd name="connsiteX1170" fmla="*/ 307088 w 3683669"/>
              <a:gd name="connsiteY1170" fmla="*/ 1299468 h 3683672"/>
              <a:gd name="connsiteX1171" fmla="*/ 314094 w 3683669"/>
              <a:gd name="connsiteY1171" fmla="*/ 1304844 h 3683672"/>
              <a:gd name="connsiteX1172" fmla="*/ 309871 w 3683669"/>
              <a:gd name="connsiteY1172" fmla="*/ 1320604 h 3683672"/>
              <a:gd name="connsiteX1173" fmla="*/ 308332 w 3683669"/>
              <a:gd name="connsiteY1173" fmla="*/ 1321492 h 3683672"/>
              <a:gd name="connsiteX1174" fmla="*/ 309012 w 3683669"/>
              <a:gd name="connsiteY1174" fmla="*/ 1323134 h 3683672"/>
              <a:gd name="connsiteX1175" fmla="*/ 302772 w 3683669"/>
              <a:gd name="connsiteY1175" fmla="*/ 1338209 h 3683672"/>
              <a:gd name="connsiteX1176" fmla="*/ 293942 w 3683669"/>
              <a:gd name="connsiteY1176" fmla="*/ 1338212 h 3683672"/>
              <a:gd name="connsiteX1177" fmla="*/ 288608 w 3683669"/>
              <a:gd name="connsiteY1177" fmla="*/ 1332880 h 3683672"/>
              <a:gd name="connsiteX1178" fmla="*/ 239326 w 3683669"/>
              <a:gd name="connsiteY1178" fmla="*/ 1361333 h 3683672"/>
              <a:gd name="connsiteX1179" fmla="*/ 317599 w 3683669"/>
              <a:gd name="connsiteY1179" fmla="*/ 1395872 h 3683672"/>
              <a:gd name="connsiteX1180" fmla="*/ 415531 w 3683669"/>
              <a:gd name="connsiteY1180" fmla="*/ 1400943 h 3683672"/>
              <a:gd name="connsiteX1181" fmla="*/ 417992 w 3683669"/>
              <a:gd name="connsiteY1181" fmla="*/ 1401049 h 3683672"/>
              <a:gd name="connsiteX1182" fmla="*/ 426699 w 3683669"/>
              <a:gd name="connsiteY1182" fmla="*/ 1417938 h 3683672"/>
              <a:gd name="connsiteX1183" fmla="*/ 410715 w 3683669"/>
              <a:gd name="connsiteY1183" fmla="*/ 1428211 h 3683672"/>
              <a:gd name="connsiteX1184" fmla="*/ 409983 w 3683669"/>
              <a:gd name="connsiteY1184" fmla="*/ 1427829 h 3683672"/>
              <a:gd name="connsiteX1185" fmla="*/ 409904 w 3683669"/>
              <a:gd name="connsiteY1185" fmla="*/ 1428123 h 3683672"/>
              <a:gd name="connsiteX1186" fmla="*/ 318466 w 3683669"/>
              <a:gd name="connsiteY1186" fmla="*/ 1432857 h 3683672"/>
              <a:gd name="connsiteX1187" fmla="*/ 318003 w 3683669"/>
              <a:gd name="connsiteY1187" fmla="*/ 1434584 h 3683672"/>
              <a:gd name="connsiteX1188" fmla="*/ 394824 w 3683669"/>
              <a:gd name="connsiteY1188" fmla="*/ 1484403 h 3683672"/>
              <a:gd name="connsiteX1189" fmla="*/ 394728 w 3683669"/>
              <a:gd name="connsiteY1189" fmla="*/ 1484762 h 3683672"/>
              <a:gd name="connsiteX1190" fmla="*/ 395552 w 3683669"/>
              <a:gd name="connsiteY1190" fmla="*/ 1484798 h 3683672"/>
              <a:gd name="connsiteX1191" fmla="*/ 404259 w 3683669"/>
              <a:gd name="connsiteY1191" fmla="*/ 1501686 h 3683672"/>
              <a:gd name="connsiteX1192" fmla="*/ 388274 w 3683669"/>
              <a:gd name="connsiteY1192" fmla="*/ 1511959 h 3683672"/>
              <a:gd name="connsiteX1193" fmla="*/ 383755 w 3683669"/>
              <a:gd name="connsiteY1193" fmla="*/ 1509604 h 3683672"/>
              <a:gd name="connsiteX1194" fmla="*/ 383689 w 3683669"/>
              <a:gd name="connsiteY1194" fmla="*/ 1509522 h 3683672"/>
              <a:gd name="connsiteX1195" fmla="*/ 298760 w 3683669"/>
              <a:gd name="connsiteY1195" fmla="*/ 1466180 h 3683672"/>
              <a:gd name="connsiteX1196" fmla="*/ 213927 w 3683669"/>
              <a:gd name="connsiteY1196" fmla="*/ 1456980 h 3683672"/>
              <a:gd name="connsiteX1197" fmla="*/ 243040 w 3683669"/>
              <a:gd name="connsiteY1197" fmla="*/ 1507405 h 3683672"/>
              <a:gd name="connsiteX1198" fmla="*/ 256991 w 3683669"/>
              <a:gd name="connsiteY1198" fmla="*/ 1509239 h 3683672"/>
              <a:gd name="connsiteX1199" fmla="*/ 254865 w 3683669"/>
              <a:gd name="connsiteY1199" fmla="*/ 1525415 h 3683672"/>
              <a:gd name="connsiteX1200" fmla="*/ 253876 w 3683669"/>
              <a:gd name="connsiteY1200" fmla="*/ 1526174 h 3683672"/>
              <a:gd name="connsiteX1201" fmla="*/ 254499 w 3683669"/>
              <a:gd name="connsiteY1201" fmla="*/ 1527254 h 3683672"/>
              <a:gd name="connsiteX1202" fmla="*/ 250276 w 3683669"/>
              <a:gd name="connsiteY1202" fmla="*/ 1543014 h 3683672"/>
              <a:gd name="connsiteX1203" fmla="*/ 241522 w 3683669"/>
              <a:gd name="connsiteY1203" fmla="*/ 1544166 h 3683672"/>
              <a:gd name="connsiteX1204" fmla="*/ 235980 w 3683669"/>
              <a:gd name="connsiteY1204" fmla="*/ 1539914 h 3683672"/>
              <a:gd name="connsiteX1205" fmla="*/ 190252 w 3683669"/>
              <a:gd name="connsiteY1205" fmla="*/ 1575020 h 3683672"/>
              <a:gd name="connsiteX1206" fmla="*/ 272370 w 3683669"/>
              <a:gd name="connsiteY1206" fmla="*/ 1599027 h 3683672"/>
              <a:gd name="connsiteX1207" fmla="*/ 370124 w 3683669"/>
              <a:gd name="connsiteY1207" fmla="*/ 1591247 h 3683672"/>
              <a:gd name="connsiteX1208" fmla="*/ 372578 w 3683669"/>
              <a:gd name="connsiteY1208" fmla="*/ 1591031 h 3683672"/>
              <a:gd name="connsiteX1209" fmla="*/ 383418 w 3683669"/>
              <a:gd name="connsiteY1209" fmla="*/ 1606636 h 3683672"/>
              <a:gd name="connsiteX1210" fmla="*/ 368914 w 3683669"/>
              <a:gd name="connsiteY1210" fmla="*/ 1618911 h 3683672"/>
              <a:gd name="connsiteX1211" fmla="*/ 368139 w 3683669"/>
              <a:gd name="connsiteY1211" fmla="*/ 1618629 h 3683672"/>
              <a:gd name="connsiteX1212" fmla="*/ 368099 w 3683669"/>
              <a:gd name="connsiteY1212" fmla="*/ 1618930 h 3683672"/>
              <a:gd name="connsiteX1213" fmla="*/ 278066 w 3683669"/>
              <a:gd name="connsiteY1213" fmla="*/ 1635581 h 3683672"/>
              <a:gd name="connsiteX1214" fmla="*/ 277833 w 3683669"/>
              <a:gd name="connsiteY1214" fmla="*/ 1637354 h 3683672"/>
              <a:gd name="connsiteX1215" fmla="*/ 360508 w 3683669"/>
              <a:gd name="connsiteY1215" fmla="*/ 1676699 h 3683672"/>
              <a:gd name="connsiteX1216" fmla="*/ 360460 w 3683669"/>
              <a:gd name="connsiteY1216" fmla="*/ 1677067 h 3683672"/>
              <a:gd name="connsiteX1217" fmla="*/ 361282 w 3683669"/>
              <a:gd name="connsiteY1217" fmla="*/ 1676995 h 3683672"/>
              <a:gd name="connsiteX1218" fmla="*/ 372123 w 3683669"/>
              <a:gd name="connsiteY1218" fmla="*/ 1692600 h 3683672"/>
              <a:gd name="connsiteX1219" fmla="*/ 357619 w 3683669"/>
              <a:gd name="connsiteY1219" fmla="*/ 1704875 h 3683672"/>
              <a:gd name="connsiteX1220" fmla="*/ 352830 w 3683669"/>
              <a:gd name="connsiteY1220" fmla="*/ 1703131 h 3683672"/>
              <a:gd name="connsiteX1221" fmla="*/ 352754 w 3683669"/>
              <a:gd name="connsiteY1221" fmla="*/ 1703058 h 3683672"/>
              <a:gd name="connsiteX1222" fmla="*/ 262887 w 3683669"/>
              <a:gd name="connsiteY1222" fmla="*/ 1671195 h 3683672"/>
              <a:gd name="connsiteX1223" fmla="*/ 177579 w 3683669"/>
              <a:gd name="connsiteY1223" fmla="*/ 1673168 h 3683672"/>
              <a:gd name="connsiteX1224" fmla="*/ 212419 w 3683669"/>
              <a:gd name="connsiteY1224" fmla="*/ 1718550 h 3683672"/>
              <a:gd name="connsiteX1225" fmla="*/ 227167 w 3683669"/>
              <a:gd name="connsiteY1225" fmla="*/ 1718550 h 3683672"/>
              <a:gd name="connsiteX1226" fmla="*/ 227167 w 3683669"/>
              <a:gd name="connsiteY1226" fmla="*/ 1734866 h 3683672"/>
              <a:gd name="connsiteX1227" fmla="*/ 225910 w 3683669"/>
              <a:gd name="connsiteY1227" fmla="*/ 1736122 h 3683672"/>
              <a:gd name="connsiteX1228" fmla="*/ 226992 w 3683669"/>
              <a:gd name="connsiteY1228" fmla="*/ 1737532 h 3683672"/>
              <a:gd name="connsiteX1229" fmla="*/ 224867 w 3683669"/>
              <a:gd name="connsiteY1229" fmla="*/ 1753709 h 3683672"/>
              <a:gd name="connsiteX1230" fmla="*/ 210245 w 3683669"/>
              <a:gd name="connsiteY1230" fmla="*/ 1751787 h 3683672"/>
              <a:gd name="connsiteX1231" fmla="*/ 169567 w 3683669"/>
              <a:gd name="connsiteY1231" fmla="*/ 1792465 h 3683672"/>
              <a:gd name="connsiteX1232" fmla="*/ 254112 w 3683669"/>
              <a:gd name="connsiteY1232" fmla="*/ 1805570 h 3683672"/>
              <a:gd name="connsiteX1233" fmla="*/ 350020 w 3683669"/>
              <a:gd name="connsiteY1233" fmla="*/ 1785120 h 3683672"/>
              <a:gd name="connsiteX1234" fmla="*/ 352425 w 3683669"/>
              <a:gd name="connsiteY1234" fmla="*/ 1784586 h 3683672"/>
              <a:gd name="connsiteX1235" fmla="*/ 365206 w 3683669"/>
              <a:gd name="connsiteY1235" fmla="*/ 1798646 h 3683672"/>
              <a:gd name="connsiteX1236" fmla="*/ 352425 w 3683669"/>
              <a:gd name="connsiteY1236" fmla="*/ 1812706 h 3683672"/>
              <a:gd name="connsiteX1237" fmla="*/ 351619 w 3683669"/>
              <a:gd name="connsiteY1237" fmla="*/ 1812527 h 3683672"/>
              <a:gd name="connsiteX1238" fmla="*/ 351619 w 3683669"/>
              <a:gd name="connsiteY1238" fmla="*/ 1812831 h 3683672"/>
              <a:gd name="connsiteX1239" fmla="*/ 264522 w 3683669"/>
              <a:gd name="connsiteY1239" fmla="*/ 1841070 h 3683672"/>
              <a:gd name="connsiteX1240" fmla="*/ 264522 w 3683669"/>
              <a:gd name="connsiteY1240" fmla="*/ 1842858 h 3683672"/>
              <a:gd name="connsiteX1241" fmla="*/ 351619 w 3683669"/>
              <a:gd name="connsiteY1241" fmla="*/ 1871096 h 3683672"/>
              <a:gd name="connsiteX1242" fmla="*/ 351619 w 3683669"/>
              <a:gd name="connsiteY1242" fmla="*/ 1871468 h 3683672"/>
              <a:gd name="connsiteX1243" fmla="*/ 352425 w 3683669"/>
              <a:gd name="connsiteY1243" fmla="*/ 1871289 h 3683672"/>
              <a:gd name="connsiteX1244" fmla="*/ 365206 w 3683669"/>
              <a:gd name="connsiteY1244" fmla="*/ 1885349 h 3683672"/>
              <a:gd name="connsiteX1245" fmla="*/ 352425 w 3683669"/>
              <a:gd name="connsiteY1245" fmla="*/ 1899409 h 3683672"/>
              <a:gd name="connsiteX1246" fmla="*/ 347450 w 3683669"/>
              <a:gd name="connsiteY1246" fmla="*/ 1898304 h 3683672"/>
              <a:gd name="connsiteX1247" fmla="*/ 347365 w 3683669"/>
              <a:gd name="connsiteY1247" fmla="*/ 1898241 h 3683672"/>
              <a:gd name="connsiteX1248" fmla="*/ 254112 w 3683669"/>
              <a:gd name="connsiteY1248" fmla="*/ 1878358 h 3683672"/>
              <a:gd name="connsiteX1249" fmla="*/ 169788 w 3683669"/>
              <a:gd name="connsiteY1249" fmla="*/ 1891428 h 3683672"/>
              <a:gd name="connsiteX1250" fmla="*/ 209313 w 3683669"/>
              <a:gd name="connsiteY1250" fmla="*/ 1930952 h 3683672"/>
              <a:gd name="connsiteX1251" fmla="*/ 210767 w 3683669"/>
              <a:gd name="connsiteY1251" fmla="*/ 1930760 h 3683672"/>
              <a:gd name="connsiteX1252" fmla="*/ 211017 w 3683669"/>
              <a:gd name="connsiteY1252" fmla="*/ 1932656 h 3683672"/>
              <a:gd name="connsiteX1253" fmla="*/ 227167 w 3683669"/>
              <a:gd name="connsiteY1253" fmla="*/ 1948806 h 3683672"/>
              <a:gd name="connsiteX1254" fmla="*/ 227167 w 3683669"/>
              <a:gd name="connsiteY1254" fmla="*/ 1965122 h 3683672"/>
              <a:gd name="connsiteX1255" fmla="*/ 210851 w 3683669"/>
              <a:gd name="connsiteY1255" fmla="*/ 1965122 h 3683672"/>
              <a:gd name="connsiteX1256" fmla="*/ 204117 w 3683669"/>
              <a:gd name="connsiteY1256" fmla="*/ 1958388 h 3683672"/>
              <a:gd name="connsiteX1257" fmla="*/ 163328 w 3683669"/>
              <a:gd name="connsiteY1257" fmla="*/ 2011573 h 3683672"/>
              <a:gd name="connsiteX1258" fmla="*/ 248861 w 3683669"/>
              <a:gd name="connsiteY1258" fmla="*/ 2013509 h 3683672"/>
              <a:gd name="connsiteX1259" fmla="*/ 341270 w 3683669"/>
              <a:gd name="connsiteY1259" fmla="*/ 1980693 h 3683672"/>
              <a:gd name="connsiteX1260" fmla="*/ 343585 w 3683669"/>
              <a:gd name="connsiteY1260" fmla="*/ 1979849 h 3683672"/>
              <a:gd name="connsiteX1261" fmla="*/ 358095 w 3683669"/>
              <a:gd name="connsiteY1261" fmla="*/ 1992117 h 3683672"/>
              <a:gd name="connsiteX1262" fmla="*/ 347262 w 3683669"/>
              <a:gd name="connsiteY1262" fmla="*/ 2007728 h 3683672"/>
              <a:gd name="connsiteX1263" fmla="*/ 346440 w 3683669"/>
              <a:gd name="connsiteY1263" fmla="*/ 2007655 h 3683672"/>
              <a:gd name="connsiteX1264" fmla="*/ 346480 w 3683669"/>
              <a:gd name="connsiteY1264" fmla="*/ 2007957 h 3683672"/>
              <a:gd name="connsiteX1265" fmla="*/ 263823 w 3683669"/>
              <a:gd name="connsiteY1265" fmla="*/ 2047343 h 3683672"/>
              <a:gd name="connsiteX1266" fmla="*/ 264057 w 3683669"/>
              <a:gd name="connsiteY1266" fmla="*/ 2049115 h 3683672"/>
              <a:gd name="connsiteX1267" fmla="*/ 354099 w 3683669"/>
              <a:gd name="connsiteY1267" fmla="*/ 2065722 h 3683672"/>
              <a:gd name="connsiteX1268" fmla="*/ 354148 w 3683669"/>
              <a:gd name="connsiteY1268" fmla="*/ 2066090 h 3683672"/>
              <a:gd name="connsiteX1269" fmla="*/ 354923 w 3683669"/>
              <a:gd name="connsiteY1269" fmla="*/ 2065808 h 3683672"/>
              <a:gd name="connsiteX1270" fmla="*/ 369433 w 3683669"/>
              <a:gd name="connsiteY1270" fmla="*/ 2078075 h 3683672"/>
              <a:gd name="connsiteX1271" fmla="*/ 358600 w 3683669"/>
              <a:gd name="connsiteY1271" fmla="*/ 2093686 h 3683672"/>
              <a:gd name="connsiteX1272" fmla="*/ 353524 w 3683669"/>
              <a:gd name="connsiteY1272" fmla="*/ 2093241 h 3683672"/>
              <a:gd name="connsiteX1273" fmla="*/ 353431 w 3683669"/>
              <a:gd name="connsiteY1273" fmla="*/ 2093190 h 3683672"/>
              <a:gd name="connsiteX1274" fmla="*/ 258379 w 3683669"/>
              <a:gd name="connsiteY1274" fmla="*/ 2085672 h 3683672"/>
              <a:gd name="connsiteX1275" fmla="*/ 176489 w 3683669"/>
              <a:gd name="connsiteY1275" fmla="*/ 2109657 h 3683672"/>
              <a:gd name="connsiteX1276" fmla="*/ 221395 w 3683669"/>
              <a:gd name="connsiteY1276" fmla="*/ 2144097 h 3683672"/>
              <a:gd name="connsiteX1277" fmla="*/ 227379 w 3683669"/>
              <a:gd name="connsiteY1277" fmla="*/ 2139505 h 3683672"/>
              <a:gd name="connsiteX1278" fmla="*/ 236133 w 3683669"/>
              <a:gd name="connsiteY1278" fmla="*/ 2140658 h 3683672"/>
              <a:gd name="connsiteX1279" fmla="*/ 240356 w 3683669"/>
              <a:gd name="connsiteY1279" fmla="*/ 2156418 h 3683672"/>
              <a:gd name="connsiteX1280" fmla="*/ 239467 w 3683669"/>
              <a:gd name="connsiteY1280" fmla="*/ 2157957 h 3683672"/>
              <a:gd name="connsiteX1281" fmla="*/ 240877 w 3683669"/>
              <a:gd name="connsiteY1281" fmla="*/ 2159039 h 3683672"/>
              <a:gd name="connsiteX1282" fmla="*/ 243011 w 3683669"/>
              <a:gd name="connsiteY1282" fmla="*/ 2175214 h 3683672"/>
              <a:gd name="connsiteX1283" fmla="*/ 228390 w 3683669"/>
              <a:gd name="connsiteY1283" fmla="*/ 2177143 h 3683672"/>
              <a:gd name="connsiteX1284" fmla="*/ 199627 w 3683669"/>
              <a:gd name="connsiteY1284" fmla="*/ 2226963 h 3683672"/>
              <a:gd name="connsiteX1285" fmla="*/ 284683 w 3683669"/>
              <a:gd name="connsiteY1285" fmla="*/ 2217738 h 3683672"/>
              <a:gd name="connsiteX1286" fmla="*/ 372030 w 3683669"/>
              <a:gd name="connsiteY1286" fmla="*/ 2173163 h 3683672"/>
              <a:gd name="connsiteX1287" fmla="*/ 374215 w 3683669"/>
              <a:gd name="connsiteY1287" fmla="*/ 2172025 h 3683672"/>
              <a:gd name="connsiteX1288" fmla="*/ 390200 w 3683669"/>
              <a:gd name="connsiteY1288" fmla="*/ 2182298 h 3683672"/>
              <a:gd name="connsiteX1289" fmla="*/ 381493 w 3683669"/>
              <a:gd name="connsiteY1289" fmla="*/ 2199186 h 3683672"/>
              <a:gd name="connsiteX1290" fmla="*/ 380668 w 3683669"/>
              <a:gd name="connsiteY1290" fmla="*/ 2199222 h 3683672"/>
              <a:gd name="connsiteX1291" fmla="*/ 380747 w 3683669"/>
              <a:gd name="connsiteY1291" fmla="*/ 2199516 h 3683672"/>
              <a:gd name="connsiteX1292" fmla="*/ 303926 w 3683669"/>
              <a:gd name="connsiteY1292" fmla="*/ 2249335 h 3683672"/>
              <a:gd name="connsiteX1293" fmla="*/ 304389 w 3683669"/>
              <a:gd name="connsiteY1293" fmla="*/ 2251062 h 3683672"/>
              <a:gd name="connsiteX1294" fmla="*/ 395827 w 3683669"/>
              <a:gd name="connsiteY1294" fmla="*/ 2255796 h 3683672"/>
              <a:gd name="connsiteX1295" fmla="*/ 395923 w 3683669"/>
              <a:gd name="connsiteY1295" fmla="*/ 2256155 h 3683672"/>
              <a:gd name="connsiteX1296" fmla="*/ 396655 w 3683669"/>
              <a:gd name="connsiteY1296" fmla="*/ 2255773 h 3683672"/>
              <a:gd name="connsiteX1297" fmla="*/ 412640 w 3683669"/>
              <a:gd name="connsiteY1297" fmla="*/ 2266046 h 3683672"/>
              <a:gd name="connsiteX1298" fmla="*/ 403933 w 3683669"/>
              <a:gd name="connsiteY1298" fmla="*/ 2282935 h 3683672"/>
              <a:gd name="connsiteX1299" fmla="*/ 398842 w 3683669"/>
              <a:gd name="connsiteY1299" fmla="*/ 2283155 h 3683672"/>
              <a:gd name="connsiteX1300" fmla="*/ 398744 w 3683669"/>
              <a:gd name="connsiteY1300" fmla="*/ 2283117 h 3683672"/>
              <a:gd name="connsiteX1301" fmla="*/ 303522 w 3683669"/>
              <a:gd name="connsiteY1301" fmla="*/ 2288046 h 3683672"/>
              <a:gd name="connsiteX1302" fmla="*/ 225454 w 3683669"/>
              <a:gd name="connsiteY1302" fmla="*/ 2322496 h 3683672"/>
              <a:gd name="connsiteX1303" fmla="*/ 275109 w 3683669"/>
              <a:gd name="connsiteY1303" fmla="*/ 2351164 h 3683672"/>
              <a:gd name="connsiteX1304" fmla="*/ 280047 w 3683669"/>
              <a:gd name="connsiteY1304" fmla="*/ 2346223 h 3683672"/>
              <a:gd name="connsiteX1305" fmla="*/ 288877 w 3683669"/>
              <a:gd name="connsiteY1305" fmla="*/ 2346221 h 3683672"/>
              <a:gd name="connsiteX1306" fmla="*/ 295124 w 3683669"/>
              <a:gd name="connsiteY1306" fmla="*/ 2361293 h 3683672"/>
              <a:gd name="connsiteX1307" fmla="*/ 294648 w 3683669"/>
              <a:gd name="connsiteY1307" fmla="*/ 2362444 h 3683672"/>
              <a:gd name="connsiteX1308" fmla="*/ 295728 w 3683669"/>
              <a:gd name="connsiteY1308" fmla="*/ 2363068 h 3683672"/>
              <a:gd name="connsiteX1309" fmla="*/ 299951 w 3683669"/>
              <a:gd name="connsiteY1309" fmla="*/ 2378828 h 3683672"/>
              <a:gd name="connsiteX1310" fmla="*/ 292945 w 3683669"/>
              <a:gd name="connsiteY1310" fmla="*/ 2384203 h 3683672"/>
              <a:gd name="connsiteX1311" fmla="*/ 286019 w 3683669"/>
              <a:gd name="connsiteY1311" fmla="*/ 2383291 h 3683672"/>
              <a:gd name="connsiteX1312" fmla="*/ 263970 w 3683669"/>
              <a:gd name="connsiteY1312" fmla="*/ 2436559 h 3683672"/>
              <a:gd name="connsiteX1313" fmla="*/ 347090 w 3683669"/>
              <a:gd name="connsiteY1313" fmla="*/ 2416291 h 3683672"/>
              <a:gd name="connsiteX1314" fmla="*/ 427857 w 3683669"/>
              <a:gd name="connsiteY1314" fmla="*/ 2360676 h 3683672"/>
              <a:gd name="connsiteX1315" fmla="*/ 429874 w 3683669"/>
              <a:gd name="connsiteY1315" fmla="*/ 2359262 h 3683672"/>
              <a:gd name="connsiteX1316" fmla="*/ 447065 w 3683669"/>
              <a:gd name="connsiteY1316" fmla="*/ 2367356 h 3683672"/>
              <a:gd name="connsiteX1317" fmla="*/ 440642 w 3683669"/>
              <a:gd name="connsiteY1317" fmla="*/ 2385239 h 3683672"/>
              <a:gd name="connsiteX1318" fmla="*/ 439829 w 3683669"/>
              <a:gd name="connsiteY1318" fmla="*/ 2385382 h 3683672"/>
              <a:gd name="connsiteX1319" fmla="*/ 439945 w 3683669"/>
              <a:gd name="connsiteY1319" fmla="*/ 2385663 h 3683672"/>
              <a:gd name="connsiteX1320" fmla="*/ 370299 w 3683669"/>
              <a:gd name="connsiteY1320" fmla="*/ 2445100 h 3683672"/>
              <a:gd name="connsiteX1321" fmla="*/ 370984 w 3683669"/>
              <a:gd name="connsiteY1321" fmla="*/ 2446751 h 3683672"/>
              <a:gd name="connsiteX1322" fmla="*/ 462256 w 3683669"/>
              <a:gd name="connsiteY1322" fmla="*/ 2439487 h 3683672"/>
              <a:gd name="connsiteX1323" fmla="*/ 462398 w 3683669"/>
              <a:gd name="connsiteY1323" fmla="*/ 2439830 h 3683672"/>
              <a:gd name="connsiteX1324" fmla="*/ 463074 w 3683669"/>
              <a:gd name="connsiteY1324" fmla="*/ 2439357 h 3683672"/>
              <a:gd name="connsiteX1325" fmla="*/ 480264 w 3683669"/>
              <a:gd name="connsiteY1325" fmla="*/ 2447451 h 3683672"/>
              <a:gd name="connsiteX1326" fmla="*/ 473841 w 3683669"/>
              <a:gd name="connsiteY1326" fmla="*/ 2465333 h 3683672"/>
              <a:gd name="connsiteX1327" fmla="*/ 468822 w 3683669"/>
              <a:gd name="connsiteY1327" fmla="*/ 2466218 h 3683672"/>
              <a:gd name="connsiteX1328" fmla="*/ 468720 w 3683669"/>
              <a:gd name="connsiteY1328" fmla="*/ 2466192 h 3683672"/>
              <a:gd name="connsiteX1329" fmla="*/ 374961 w 3683669"/>
              <a:gd name="connsiteY1329" fmla="*/ 2483532 h 3683672"/>
              <a:gd name="connsiteX1330" fmla="*/ 302068 w 3683669"/>
              <a:gd name="connsiteY1330" fmla="*/ 2527894 h 3683672"/>
              <a:gd name="connsiteX1331" fmla="*/ 354359 w 3683669"/>
              <a:gd name="connsiteY1331" fmla="*/ 2549538 h 3683672"/>
              <a:gd name="connsiteX1332" fmla="*/ 358950 w 3683669"/>
              <a:gd name="connsiteY1332" fmla="*/ 2543555 h 3683672"/>
              <a:gd name="connsiteX1333" fmla="*/ 367704 w 3683669"/>
              <a:gd name="connsiteY1333" fmla="*/ 2542402 h 3683672"/>
              <a:gd name="connsiteX1334" fmla="*/ 375862 w 3683669"/>
              <a:gd name="connsiteY1334" fmla="*/ 2556532 h 3683672"/>
              <a:gd name="connsiteX1335" fmla="*/ 375402 w 3683669"/>
              <a:gd name="connsiteY1335" fmla="*/ 2558249 h 3683672"/>
              <a:gd name="connsiteX1336" fmla="*/ 377044 w 3683669"/>
              <a:gd name="connsiteY1336" fmla="*/ 2558928 h 3683672"/>
              <a:gd name="connsiteX1337" fmla="*/ 383292 w 3683669"/>
              <a:gd name="connsiteY1337" fmla="*/ 2574001 h 3683672"/>
              <a:gd name="connsiteX1338" fmla="*/ 377050 w 3683669"/>
              <a:gd name="connsiteY1338" fmla="*/ 2580246 h 3683672"/>
              <a:gd name="connsiteX1339" fmla="*/ 369508 w 3683669"/>
              <a:gd name="connsiteY1339" fmla="*/ 2580248 h 3683672"/>
              <a:gd name="connsiteX1340" fmla="*/ 354779 w 3683669"/>
              <a:gd name="connsiteY1340" fmla="*/ 2635215 h 3683672"/>
              <a:gd name="connsiteX1341" fmla="*/ 434550 w 3683669"/>
              <a:gd name="connsiteY1341" fmla="*/ 2604291 h 3683672"/>
              <a:gd name="connsiteX1342" fmla="*/ 507383 w 3683669"/>
              <a:gd name="connsiteY1342" fmla="*/ 2538627 h 3683672"/>
              <a:gd name="connsiteX1343" fmla="*/ 509199 w 3683669"/>
              <a:gd name="connsiteY1343" fmla="*/ 2536962 h 3683672"/>
              <a:gd name="connsiteX1344" fmla="*/ 527298 w 3683669"/>
              <a:gd name="connsiteY1344" fmla="*/ 2542748 h 3683672"/>
              <a:gd name="connsiteX1345" fmla="*/ 523259 w 3683669"/>
              <a:gd name="connsiteY1345" fmla="*/ 2561315 h 3683672"/>
              <a:gd name="connsiteX1346" fmla="*/ 522472 w 3683669"/>
              <a:gd name="connsiteY1346" fmla="*/ 2561563 h 3683672"/>
              <a:gd name="connsiteX1347" fmla="*/ 522624 w 3683669"/>
              <a:gd name="connsiteY1347" fmla="*/ 2561826 h 3683672"/>
              <a:gd name="connsiteX1348" fmla="*/ 461315 w 3683669"/>
              <a:gd name="connsiteY1348" fmla="*/ 2629830 h 3683672"/>
              <a:gd name="connsiteX1349" fmla="*/ 462209 w 3683669"/>
              <a:gd name="connsiteY1349" fmla="*/ 2631378 h 3683672"/>
              <a:gd name="connsiteX1350" fmla="*/ 551756 w 3683669"/>
              <a:gd name="connsiteY1350" fmla="*/ 2612285 h 3683672"/>
              <a:gd name="connsiteX1351" fmla="*/ 551942 w 3683669"/>
              <a:gd name="connsiteY1351" fmla="*/ 2612607 h 3683672"/>
              <a:gd name="connsiteX1352" fmla="*/ 552550 w 3683669"/>
              <a:gd name="connsiteY1352" fmla="*/ 2612049 h 3683672"/>
              <a:gd name="connsiteX1353" fmla="*/ 570649 w 3683669"/>
              <a:gd name="connsiteY1353" fmla="*/ 2617835 h 3683672"/>
              <a:gd name="connsiteX1354" fmla="*/ 566610 w 3683669"/>
              <a:gd name="connsiteY1354" fmla="*/ 2636402 h 3683672"/>
              <a:gd name="connsiteX1355" fmla="*/ 561750 w 3683669"/>
              <a:gd name="connsiteY1355" fmla="*/ 2637932 h 3683672"/>
              <a:gd name="connsiteX1356" fmla="*/ 561645 w 3683669"/>
              <a:gd name="connsiteY1356" fmla="*/ 2637920 h 3683672"/>
              <a:gd name="connsiteX1357" fmla="*/ 470944 w 3683669"/>
              <a:gd name="connsiteY1357" fmla="*/ 2667327 h 3683672"/>
              <a:gd name="connsiteX1358" fmla="*/ 404452 w 3683669"/>
              <a:gd name="connsiteY1358" fmla="*/ 2720808 h 3683672"/>
              <a:gd name="connsiteX1359" fmla="*/ 459835 w 3683669"/>
              <a:gd name="connsiteY1359" fmla="*/ 2735648 h 3683672"/>
              <a:gd name="connsiteX1360" fmla="*/ 463326 w 3683669"/>
              <a:gd name="connsiteY1360" fmla="*/ 2729596 h 3683672"/>
              <a:gd name="connsiteX1361" fmla="*/ 471855 w 3683669"/>
              <a:gd name="connsiteY1361" fmla="*/ 2727309 h 3683672"/>
              <a:gd name="connsiteX1362" fmla="*/ 481791 w 3683669"/>
              <a:gd name="connsiteY1362" fmla="*/ 2740250 h 3683672"/>
              <a:gd name="connsiteX1363" fmla="*/ 481628 w 3683669"/>
              <a:gd name="connsiteY1363" fmla="*/ 2741487 h 3683672"/>
              <a:gd name="connsiteX1364" fmla="*/ 482832 w 3683669"/>
              <a:gd name="connsiteY1364" fmla="*/ 2741810 h 3683672"/>
              <a:gd name="connsiteX1365" fmla="*/ 490990 w 3683669"/>
              <a:gd name="connsiteY1365" fmla="*/ 2755940 h 3683672"/>
              <a:gd name="connsiteX1366" fmla="*/ 485615 w 3683669"/>
              <a:gd name="connsiteY1366" fmla="*/ 2762945 h 3683672"/>
              <a:gd name="connsiteX1367" fmla="*/ 478689 w 3683669"/>
              <a:gd name="connsiteY1367" fmla="*/ 2763857 h 3683672"/>
              <a:gd name="connsiteX1368" fmla="*/ 471178 w 3683669"/>
              <a:gd name="connsiteY1368" fmla="*/ 2821014 h 3683672"/>
              <a:gd name="connsiteX1369" fmla="*/ 546220 w 3683669"/>
              <a:gd name="connsiteY1369" fmla="*/ 2779924 h 3683672"/>
              <a:gd name="connsiteX1370" fmla="*/ 609841 w 3683669"/>
              <a:gd name="connsiteY1370" fmla="*/ 2705300 h 3683672"/>
              <a:gd name="connsiteX1371" fmla="*/ 611424 w 3683669"/>
              <a:gd name="connsiteY1371" fmla="*/ 2703412 h 3683672"/>
              <a:gd name="connsiteX1372" fmla="*/ 630124 w 3683669"/>
              <a:gd name="connsiteY1372" fmla="*/ 2706781 h 3683672"/>
              <a:gd name="connsiteX1373" fmla="*/ 628547 w 3683669"/>
              <a:gd name="connsiteY1373" fmla="*/ 2725717 h 3683672"/>
              <a:gd name="connsiteX1374" fmla="*/ 627799 w 3683669"/>
              <a:gd name="connsiteY1374" fmla="*/ 2726066 h 3683672"/>
              <a:gd name="connsiteX1375" fmla="*/ 627984 w 3683669"/>
              <a:gd name="connsiteY1375" fmla="*/ 2726307 h 3683672"/>
              <a:gd name="connsiteX1376" fmla="*/ 576095 w 3683669"/>
              <a:gd name="connsiteY1376" fmla="*/ 2801744 h 3683672"/>
              <a:gd name="connsiteX1377" fmla="*/ 577184 w 3683669"/>
              <a:gd name="connsiteY1377" fmla="*/ 2803162 h 3683672"/>
              <a:gd name="connsiteX1378" fmla="*/ 663465 w 3683669"/>
              <a:gd name="connsiteY1378" fmla="*/ 2772523 h 3683672"/>
              <a:gd name="connsiteX1379" fmla="*/ 663692 w 3683669"/>
              <a:gd name="connsiteY1379" fmla="*/ 2772818 h 3683672"/>
              <a:gd name="connsiteX1380" fmla="*/ 664222 w 3683669"/>
              <a:gd name="connsiteY1380" fmla="*/ 2772185 h 3683672"/>
              <a:gd name="connsiteX1381" fmla="*/ 682922 w 3683669"/>
              <a:gd name="connsiteY1381" fmla="*/ 2775554 h 3683672"/>
              <a:gd name="connsiteX1382" fmla="*/ 681346 w 3683669"/>
              <a:gd name="connsiteY1382" fmla="*/ 2794490 h 3683672"/>
              <a:gd name="connsiteX1383" fmla="*/ 676727 w 3683669"/>
              <a:gd name="connsiteY1383" fmla="*/ 2796643 h 3683672"/>
              <a:gd name="connsiteX1384" fmla="*/ 676621 w 3683669"/>
              <a:gd name="connsiteY1384" fmla="*/ 2796645 h 3683672"/>
              <a:gd name="connsiteX1385" fmla="*/ 590545 w 3683669"/>
              <a:gd name="connsiteY1385" fmla="*/ 2837660 h 3683672"/>
              <a:gd name="connsiteX1386" fmla="*/ 531618 w 3683669"/>
              <a:gd name="connsiteY1386" fmla="*/ 2899377 h 3683672"/>
              <a:gd name="connsiteX1387" fmla="*/ 587728 w 3683669"/>
              <a:gd name="connsiteY1387" fmla="*/ 2906750 h 3683672"/>
              <a:gd name="connsiteX1388" fmla="*/ 590614 w 3683669"/>
              <a:gd name="connsiteY1388" fmla="*/ 2899782 h 3683672"/>
              <a:gd name="connsiteX1389" fmla="*/ 598772 w 3683669"/>
              <a:gd name="connsiteY1389" fmla="*/ 2896403 h 3683672"/>
              <a:gd name="connsiteX1390" fmla="*/ 610309 w 3683669"/>
              <a:gd name="connsiteY1390" fmla="*/ 2907940 h 3683672"/>
              <a:gd name="connsiteX1391" fmla="*/ 610309 w 3683669"/>
              <a:gd name="connsiteY1391" fmla="*/ 2909717 h 3683672"/>
              <a:gd name="connsiteX1392" fmla="*/ 612071 w 3683669"/>
              <a:gd name="connsiteY1392" fmla="*/ 2909949 h 3683672"/>
              <a:gd name="connsiteX1393" fmla="*/ 622007 w 3683669"/>
              <a:gd name="connsiteY1393" fmla="*/ 2922890 h 3683672"/>
              <a:gd name="connsiteX1394" fmla="*/ 617594 w 3683669"/>
              <a:gd name="connsiteY1394" fmla="*/ 2930539 h 3683672"/>
              <a:gd name="connsiteX1395" fmla="*/ 610309 w 3683669"/>
              <a:gd name="connsiteY1395" fmla="*/ 2932492 h 3683672"/>
              <a:gd name="connsiteX1396" fmla="*/ 610309 w 3683669"/>
              <a:gd name="connsiteY1396" fmla="*/ 2989398 h 3683672"/>
              <a:gd name="connsiteX1397" fmla="*/ 679358 w 3683669"/>
              <a:gd name="connsiteY1397" fmla="*/ 2938882 h 3683672"/>
              <a:gd name="connsiteX1398" fmla="*/ 732715 w 3683669"/>
              <a:gd name="connsiteY1398" fmla="*/ 2856605 h 3683672"/>
              <a:gd name="connsiteX1399" fmla="*/ 734037 w 3683669"/>
              <a:gd name="connsiteY1399" fmla="*/ 2854527 h 3683672"/>
              <a:gd name="connsiteX1400" fmla="*/ 753017 w 3683669"/>
              <a:gd name="connsiteY1400" fmla="*/ 2855431 h 3683672"/>
              <a:gd name="connsiteX1401" fmla="*/ 753921 w 3683669"/>
              <a:gd name="connsiteY1401" fmla="*/ 2874411 h 3683672"/>
              <a:gd name="connsiteX1402" fmla="*/ 753225 w 3683669"/>
              <a:gd name="connsiteY1402" fmla="*/ 2874854 h 3683672"/>
              <a:gd name="connsiteX1403" fmla="*/ 753440 w 3683669"/>
              <a:gd name="connsiteY1403" fmla="*/ 2875069 h 3683672"/>
              <a:gd name="connsiteX1404" fmla="*/ 711821 w 3683669"/>
              <a:gd name="connsiteY1404" fmla="*/ 2956624 h 3683672"/>
              <a:gd name="connsiteX1405" fmla="*/ 713085 w 3683669"/>
              <a:gd name="connsiteY1405" fmla="*/ 2957888 h 3683672"/>
              <a:gd name="connsiteX1406" fmla="*/ 794640 w 3683669"/>
              <a:gd name="connsiteY1406" fmla="*/ 2916269 h 3683672"/>
              <a:gd name="connsiteX1407" fmla="*/ 794902 w 3683669"/>
              <a:gd name="connsiteY1407" fmla="*/ 2916532 h 3683672"/>
              <a:gd name="connsiteX1408" fmla="*/ 795346 w 3683669"/>
              <a:gd name="connsiteY1408" fmla="*/ 2915835 h 3683672"/>
              <a:gd name="connsiteX1409" fmla="*/ 814325 w 3683669"/>
              <a:gd name="connsiteY1409" fmla="*/ 2916739 h 3683672"/>
              <a:gd name="connsiteX1410" fmla="*/ 815229 w 3683669"/>
              <a:gd name="connsiteY1410" fmla="*/ 2935719 h 3683672"/>
              <a:gd name="connsiteX1411" fmla="*/ 810930 w 3683669"/>
              <a:gd name="connsiteY1411" fmla="*/ 2938456 h 3683672"/>
              <a:gd name="connsiteX1412" fmla="*/ 810826 w 3683669"/>
              <a:gd name="connsiteY1412" fmla="*/ 2938471 h 3683672"/>
              <a:gd name="connsiteX1413" fmla="*/ 730827 w 3683669"/>
              <a:gd name="connsiteY1413" fmla="*/ 2990351 h 3683672"/>
              <a:gd name="connsiteX1414" fmla="*/ 680443 w 3683669"/>
              <a:gd name="connsiteY1414" fmla="*/ 3059219 h 3683672"/>
              <a:gd name="connsiteX1415" fmla="*/ 737780 w 3683669"/>
              <a:gd name="connsiteY1415" fmla="*/ 3059219 h 3683672"/>
              <a:gd name="connsiteX1416" fmla="*/ 739586 w 3683669"/>
              <a:gd name="connsiteY1416" fmla="*/ 3052471 h 3683672"/>
              <a:gd name="connsiteX1417" fmla="*/ 747232 w 3683669"/>
              <a:gd name="connsiteY1417" fmla="*/ 3048054 h 3683672"/>
              <a:gd name="connsiteX1418" fmla="*/ 760179 w 3683669"/>
              <a:gd name="connsiteY1418" fmla="*/ 3057983 h 3683672"/>
              <a:gd name="connsiteX1419" fmla="*/ 760342 w 3683669"/>
              <a:gd name="connsiteY1419" fmla="*/ 3059219 h 3683672"/>
              <a:gd name="connsiteX1420" fmla="*/ 761587 w 3683669"/>
              <a:gd name="connsiteY1420" fmla="*/ 3059219 h 3683672"/>
              <a:gd name="connsiteX1421" fmla="*/ 773124 w 3683669"/>
              <a:gd name="connsiteY1421" fmla="*/ 3070756 h 3683672"/>
              <a:gd name="connsiteX1422" fmla="*/ 769745 w 3683669"/>
              <a:gd name="connsiteY1422" fmla="*/ 3078914 h 3683672"/>
              <a:gd name="connsiteX1423" fmla="*/ 763292 w 3683669"/>
              <a:gd name="connsiteY1423" fmla="*/ 3081587 h 3683672"/>
              <a:gd name="connsiteX1424" fmla="*/ 770831 w 3683669"/>
              <a:gd name="connsiteY1424" fmla="*/ 3138742 h 3683672"/>
              <a:gd name="connsiteX1425" fmla="*/ 832681 w 3683669"/>
              <a:gd name="connsiteY1425" fmla="*/ 3079630 h 3683672"/>
              <a:gd name="connsiteX1426" fmla="*/ 874820 w 3683669"/>
              <a:gd name="connsiteY1426" fmla="*/ 2991082 h 3683672"/>
              <a:gd name="connsiteX1427" fmla="*/ 875860 w 3683669"/>
              <a:gd name="connsiteY1427" fmla="*/ 2988849 h 3683672"/>
              <a:gd name="connsiteX1428" fmla="*/ 894795 w 3683669"/>
              <a:gd name="connsiteY1428" fmla="*/ 2987263 h 3683672"/>
              <a:gd name="connsiteX1429" fmla="*/ 898173 w 3683669"/>
              <a:gd name="connsiteY1429" fmla="*/ 3005961 h 3683672"/>
              <a:gd name="connsiteX1430" fmla="*/ 897541 w 3683669"/>
              <a:gd name="connsiteY1430" fmla="*/ 3006492 h 3683672"/>
              <a:gd name="connsiteX1431" fmla="*/ 897782 w 3683669"/>
              <a:gd name="connsiteY1431" fmla="*/ 3006677 h 3683672"/>
              <a:gd name="connsiteX1432" fmla="*/ 867185 w 3683669"/>
              <a:gd name="connsiteY1432" fmla="*/ 3092974 h 3683672"/>
              <a:gd name="connsiteX1433" fmla="*/ 868604 w 3683669"/>
              <a:gd name="connsiteY1433" fmla="*/ 3094062 h 3683672"/>
              <a:gd name="connsiteX1434" fmla="*/ 944016 w 3683669"/>
              <a:gd name="connsiteY1434" fmla="*/ 3042135 h 3683672"/>
              <a:gd name="connsiteX1435" fmla="*/ 944311 w 3683669"/>
              <a:gd name="connsiteY1435" fmla="*/ 3042361 h 3683672"/>
              <a:gd name="connsiteX1436" fmla="*/ 944659 w 3683669"/>
              <a:gd name="connsiteY1436" fmla="*/ 3041613 h 3683672"/>
              <a:gd name="connsiteX1437" fmla="*/ 963594 w 3683669"/>
              <a:gd name="connsiteY1437" fmla="*/ 3040028 h 3683672"/>
              <a:gd name="connsiteX1438" fmla="*/ 966972 w 3683669"/>
              <a:gd name="connsiteY1438" fmla="*/ 3058726 h 3683672"/>
              <a:gd name="connsiteX1439" fmla="*/ 963068 w 3683669"/>
              <a:gd name="connsiteY1439" fmla="*/ 3062001 h 3683672"/>
              <a:gd name="connsiteX1440" fmla="*/ 962966 w 3683669"/>
              <a:gd name="connsiteY1440" fmla="*/ 3062030 h 3683672"/>
              <a:gd name="connsiteX1441" fmla="*/ 890438 w 3683669"/>
              <a:gd name="connsiteY1441" fmla="*/ 3123926 h 3683672"/>
              <a:gd name="connsiteX1442" fmla="*/ 849493 w 3683669"/>
              <a:gd name="connsiteY1442" fmla="*/ 3198791 h 3683672"/>
              <a:gd name="connsiteX1443" fmla="*/ 905599 w 3683669"/>
              <a:gd name="connsiteY1443" fmla="*/ 3191391 h 3683672"/>
              <a:gd name="connsiteX1444" fmla="*/ 906584 w 3683669"/>
              <a:gd name="connsiteY1444" fmla="*/ 3183913 h 3683672"/>
              <a:gd name="connsiteX1445" fmla="*/ 913589 w 3683669"/>
              <a:gd name="connsiteY1445" fmla="*/ 3178538 h 3683672"/>
              <a:gd name="connsiteX1446" fmla="*/ 927719 w 3683669"/>
              <a:gd name="connsiteY1446" fmla="*/ 3186696 h 3683672"/>
              <a:gd name="connsiteX1447" fmla="*/ 928179 w 3683669"/>
              <a:gd name="connsiteY1447" fmla="*/ 3188412 h 3683672"/>
              <a:gd name="connsiteX1448" fmla="*/ 929941 w 3683669"/>
              <a:gd name="connsiteY1448" fmla="*/ 3188180 h 3683672"/>
              <a:gd name="connsiteX1449" fmla="*/ 942888 w 3683669"/>
              <a:gd name="connsiteY1449" fmla="*/ 3198109 h 3683672"/>
              <a:gd name="connsiteX1450" fmla="*/ 940604 w 3683669"/>
              <a:gd name="connsiteY1450" fmla="*/ 3206639 h 3683672"/>
              <a:gd name="connsiteX1451" fmla="*/ 934074 w 3683669"/>
              <a:gd name="connsiteY1451" fmla="*/ 3210411 h 3683672"/>
              <a:gd name="connsiteX1452" fmla="*/ 948802 w 3683669"/>
              <a:gd name="connsiteY1452" fmla="*/ 3265378 h 3683672"/>
              <a:gd name="connsiteX1453" fmla="*/ 1002423 w 3683669"/>
              <a:gd name="connsiteY1453" fmla="*/ 3198712 h 3683672"/>
              <a:gd name="connsiteX1454" fmla="*/ 1032667 w 3683669"/>
              <a:gd name="connsiteY1454" fmla="*/ 3105429 h 3683672"/>
              <a:gd name="connsiteX1455" fmla="*/ 1033407 w 3683669"/>
              <a:gd name="connsiteY1455" fmla="*/ 3103079 h 3683672"/>
              <a:gd name="connsiteX1456" fmla="*/ 1051974 w 3683669"/>
              <a:gd name="connsiteY1456" fmla="*/ 3099040 h 3683672"/>
              <a:gd name="connsiteX1457" fmla="*/ 1057760 w 3683669"/>
              <a:gd name="connsiteY1457" fmla="*/ 3117139 h 3683672"/>
              <a:gd name="connsiteX1458" fmla="*/ 1057202 w 3683669"/>
              <a:gd name="connsiteY1458" fmla="*/ 3117747 h 3683672"/>
              <a:gd name="connsiteX1459" fmla="*/ 1057465 w 3683669"/>
              <a:gd name="connsiteY1459" fmla="*/ 3117899 h 3683672"/>
              <a:gd name="connsiteX1460" fmla="*/ 1038372 w 3683669"/>
              <a:gd name="connsiteY1460" fmla="*/ 3207447 h 3683672"/>
              <a:gd name="connsiteX1461" fmla="*/ 1039920 w 3683669"/>
              <a:gd name="connsiteY1461" fmla="*/ 3208341 h 3683672"/>
              <a:gd name="connsiteX1462" fmla="*/ 1107924 w 3683669"/>
              <a:gd name="connsiteY1462" fmla="*/ 3147032 h 3683672"/>
              <a:gd name="connsiteX1463" fmla="*/ 1108246 w 3683669"/>
              <a:gd name="connsiteY1463" fmla="*/ 3147218 h 3683672"/>
              <a:gd name="connsiteX1464" fmla="*/ 1108494 w 3683669"/>
              <a:gd name="connsiteY1464" fmla="*/ 3146431 h 3683672"/>
              <a:gd name="connsiteX1465" fmla="*/ 1127061 w 3683669"/>
              <a:gd name="connsiteY1465" fmla="*/ 3142392 h 3683672"/>
              <a:gd name="connsiteX1466" fmla="*/ 1132846 w 3683669"/>
              <a:gd name="connsiteY1466" fmla="*/ 3160491 h 3683672"/>
              <a:gd name="connsiteX1467" fmla="*/ 1129402 w 3683669"/>
              <a:gd name="connsiteY1467" fmla="*/ 3164247 h 3683672"/>
              <a:gd name="connsiteX1468" fmla="*/ 1129305 w 3683669"/>
              <a:gd name="connsiteY1468" fmla="*/ 3164288 h 3683672"/>
              <a:gd name="connsiteX1469" fmla="*/ 1065460 w 3683669"/>
              <a:gd name="connsiteY1469" fmla="*/ 3235106 h 3683672"/>
              <a:gd name="connsiteX1470" fmla="*/ 1034617 w 3683669"/>
              <a:gd name="connsiteY1470" fmla="*/ 3314667 h 3683672"/>
              <a:gd name="connsiteX1471" fmla="*/ 1089999 w 3683669"/>
              <a:gd name="connsiteY1471" fmla="*/ 3299828 h 3683672"/>
              <a:gd name="connsiteX1472" fmla="*/ 1089997 w 3683669"/>
              <a:gd name="connsiteY1472" fmla="*/ 3292842 h 3683672"/>
              <a:gd name="connsiteX1473" fmla="*/ 1096240 w 3683669"/>
              <a:gd name="connsiteY1473" fmla="*/ 3286597 h 3683672"/>
              <a:gd name="connsiteX1474" fmla="*/ 1111315 w 3683669"/>
              <a:gd name="connsiteY1474" fmla="*/ 3292837 h 3683672"/>
              <a:gd name="connsiteX1475" fmla="*/ 1111792 w 3683669"/>
              <a:gd name="connsiteY1475" fmla="*/ 3293988 h 3683672"/>
              <a:gd name="connsiteX1476" fmla="*/ 1112996 w 3683669"/>
              <a:gd name="connsiteY1476" fmla="*/ 3293666 h 3683672"/>
              <a:gd name="connsiteX1477" fmla="*/ 1127126 w 3683669"/>
              <a:gd name="connsiteY1477" fmla="*/ 3301824 h 3683672"/>
              <a:gd name="connsiteX1478" fmla="*/ 1125974 w 3683669"/>
              <a:gd name="connsiteY1478" fmla="*/ 3310578 h 3683672"/>
              <a:gd name="connsiteX1479" fmla="*/ 1120431 w 3683669"/>
              <a:gd name="connsiteY1479" fmla="*/ 3314831 h 3683672"/>
              <a:gd name="connsiteX1480" fmla="*/ 1142506 w 3683669"/>
              <a:gd name="connsiteY1480" fmla="*/ 3368087 h 3683672"/>
              <a:gd name="connsiteX1481" fmla="*/ 1186949 w 3683669"/>
              <a:gd name="connsiteY1481" fmla="*/ 3294981 h 3683672"/>
              <a:gd name="connsiteX1482" fmla="*/ 1204735 w 3683669"/>
              <a:gd name="connsiteY1482" fmla="*/ 3198544 h 3683672"/>
              <a:gd name="connsiteX1483" fmla="*/ 1205161 w 3683669"/>
              <a:gd name="connsiteY1483" fmla="*/ 3196117 h 3683672"/>
              <a:gd name="connsiteX1484" fmla="*/ 1223040 w 3683669"/>
              <a:gd name="connsiteY1484" fmla="*/ 3189685 h 3683672"/>
              <a:gd name="connsiteX1485" fmla="*/ 1231143 w 3683669"/>
              <a:gd name="connsiteY1485" fmla="*/ 3206872 h 3683672"/>
              <a:gd name="connsiteX1486" fmla="*/ 1230670 w 3683669"/>
              <a:gd name="connsiteY1486" fmla="*/ 3207548 h 3683672"/>
              <a:gd name="connsiteX1487" fmla="*/ 1230951 w 3683669"/>
              <a:gd name="connsiteY1487" fmla="*/ 3207665 h 3683672"/>
              <a:gd name="connsiteX1488" fmla="*/ 1223732 w 3683669"/>
              <a:gd name="connsiteY1488" fmla="*/ 3298940 h 3683672"/>
              <a:gd name="connsiteX1489" fmla="*/ 1225383 w 3683669"/>
              <a:gd name="connsiteY1489" fmla="*/ 3299624 h 3683672"/>
              <a:gd name="connsiteX1490" fmla="*/ 1284786 w 3683669"/>
              <a:gd name="connsiteY1490" fmla="*/ 3229948 h 3683672"/>
              <a:gd name="connsiteX1491" fmla="*/ 1285129 w 3683669"/>
              <a:gd name="connsiteY1491" fmla="*/ 3230091 h 3683672"/>
              <a:gd name="connsiteX1492" fmla="*/ 1285272 w 3683669"/>
              <a:gd name="connsiteY1492" fmla="*/ 3229278 h 3683672"/>
              <a:gd name="connsiteX1493" fmla="*/ 1303151 w 3683669"/>
              <a:gd name="connsiteY1493" fmla="*/ 3222846 h 3683672"/>
              <a:gd name="connsiteX1494" fmla="*/ 1311254 w 3683669"/>
              <a:gd name="connsiteY1494" fmla="*/ 3240032 h 3683672"/>
              <a:gd name="connsiteX1495" fmla="*/ 1308331 w 3683669"/>
              <a:gd name="connsiteY1495" fmla="*/ 3244206 h 3683672"/>
              <a:gd name="connsiteX1496" fmla="*/ 1308240 w 3683669"/>
              <a:gd name="connsiteY1496" fmla="*/ 3244261 h 3683672"/>
              <a:gd name="connsiteX1497" fmla="*/ 1254203 w 3683669"/>
              <a:gd name="connsiteY1497" fmla="*/ 3322819 h 3683672"/>
              <a:gd name="connsiteX1498" fmla="*/ 1234030 w 3683669"/>
              <a:gd name="connsiteY1498" fmla="*/ 3405731 h 3683672"/>
              <a:gd name="connsiteX1499" fmla="*/ 1286309 w 3683669"/>
              <a:gd name="connsiteY1499" fmla="*/ 3384061 h 3683672"/>
              <a:gd name="connsiteX1500" fmla="*/ 1285324 w 3683669"/>
              <a:gd name="connsiteY1500" fmla="*/ 3376583 h 3683672"/>
              <a:gd name="connsiteX1501" fmla="*/ 1290700 w 3683669"/>
              <a:gd name="connsiteY1501" fmla="*/ 3369578 h 3683672"/>
              <a:gd name="connsiteX1502" fmla="*/ 1306460 w 3683669"/>
              <a:gd name="connsiteY1502" fmla="*/ 3373801 h 3683672"/>
              <a:gd name="connsiteX1503" fmla="*/ 1307348 w 3683669"/>
              <a:gd name="connsiteY1503" fmla="*/ 3375340 h 3683672"/>
              <a:gd name="connsiteX1504" fmla="*/ 1308990 w 3683669"/>
              <a:gd name="connsiteY1504" fmla="*/ 3374660 h 3683672"/>
              <a:gd name="connsiteX1505" fmla="*/ 1324065 w 3683669"/>
              <a:gd name="connsiteY1505" fmla="*/ 3380900 h 3683672"/>
              <a:gd name="connsiteX1506" fmla="*/ 1324068 w 3683669"/>
              <a:gd name="connsiteY1506" fmla="*/ 3389730 h 3683672"/>
              <a:gd name="connsiteX1507" fmla="*/ 1318736 w 3683669"/>
              <a:gd name="connsiteY1507" fmla="*/ 3395064 h 3683672"/>
              <a:gd name="connsiteX1508" fmla="*/ 1347189 w 3683669"/>
              <a:gd name="connsiteY1508" fmla="*/ 3444346 h 3683672"/>
              <a:gd name="connsiteX1509" fmla="*/ 1381728 w 3683669"/>
              <a:gd name="connsiteY1509" fmla="*/ 3366073 h 3683672"/>
              <a:gd name="connsiteX1510" fmla="*/ 1386799 w 3683669"/>
              <a:gd name="connsiteY1510" fmla="*/ 3268141 h 3683672"/>
              <a:gd name="connsiteX1511" fmla="*/ 1386905 w 3683669"/>
              <a:gd name="connsiteY1511" fmla="*/ 3265680 h 3683672"/>
              <a:gd name="connsiteX1512" fmla="*/ 1403794 w 3683669"/>
              <a:gd name="connsiteY1512" fmla="*/ 3256973 h 3683672"/>
              <a:gd name="connsiteX1513" fmla="*/ 1414067 w 3683669"/>
              <a:gd name="connsiteY1513" fmla="*/ 3272957 h 3683672"/>
              <a:gd name="connsiteX1514" fmla="*/ 1413685 w 3683669"/>
              <a:gd name="connsiteY1514" fmla="*/ 3273689 h 3683672"/>
              <a:gd name="connsiteX1515" fmla="*/ 1413979 w 3683669"/>
              <a:gd name="connsiteY1515" fmla="*/ 3273768 h 3683672"/>
              <a:gd name="connsiteX1516" fmla="*/ 1418713 w 3683669"/>
              <a:gd name="connsiteY1516" fmla="*/ 3365206 h 3683672"/>
              <a:gd name="connsiteX1517" fmla="*/ 1420440 w 3683669"/>
              <a:gd name="connsiteY1517" fmla="*/ 3365669 h 3683672"/>
              <a:gd name="connsiteX1518" fmla="*/ 1470259 w 3683669"/>
              <a:gd name="connsiteY1518" fmla="*/ 3288848 h 3683672"/>
              <a:gd name="connsiteX1519" fmla="*/ 1470618 w 3683669"/>
              <a:gd name="connsiteY1519" fmla="*/ 3288944 h 3683672"/>
              <a:gd name="connsiteX1520" fmla="*/ 1470654 w 3683669"/>
              <a:gd name="connsiteY1520" fmla="*/ 3288120 h 3683672"/>
              <a:gd name="connsiteX1521" fmla="*/ 1487542 w 3683669"/>
              <a:gd name="connsiteY1521" fmla="*/ 3279413 h 3683672"/>
              <a:gd name="connsiteX1522" fmla="*/ 1497815 w 3683669"/>
              <a:gd name="connsiteY1522" fmla="*/ 3295398 h 3683672"/>
              <a:gd name="connsiteX1523" fmla="*/ 1495460 w 3683669"/>
              <a:gd name="connsiteY1523" fmla="*/ 3299917 h 3683672"/>
              <a:gd name="connsiteX1524" fmla="*/ 1495378 w 3683669"/>
              <a:gd name="connsiteY1524" fmla="*/ 3299983 h 3683672"/>
              <a:gd name="connsiteX1525" fmla="*/ 1452036 w 3683669"/>
              <a:gd name="connsiteY1525" fmla="*/ 3384912 h 3683672"/>
              <a:gd name="connsiteX1526" fmla="*/ 1442836 w 3683669"/>
              <a:gd name="connsiteY1526" fmla="*/ 3469745 h 3683672"/>
              <a:gd name="connsiteX1527" fmla="*/ 1493261 w 3683669"/>
              <a:gd name="connsiteY1527" fmla="*/ 3440632 h 3683672"/>
              <a:gd name="connsiteX1528" fmla="*/ 1495095 w 3683669"/>
              <a:gd name="connsiteY1528" fmla="*/ 3426681 h 3683672"/>
              <a:gd name="connsiteX1529" fmla="*/ 1511271 w 3683669"/>
              <a:gd name="connsiteY1529" fmla="*/ 3428807 h 3683672"/>
              <a:gd name="connsiteX1530" fmla="*/ 1512030 w 3683669"/>
              <a:gd name="connsiteY1530" fmla="*/ 3429796 h 3683672"/>
              <a:gd name="connsiteX1531" fmla="*/ 1513110 w 3683669"/>
              <a:gd name="connsiteY1531" fmla="*/ 3429173 h 3683672"/>
              <a:gd name="connsiteX1532" fmla="*/ 1528870 w 3683669"/>
              <a:gd name="connsiteY1532" fmla="*/ 3433395 h 3683672"/>
              <a:gd name="connsiteX1533" fmla="*/ 1530022 w 3683669"/>
              <a:gd name="connsiteY1533" fmla="*/ 3442150 h 3683672"/>
              <a:gd name="connsiteX1534" fmla="*/ 1525770 w 3683669"/>
              <a:gd name="connsiteY1534" fmla="*/ 3447692 h 3683672"/>
              <a:gd name="connsiteX1535" fmla="*/ 1560876 w 3683669"/>
              <a:gd name="connsiteY1535" fmla="*/ 3493420 h 3683672"/>
              <a:gd name="connsiteX1536" fmla="*/ 1584883 w 3683669"/>
              <a:gd name="connsiteY1536" fmla="*/ 3411302 h 3683672"/>
              <a:gd name="connsiteX1537" fmla="*/ 1577103 w 3683669"/>
              <a:gd name="connsiteY1537" fmla="*/ 3313548 h 3683672"/>
              <a:gd name="connsiteX1538" fmla="*/ 1576887 w 3683669"/>
              <a:gd name="connsiteY1538" fmla="*/ 3311094 h 3683672"/>
              <a:gd name="connsiteX1539" fmla="*/ 1592492 w 3683669"/>
              <a:gd name="connsiteY1539" fmla="*/ 3300254 h 3683672"/>
              <a:gd name="connsiteX1540" fmla="*/ 1604767 w 3683669"/>
              <a:gd name="connsiteY1540" fmla="*/ 3314758 h 3683672"/>
              <a:gd name="connsiteX1541" fmla="*/ 1604485 w 3683669"/>
              <a:gd name="connsiteY1541" fmla="*/ 3315533 h 3683672"/>
              <a:gd name="connsiteX1542" fmla="*/ 1604786 w 3683669"/>
              <a:gd name="connsiteY1542" fmla="*/ 3315573 h 3683672"/>
              <a:gd name="connsiteX1543" fmla="*/ 1621437 w 3683669"/>
              <a:gd name="connsiteY1543" fmla="*/ 3405606 h 3683672"/>
              <a:gd name="connsiteX1544" fmla="*/ 1623210 w 3683669"/>
              <a:gd name="connsiteY1544" fmla="*/ 3405839 h 3683672"/>
              <a:gd name="connsiteX1545" fmla="*/ 1662555 w 3683669"/>
              <a:gd name="connsiteY1545" fmla="*/ 3323164 h 3683672"/>
              <a:gd name="connsiteX1546" fmla="*/ 1662923 w 3683669"/>
              <a:gd name="connsiteY1546" fmla="*/ 3323212 h 3683672"/>
              <a:gd name="connsiteX1547" fmla="*/ 1662851 w 3683669"/>
              <a:gd name="connsiteY1547" fmla="*/ 3322390 h 3683672"/>
              <a:gd name="connsiteX1548" fmla="*/ 1678456 w 3683669"/>
              <a:gd name="connsiteY1548" fmla="*/ 3311549 h 3683672"/>
              <a:gd name="connsiteX1549" fmla="*/ 1690731 w 3683669"/>
              <a:gd name="connsiteY1549" fmla="*/ 3326053 h 3683672"/>
              <a:gd name="connsiteX1550" fmla="*/ 1688987 w 3683669"/>
              <a:gd name="connsiteY1550" fmla="*/ 3330842 h 3683672"/>
              <a:gd name="connsiteX1551" fmla="*/ 1688914 w 3683669"/>
              <a:gd name="connsiteY1551" fmla="*/ 3330918 h 3683672"/>
              <a:gd name="connsiteX1552" fmla="*/ 1657051 w 3683669"/>
              <a:gd name="connsiteY1552" fmla="*/ 3420785 h 3683672"/>
              <a:gd name="connsiteX1553" fmla="*/ 1659024 w 3683669"/>
              <a:gd name="connsiteY1553" fmla="*/ 3506093 h 3683672"/>
              <a:gd name="connsiteX1554" fmla="*/ 1704406 w 3683669"/>
              <a:gd name="connsiteY1554" fmla="*/ 3471252 h 3683672"/>
              <a:gd name="connsiteX1555" fmla="*/ 1704406 w 3683669"/>
              <a:gd name="connsiteY1555" fmla="*/ 3456505 h 3683672"/>
              <a:gd name="connsiteX1556" fmla="*/ 1720722 w 3683669"/>
              <a:gd name="connsiteY1556" fmla="*/ 3456505 h 3683672"/>
              <a:gd name="connsiteX1557" fmla="*/ 1721978 w 3683669"/>
              <a:gd name="connsiteY1557" fmla="*/ 3457762 h 3683672"/>
              <a:gd name="connsiteX1558" fmla="*/ 1723388 w 3683669"/>
              <a:gd name="connsiteY1558" fmla="*/ 3456679 h 3683672"/>
              <a:gd name="connsiteX1559" fmla="*/ 1739565 w 3683669"/>
              <a:gd name="connsiteY1559" fmla="*/ 3458805 h 3683672"/>
              <a:gd name="connsiteX1560" fmla="*/ 1737644 w 3683669"/>
              <a:gd name="connsiteY1560" fmla="*/ 3473427 h 3683672"/>
              <a:gd name="connsiteX1561" fmla="*/ 2523831 w 3683669"/>
              <a:gd name="connsiteY1561" fmla="*/ 3547764 h 3683672"/>
              <a:gd name="connsiteX1562" fmla="*/ 2468549 w 3683669"/>
              <a:gd name="connsiteY1562" fmla="*/ 3509993 h 3683672"/>
              <a:gd name="connsiteX1563" fmla="*/ 2500619 w 3683669"/>
              <a:gd name="connsiteY1563" fmla="*/ 3430839 h 3683672"/>
              <a:gd name="connsiteX1564" fmla="*/ 2579283 w 3683669"/>
              <a:gd name="connsiteY1564" fmla="*/ 3464094 h 3683672"/>
              <a:gd name="connsiteX1565" fmla="*/ 2547213 w 3683669"/>
              <a:gd name="connsiteY1565" fmla="*/ 3543248 h 3683672"/>
              <a:gd name="connsiteX1566" fmla="*/ 2523831 w 3683669"/>
              <a:gd name="connsiteY1566" fmla="*/ 3547764 h 3683672"/>
              <a:gd name="connsiteX1567" fmla="*/ 1146774 w 3683669"/>
              <a:gd name="connsiteY1567" fmla="*/ 3548198 h 3683672"/>
              <a:gd name="connsiteX1568" fmla="*/ 1123389 w 3683669"/>
              <a:gd name="connsiteY1568" fmla="*/ 3543693 h 3683672"/>
              <a:gd name="connsiteX1569" fmla="*/ 1091280 w 3683669"/>
              <a:gd name="connsiteY1569" fmla="*/ 3464555 h 3683672"/>
              <a:gd name="connsiteX1570" fmla="*/ 1169928 w 3683669"/>
              <a:gd name="connsiteY1570" fmla="*/ 3431261 h 3683672"/>
              <a:gd name="connsiteX1571" fmla="*/ 1202037 w 3683669"/>
              <a:gd name="connsiteY1571" fmla="*/ 3510400 h 3683672"/>
              <a:gd name="connsiteX1572" fmla="*/ 1146774 w 3683669"/>
              <a:gd name="connsiteY1572" fmla="*/ 3548198 h 3683672"/>
              <a:gd name="connsiteX1573" fmla="*/ 1860176 w 3683669"/>
              <a:gd name="connsiteY1573" fmla="*/ 3555528 h 3683672"/>
              <a:gd name="connsiteX1574" fmla="*/ 1795461 w 3683669"/>
              <a:gd name="connsiteY1574" fmla="*/ 3555528 h 3683672"/>
              <a:gd name="connsiteX1575" fmla="*/ 1781037 w 3683669"/>
              <a:gd name="connsiteY1575" fmla="*/ 3549554 h 3683672"/>
              <a:gd name="connsiteX1576" fmla="*/ 1780635 w 3683669"/>
              <a:gd name="connsiteY1576" fmla="*/ 3548957 h 3683672"/>
              <a:gd name="connsiteX1577" fmla="*/ 1780359 w 3683669"/>
              <a:gd name="connsiteY1577" fmla="*/ 3548774 h 3683672"/>
              <a:gd name="connsiteX1578" fmla="*/ 1719975 w 3683669"/>
              <a:gd name="connsiteY1578" fmla="*/ 3488390 h 3683672"/>
              <a:gd name="connsiteX1579" fmla="*/ 1652595 w 3683669"/>
              <a:gd name="connsiteY1579" fmla="*/ 3540118 h 3683672"/>
              <a:gd name="connsiteX1580" fmla="*/ 1651718 w 3683669"/>
              <a:gd name="connsiteY1580" fmla="*/ 3541110 h 3683672"/>
              <a:gd name="connsiteX1581" fmla="*/ 1636639 w 3683669"/>
              <a:gd name="connsiteY1581" fmla="*/ 3545155 h 3683672"/>
              <a:gd name="connsiteX1582" fmla="*/ 1572473 w 3683669"/>
              <a:gd name="connsiteY1582" fmla="*/ 3536723 h 3683672"/>
              <a:gd name="connsiteX1583" fmla="*/ 1558950 w 3683669"/>
              <a:gd name="connsiteY1583" fmla="*/ 3528921 h 3683672"/>
              <a:gd name="connsiteX1584" fmla="*/ 1558629 w 3683669"/>
              <a:gd name="connsiteY1584" fmla="*/ 3528276 h 3683672"/>
              <a:gd name="connsiteX1585" fmla="*/ 1558379 w 3683669"/>
              <a:gd name="connsiteY1585" fmla="*/ 3528059 h 3683672"/>
              <a:gd name="connsiteX1586" fmla="*/ 1506047 w 3683669"/>
              <a:gd name="connsiteY1586" fmla="*/ 3459894 h 3683672"/>
              <a:gd name="connsiteX1587" fmla="*/ 1432013 w 3683669"/>
              <a:gd name="connsiteY1587" fmla="*/ 3502638 h 3683672"/>
              <a:gd name="connsiteX1588" fmla="*/ 1431014 w 3683669"/>
              <a:gd name="connsiteY1588" fmla="*/ 3503506 h 3683672"/>
              <a:gd name="connsiteX1589" fmla="*/ 1415535 w 3683669"/>
              <a:gd name="connsiteY1589" fmla="*/ 3505544 h 3683672"/>
              <a:gd name="connsiteX1590" fmla="*/ 1353023 w 3683669"/>
              <a:gd name="connsiteY1590" fmla="*/ 3488794 h 3683672"/>
              <a:gd name="connsiteX1591" fmla="*/ 1340637 w 3683669"/>
              <a:gd name="connsiteY1591" fmla="*/ 3479290 h 3683672"/>
              <a:gd name="connsiteX1592" fmla="*/ 1340403 w 3683669"/>
              <a:gd name="connsiteY1592" fmla="*/ 3478609 h 3683672"/>
              <a:gd name="connsiteX1593" fmla="*/ 1340184 w 3683669"/>
              <a:gd name="connsiteY1593" fmla="*/ 3478361 h 3683672"/>
              <a:gd name="connsiteX1594" fmla="*/ 1297486 w 3683669"/>
              <a:gd name="connsiteY1594" fmla="*/ 3404406 h 3683672"/>
              <a:gd name="connsiteX1595" fmla="*/ 1219013 w 3683669"/>
              <a:gd name="connsiteY1595" fmla="*/ 3436933 h 3683672"/>
              <a:gd name="connsiteX1596" fmla="*/ 1217910 w 3683669"/>
              <a:gd name="connsiteY1596" fmla="*/ 3437664 h 3683672"/>
              <a:gd name="connsiteX1597" fmla="*/ 1202297 w 3683669"/>
              <a:gd name="connsiteY1597" fmla="*/ 3437668 h 3683672"/>
              <a:gd name="connsiteX1598" fmla="*/ 1142500 w 3683669"/>
              <a:gd name="connsiteY1598" fmla="*/ 3412916 h 3683672"/>
              <a:gd name="connsiteX1599" fmla="*/ 1131458 w 3683669"/>
              <a:gd name="connsiteY1599" fmla="*/ 3401880 h 3683672"/>
              <a:gd name="connsiteX1600" fmla="*/ 1131314 w 3683669"/>
              <a:gd name="connsiteY1600" fmla="*/ 3401174 h 3683672"/>
              <a:gd name="connsiteX1601" fmla="*/ 1131129 w 3683669"/>
              <a:gd name="connsiteY1601" fmla="*/ 3400899 h 3683672"/>
              <a:gd name="connsiteX1602" fmla="*/ 1098223 w 3683669"/>
              <a:gd name="connsiteY1602" fmla="*/ 3321512 h 3683672"/>
              <a:gd name="connsiteX1603" fmla="*/ 1015649 w 3683669"/>
              <a:gd name="connsiteY1603" fmla="*/ 3343638 h 3683672"/>
              <a:gd name="connsiteX1604" fmla="*/ 1014459 w 3683669"/>
              <a:gd name="connsiteY1604" fmla="*/ 3344218 h 3683672"/>
              <a:gd name="connsiteX1605" fmla="*/ 998980 w 3683669"/>
              <a:gd name="connsiteY1605" fmla="*/ 3342181 h 3683672"/>
              <a:gd name="connsiteX1606" fmla="*/ 942933 w 3683669"/>
              <a:gd name="connsiteY1606" fmla="*/ 3309822 h 3683672"/>
              <a:gd name="connsiteX1607" fmla="*/ 933429 w 3683669"/>
              <a:gd name="connsiteY1607" fmla="*/ 3297436 h 3683672"/>
              <a:gd name="connsiteX1608" fmla="*/ 933379 w 3683669"/>
              <a:gd name="connsiteY1608" fmla="*/ 3296717 h 3683672"/>
              <a:gd name="connsiteX1609" fmla="*/ 933232 w 3683669"/>
              <a:gd name="connsiteY1609" fmla="*/ 3296421 h 3683672"/>
              <a:gd name="connsiteX1610" fmla="*/ 911130 w 3683669"/>
              <a:gd name="connsiteY1610" fmla="*/ 3213935 h 3683672"/>
              <a:gd name="connsiteX1611" fmla="*/ 826913 w 3683669"/>
              <a:gd name="connsiteY1611" fmla="*/ 3225044 h 3683672"/>
              <a:gd name="connsiteX1612" fmla="*/ 825657 w 3683669"/>
              <a:gd name="connsiteY1612" fmla="*/ 3225464 h 3683672"/>
              <a:gd name="connsiteX1613" fmla="*/ 810576 w 3683669"/>
              <a:gd name="connsiteY1613" fmla="*/ 3221427 h 3683672"/>
              <a:gd name="connsiteX1614" fmla="*/ 759222 w 3683669"/>
              <a:gd name="connsiteY1614" fmla="*/ 3182042 h 3683672"/>
              <a:gd name="connsiteX1615" fmla="*/ 751413 w 3683669"/>
              <a:gd name="connsiteY1615" fmla="*/ 3168523 h 3683672"/>
              <a:gd name="connsiteX1616" fmla="*/ 751457 w 3683669"/>
              <a:gd name="connsiteY1616" fmla="*/ 3167805 h 3683672"/>
              <a:gd name="connsiteX1617" fmla="*/ 751349 w 3683669"/>
              <a:gd name="connsiteY1617" fmla="*/ 3167492 h 3683672"/>
              <a:gd name="connsiteX1618" fmla="*/ 740111 w 3683669"/>
              <a:gd name="connsiteY1618" fmla="*/ 3082293 h 3683672"/>
              <a:gd name="connsiteX1619" fmla="*/ 654623 w 3683669"/>
              <a:gd name="connsiteY1619" fmla="*/ 3082293 h 3683672"/>
              <a:gd name="connsiteX1620" fmla="*/ 653324 w 3683669"/>
              <a:gd name="connsiteY1620" fmla="*/ 3082546 h 3683672"/>
              <a:gd name="connsiteX1621" fmla="*/ 638900 w 3683669"/>
              <a:gd name="connsiteY1621" fmla="*/ 3076571 h 3683672"/>
              <a:gd name="connsiteX1622" fmla="*/ 593137 w 3683669"/>
              <a:gd name="connsiteY1622" fmla="*/ 3030809 h 3683672"/>
              <a:gd name="connsiteX1623" fmla="*/ 587163 w 3683669"/>
              <a:gd name="connsiteY1623" fmla="*/ 3016385 h 3683672"/>
              <a:gd name="connsiteX1624" fmla="*/ 587300 w 3683669"/>
              <a:gd name="connsiteY1624" fmla="*/ 3015678 h 3683672"/>
              <a:gd name="connsiteX1625" fmla="*/ 587235 w 3683669"/>
              <a:gd name="connsiteY1625" fmla="*/ 3015354 h 3683672"/>
              <a:gd name="connsiteX1626" fmla="*/ 587235 w 3683669"/>
              <a:gd name="connsiteY1626" fmla="*/ 2929957 h 3683672"/>
              <a:gd name="connsiteX1627" fmla="*/ 503012 w 3683669"/>
              <a:gd name="connsiteY1627" fmla="*/ 2918890 h 3683672"/>
              <a:gd name="connsiteX1628" fmla="*/ 501691 w 3683669"/>
              <a:gd name="connsiteY1628" fmla="*/ 2918972 h 3683672"/>
              <a:gd name="connsiteX1629" fmla="*/ 488168 w 3683669"/>
              <a:gd name="connsiteY1629" fmla="*/ 2911169 h 3683672"/>
              <a:gd name="connsiteX1630" fmla="*/ 448758 w 3683669"/>
              <a:gd name="connsiteY1630" fmla="*/ 2859835 h 3683672"/>
              <a:gd name="connsiteX1631" fmla="*/ 444714 w 3683669"/>
              <a:gd name="connsiteY1631" fmla="*/ 2844755 h 3683672"/>
              <a:gd name="connsiteX1632" fmla="*/ 444942 w 3683669"/>
              <a:gd name="connsiteY1632" fmla="*/ 2844073 h 3683672"/>
              <a:gd name="connsiteX1633" fmla="*/ 444919 w 3683669"/>
              <a:gd name="connsiteY1633" fmla="*/ 2843742 h 3683672"/>
              <a:gd name="connsiteX1634" fmla="*/ 456115 w 3683669"/>
              <a:gd name="connsiteY1634" fmla="*/ 2758539 h 3683672"/>
              <a:gd name="connsiteX1635" fmla="*/ 373541 w 3683669"/>
              <a:gd name="connsiteY1635" fmla="*/ 2736413 h 3683672"/>
              <a:gd name="connsiteX1636" fmla="*/ 372220 w 3683669"/>
              <a:gd name="connsiteY1636" fmla="*/ 2736321 h 3683672"/>
              <a:gd name="connsiteX1637" fmla="*/ 359834 w 3683669"/>
              <a:gd name="connsiteY1637" fmla="*/ 2726817 h 3683672"/>
              <a:gd name="connsiteX1638" fmla="*/ 327475 w 3683669"/>
              <a:gd name="connsiteY1638" fmla="*/ 2670770 h 3683672"/>
              <a:gd name="connsiteX1639" fmla="*/ 325437 w 3683669"/>
              <a:gd name="connsiteY1639" fmla="*/ 2655291 h 3683672"/>
              <a:gd name="connsiteX1640" fmla="*/ 325753 w 3683669"/>
              <a:gd name="connsiteY1640" fmla="*/ 2654644 h 3683672"/>
              <a:gd name="connsiteX1641" fmla="*/ 325774 w 3683669"/>
              <a:gd name="connsiteY1641" fmla="*/ 2654314 h 3683672"/>
              <a:gd name="connsiteX1642" fmla="*/ 347876 w 3683669"/>
              <a:gd name="connsiteY1642" fmla="*/ 2571827 h 3683672"/>
              <a:gd name="connsiteX1643" fmla="*/ 269387 w 3683669"/>
              <a:gd name="connsiteY1643" fmla="*/ 2539339 h 3683672"/>
              <a:gd name="connsiteX1644" fmla="*/ 268090 w 3683669"/>
              <a:gd name="connsiteY1644" fmla="*/ 2539076 h 3683672"/>
              <a:gd name="connsiteX1645" fmla="*/ 257047 w 3683669"/>
              <a:gd name="connsiteY1645" fmla="*/ 2528039 h 3683672"/>
              <a:gd name="connsiteX1646" fmla="*/ 232266 w 3683669"/>
              <a:gd name="connsiteY1646" fmla="*/ 2468254 h 3683672"/>
              <a:gd name="connsiteX1647" fmla="*/ 232263 w 3683669"/>
              <a:gd name="connsiteY1647" fmla="*/ 2452641 h 3683672"/>
              <a:gd name="connsiteX1648" fmla="*/ 232660 w 3683669"/>
              <a:gd name="connsiteY1648" fmla="*/ 2452041 h 3683672"/>
              <a:gd name="connsiteX1649" fmla="*/ 232723 w 3683669"/>
              <a:gd name="connsiteY1649" fmla="*/ 2451716 h 3683672"/>
              <a:gd name="connsiteX1650" fmla="*/ 265591 w 3683669"/>
              <a:gd name="connsiteY1650" fmla="*/ 2372312 h 3683672"/>
              <a:gd name="connsiteX1651" fmla="*/ 191557 w 3683669"/>
              <a:gd name="connsiteY1651" fmla="*/ 2329569 h 3683672"/>
              <a:gd name="connsiteX1652" fmla="*/ 190305 w 3683669"/>
              <a:gd name="connsiteY1652" fmla="*/ 2329138 h 3683672"/>
              <a:gd name="connsiteX1653" fmla="*/ 180801 w 3683669"/>
              <a:gd name="connsiteY1653" fmla="*/ 2316752 h 3683672"/>
              <a:gd name="connsiteX1654" fmla="*/ 164051 w 3683669"/>
              <a:gd name="connsiteY1654" fmla="*/ 2254239 h 3683672"/>
              <a:gd name="connsiteX1655" fmla="*/ 166089 w 3683669"/>
              <a:gd name="connsiteY1655" fmla="*/ 2238761 h 3683672"/>
              <a:gd name="connsiteX1656" fmla="*/ 166561 w 3683669"/>
              <a:gd name="connsiteY1656" fmla="*/ 2238217 h 3683672"/>
              <a:gd name="connsiteX1657" fmla="*/ 166667 w 3683669"/>
              <a:gd name="connsiteY1657" fmla="*/ 2237904 h 3683672"/>
              <a:gd name="connsiteX1658" fmla="*/ 209364 w 3683669"/>
              <a:gd name="connsiteY1658" fmla="*/ 2163949 h 3683672"/>
              <a:gd name="connsiteX1659" fmla="*/ 141959 w 3683669"/>
              <a:gd name="connsiteY1659" fmla="*/ 2112253 h 3683672"/>
              <a:gd name="connsiteX1660" fmla="*/ 140774 w 3683669"/>
              <a:gd name="connsiteY1660" fmla="*/ 2111663 h 3683672"/>
              <a:gd name="connsiteX1661" fmla="*/ 132964 w 3683669"/>
              <a:gd name="connsiteY1661" fmla="*/ 2098144 h 3683672"/>
              <a:gd name="connsiteX1662" fmla="*/ 124501 w 3683669"/>
              <a:gd name="connsiteY1662" fmla="*/ 2033982 h 3683672"/>
              <a:gd name="connsiteX1663" fmla="*/ 128538 w 3683669"/>
              <a:gd name="connsiteY1663" fmla="*/ 2018901 h 3683672"/>
              <a:gd name="connsiteX1664" fmla="*/ 129077 w 3683669"/>
              <a:gd name="connsiteY1664" fmla="*/ 2018424 h 3683672"/>
              <a:gd name="connsiteX1665" fmla="*/ 129223 w 3683669"/>
              <a:gd name="connsiteY1665" fmla="*/ 2018127 h 3683672"/>
              <a:gd name="connsiteX1666" fmla="*/ 187660 w 3683669"/>
              <a:gd name="connsiteY1666" fmla="*/ 1941931 h 3683672"/>
              <a:gd name="connsiteX1667" fmla="*/ 135216 w 3683669"/>
              <a:gd name="connsiteY1667" fmla="*/ 1889487 h 3683672"/>
              <a:gd name="connsiteX1668" fmla="*/ 134118 w 3683669"/>
              <a:gd name="connsiteY1668" fmla="*/ 1888746 h 3683672"/>
              <a:gd name="connsiteX1669" fmla="*/ 128143 w 3683669"/>
              <a:gd name="connsiteY1669" fmla="*/ 1874322 h 3683672"/>
              <a:gd name="connsiteX1670" fmla="*/ 128143 w 3683669"/>
              <a:gd name="connsiteY1670" fmla="*/ 1809605 h 3683672"/>
              <a:gd name="connsiteX1671" fmla="*/ 134118 w 3683669"/>
              <a:gd name="connsiteY1671" fmla="*/ 1795181 h 3683672"/>
              <a:gd name="connsiteX1672" fmla="*/ 134715 w 3683669"/>
              <a:gd name="connsiteY1672" fmla="*/ 1794779 h 3683672"/>
              <a:gd name="connsiteX1673" fmla="*/ 134898 w 3683669"/>
              <a:gd name="connsiteY1673" fmla="*/ 1794503 h 3683672"/>
              <a:gd name="connsiteX1674" fmla="*/ 195282 w 3683669"/>
              <a:gd name="connsiteY1674" fmla="*/ 1734118 h 3683672"/>
              <a:gd name="connsiteX1675" fmla="*/ 143553 w 3683669"/>
              <a:gd name="connsiteY1675" fmla="*/ 1666739 h 3683672"/>
              <a:gd name="connsiteX1676" fmla="*/ 142561 w 3683669"/>
              <a:gd name="connsiteY1676" fmla="*/ 1665862 h 3683672"/>
              <a:gd name="connsiteX1677" fmla="*/ 138517 w 3683669"/>
              <a:gd name="connsiteY1677" fmla="*/ 1650782 h 3683672"/>
              <a:gd name="connsiteX1678" fmla="*/ 146949 w 3683669"/>
              <a:gd name="connsiteY1678" fmla="*/ 1586617 h 3683672"/>
              <a:gd name="connsiteX1679" fmla="*/ 154751 w 3683669"/>
              <a:gd name="connsiteY1679" fmla="*/ 1573094 h 3683672"/>
              <a:gd name="connsiteX1680" fmla="*/ 155396 w 3683669"/>
              <a:gd name="connsiteY1680" fmla="*/ 1572773 h 3683672"/>
              <a:gd name="connsiteX1681" fmla="*/ 155613 w 3683669"/>
              <a:gd name="connsiteY1681" fmla="*/ 1572523 h 3683672"/>
              <a:gd name="connsiteX1682" fmla="*/ 223778 w 3683669"/>
              <a:gd name="connsiteY1682" fmla="*/ 1520192 h 3683672"/>
              <a:gd name="connsiteX1683" fmla="*/ 181034 w 3683669"/>
              <a:gd name="connsiteY1683" fmla="*/ 1446157 h 3683672"/>
              <a:gd name="connsiteX1684" fmla="*/ 180166 w 3683669"/>
              <a:gd name="connsiteY1684" fmla="*/ 1445158 h 3683672"/>
              <a:gd name="connsiteX1685" fmla="*/ 178128 w 3683669"/>
              <a:gd name="connsiteY1685" fmla="*/ 1429679 h 3683672"/>
              <a:gd name="connsiteX1686" fmla="*/ 194878 w 3683669"/>
              <a:gd name="connsiteY1686" fmla="*/ 1367167 h 3683672"/>
              <a:gd name="connsiteX1687" fmla="*/ 204382 w 3683669"/>
              <a:gd name="connsiteY1687" fmla="*/ 1354781 h 3683672"/>
              <a:gd name="connsiteX1688" fmla="*/ 205063 w 3683669"/>
              <a:gd name="connsiteY1688" fmla="*/ 1354547 h 3683672"/>
              <a:gd name="connsiteX1689" fmla="*/ 205311 w 3683669"/>
              <a:gd name="connsiteY1689" fmla="*/ 1354328 h 3683672"/>
              <a:gd name="connsiteX1690" fmla="*/ 279266 w 3683669"/>
              <a:gd name="connsiteY1690" fmla="*/ 1311630 h 3683672"/>
              <a:gd name="connsiteX1691" fmla="*/ 246739 w 3683669"/>
              <a:gd name="connsiteY1691" fmla="*/ 1233157 h 3683672"/>
              <a:gd name="connsiteX1692" fmla="*/ 246008 w 3683669"/>
              <a:gd name="connsiteY1692" fmla="*/ 1232054 h 3683672"/>
              <a:gd name="connsiteX1693" fmla="*/ 246004 w 3683669"/>
              <a:gd name="connsiteY1693" fmla="*/ 1216441 h 3683672"/>
              <a:gd name="connsiteX1694" fmla="*/ 270756 w 3683669"/>
              <a:gd name="connsiteY1694" fmla="*/ 1156644 h 3683672"/>
              <a:gd name="connsiteX1695" fmla="*/ 281792 w 3683669"/>
              <a:gd name="connsiteY1695" fmla="*/ 1145602 h 3683672"/>
              <a:gd name="connsiteX1696" fmla="*/ 282498 w 3683669"/>
              <a:gd name="connsiteY1696" fmla="*/ 1145458 h 3683672"/>
              <a:gd name="connsiteX1697" fmla="*/ 282773 w 3683669"/>
              <a:gd name="connsiteY1697" fmla="*/ 1145273 h 3683672"/>
              <a:gd name="connsiteX1698" fmla="*/ 362161 w 3683669"/>
              <a:gd name="connsiteY1698" fmla="*/ 1112367 h 3683672"/>
              <a:gd name="connsiteX1699" fmla="*/ 340035 w 3683669"/>
              <a:gd name="connsiteY1699" fmla="*/ 1029793 h 3683672"/>
              <a:gd name="connsiteX1700" fmla="*/ 339454 w 3683669"/>
              <a:gd name="connsiteY1700" fmla="*/ 1028603 h 3683672"/>
              <a:gd name="connsiteX1701" fmla="*/ 341492 w 3683669"/>
              <a:gd name="connsiteY1701" fmla="*/ 1013124 h 3683672"/>
              <a:gd name="connsiteX1702" fmla="*/ 373851 w 3683669"/>
              <a:gd name="connsiteY1702" fmla="*/ 957077 h 3683672"/>
              <a:gd name="connsiteX1703" fmla="*/ 386237 w 3683669"/>
              <a:gd name="connsiteY1703" fmla="*/ 947573 h 3683672"/>
              <a:gd name="connsiteX1704" fmla="*/ 386955 w 3683669"/>
              <a:gd name="connsiteY1704" fmla="*/ 947523 h 3683672"/>
              <a:gd name="connsiteX1705" fmla="*/ 387252 w 3683669"/>
              <a:gd name="connsiteY1705" fmla="*/ 947376 h 3683672"/>
              <a:gd name="connsiteX1706" fmla="*/ 469738 w 3683669"/>
              <a:gd name="connsiteY1706" fmla="*/ 925274 h 3683672"/>
              <a:gd name="connsiteX1707" fmla="*/ 458629 w 3683669"/>
              <a:gd name="connsiteY1707" fmla="*/ 841056 h 3683672"/>
              <a:gd name="connsiteX1708" fmla="*/ 458209 w 3683669"/>
              <a:gd name="connsiteY1708" fmla="*/ 839801 h 3683672"/>
              <a:gd name="connsiteX1709" fmla="*/ 462246 w 3683669"/>
              <a:gd name="connsiteY1709" fmla="*/ 824719 h 3683672"/>
              <a:gd name="connsiteX1710" fmla="*/ 501631 w 3683669"/>
              <a:gd name="connsiteY1710" fmla="*/ 773366 h 3683672"/>
              <a:gd name="connsiteX1711" fmla="*/ 515149 w 3683669"/>
              <a:gd name="connsiteY1711" fmla="*/ 765556 h 3683672"/>
              <a:gd name="connsiteX1712" fmla="*/ 515868 w 3683669"/>
              <a:gd name="connsiteY1712" fmla="*/ 765600 h 3683672"/>
              <a:gd name="connsiteX1713" fmla="*/ 516181 w 3683669"/>
              <a:gd name="connsiteY1713" fmla="*/ 765493 h 3683672"/>
              <a:gd name="connsiteX1714" fmla="*/ 601379 w 3683669"/>
              <a:gd name="connsiteY1714" fmla="*/ 754255 h 3683672"/>
              <a:gd name="connsiteX1715" fmla="*/ 601379 w 3683669"/>
              <a:gd name="connsiteY1715" fmla="*/ 668768 h 3683672"/>
              <a:gd name="connsiteX1716" fmla="*/ 601126 w 3683669"/>
              <a:gd name="connsiteY1716" fmla="*/ 667468 h 3683672"/>
              <a:gd name="connsiteX1717" fmla="*/ 607101 w 3683669"/>
              <a:gd name="connsiteY1717" fmla="*/ 653044 h 3683672"/>
              <a:gd name="connsiteX1718" fmla="*/ 652863 w 3683669"/>
              <a:gd name="connsiteY1718" fmla="*/ 607282 h 3683672"/>
              <a:gd name="connsiteX1719" fmla="*/ 667287 w 3683669"/>
              <a:gd name="connsiteY1719" fmla="*/ 601307 h 3683672"/>
              <a:gd name="connsiteX1720" fmla="*/ 667994 w 3683669"/>
              <a:gd name="connsiteY1720" fmla="*/ 601445 h 3683672"/>
              <a:gd name="connsiteX1721" fmla="*/ 668318 w 3683669"/>
              <a:gd name="connsiteY1721" fmla="*/ 601379 h 3683672"/>
              <a:gd name="connsiteX1722" fmla="*/ 753714 w 3683669"/>
              <a:gd name="connsiteY1722" fmla="*/ 601379 h 3683672"/>
              <a:gd name="connsiteX1723" fmla="*/ 764781 w 3683669"/>
              <a:gd name="connsiteY1723" fmla="*/ 517157 h 3683672"/>
              <a:gd name="connsiteX1724" fmla="*/ 764700 w 3683669"/>
              <a:gd name="connsiteY1724" fmla="*/ 515835 h 3683672"/>
              <a:gd name="connsiteX1725" fmla="*/ 772503 w 3683669"/>
              <a:gd name="connsiteY1725" fmla="*/ 502313 h 3683672"/>
              <a:gd name="connsiteX1726" fmla="*/ 823837 w 3683669"/>
              <a:gd name="connsiteY1726" fmla="*/ 462903 h 3683672"/>
              <a:gd name="connsiteX1727" fmla="*/ 838916 w 3683669"/>
              <a:gd name="connsiteY1727" fmla="*/ 458858 h 3683672"/>
              <a:gd name="connsiteX1728" fmla="*/ 839599 w 3683669"/>
              <a:gd name="connsiteY1728" fmla="*/ 459087 h 3683672"/>
              <a:gd name="connsiteX1729" fmla="*/ 839929 w 3683669"/>
              <a:gd name="connsiteY1729" fmla="*/ 459064 h 3683672"/>
              <a:gd name="connsiteX1730" fmla="*/ 925133 w 3683669"/>
              <a:gd name="connsiteY1730" fmla="*/ 470260 h 3683672"/>
              <a:gd name="connsiteX1731" fmla="*/ 947259 w 3683669"/>
              <a:gd name="connsiteY1731" fmla="*/ 387685 h 3683672"/>
              <a:gd name="connsiteX1732" fmla="*/ 947351 w 3683669"/>
              <a:gd name="connsiteY1732" fmla="*/ 386364 h 3683672"/>
              <a:gd name="connsiteX1733" fmla="*/ 956855 w 3683669"/>
              <a:gd name="connsiteY1733" fmla="*/ 373978 h 3683672"/>
              <a:gd name="connsiteX1734" fmla="*/ 1012902 w 3683669"/>
              <a:gd name="connsiteY1734" fmla="*/ 341619 h 3683672"/>
              <a:gd name="connsiteX1735" fmla="*/ 1028381 w 3683669"/>
              <a:gd name="connsiteY1735" fmla="*/ 339582 h 3683672"/>
              <a:gd name="connsiteX1736" fmla="*/ 1029028 w 3683669"/>
              <a:gd name="connsiteY1736" fmla="*/ 339897 h 3683672"/>
              <a:gd name="connsiteX1737" fmla="*/ 1029358 w 3683669"/>
              <a:gd name="connsiteY1737" fmla="*/ 339918 h 3683672"/>
              <a:gd name="connsiteX1738" fmla="*/ 1111844 w 3683669"/>
              <a:gd name="connsiteY1738" fmla="*/ 362020 h 3683672"/>
              <a:gd name="connsiteX1739" fmla="*/ 1144333 w 3683669"/>
              <a:gd name="connsiteY1739" fmla="*/ 283532 h 3683672"/>
              <a:gd name="connsiteX1740" fmla="*/ 1144596 w 3683669"/>
              <a:gd name="connsiteY1740" fmla="*/ 282234 h 3683672"/>
              <a:gd name="connsiteX1741" fmla="*/ 1155633 w 3683669"/>
              <a:gd name="connsiteY1741" fmla="*/ 271192 h 3683672"/>
              <a:gd name="connsiteX1742" fmla="*/ 1215418 w 3683669"/>
              <a:gd name="connsiteY1742" fmla="*/ 246411 h 3683672"/>
              <a:gd name="connsiteX1743" fmla="*/ 1231030 w 3683669"/>
              <a:gd name="connsiteY1743" fmla="*/ 246407 h 3683672"/>
              <a:gd name="connsiteX1744" fmla="*/ 1231631 w 3683669"/>
              <a:gd name="connsiteY1744" fmla="*/ 246804 h 3683672"/>
              <a:gd name="connsiteX1745" fmla="*/ 1231956 w 3683669"/>
              <a:gd name="connsiteY1745" fmla="*/ 246868 h 3683672"/>
              <a:gd name="connsiteX1746" fmla="*/ 1311360 w 3683669"/>
              <a:gd name="connsiteY1746" fmla="*/ 279735 h 3683672"/>
              <a:gd name="connsiteX1747" fmla="*/ 1354104 w 3683669"/>
              <a:gd name="connsiteY1747" fmla="*/ 205701 h 3683672"/>
              <a:gd name="connsiteX1748" fmla="*/ 1354535 w 3683669"/>
              <a:gd name="connsiteY1748" fmla="*/ 204449 h 3683672"/>
              <a:gd name="connsiteX1749" fmla="*/ 1366921 w 3683669"/>
              <a:gd name="connsiteY1749" fmla="*/ 194944 h 3683672"/>
              <a:gd name="connsiteX1750" fmla="*/ 1429433 w 3683669"/>
              <a:gd name="connsiteY1750" fmla="*/ 178194 h 3683672"/>
              <a:gd name="connsiteX1751" fmla="*/ 1444912 w 3683669"/>
              <a:gd name="connsiteY1751" fmla="*/ 180232 h 3683672"/>
              <a:gd name="connsiteX1752" fmla="*/ 1445455 w 3683669"/>
              <a:gd name="connsiteY1752" fmla="*/ 180705 h 3683672"/>
              <a:gd name="connsiteX1753" fmla="*/ 1445769 w 3683669"/>
              <a:gd name="connsiteY1753" fmla="*/ 180810 h 3683672"/>
              <a:gd name="connsiteX1754" fmla="*/ 1519724 w 3683669"/>
              <a:gd name="connsiteY1754" fmla="*/ 223508 h 3683672"/>
              <a:gd name="connsiteX1755" fmla="*/ 1571420 w 3683669"/>
              <a:gd name="connsiteY1755" fmla="*/ 156102 h 3683672"/>
              <a:gd name="connsiteX1756" fmla="*/ 1572010 w 3683669"/>
              <a:gd name="connsiteY1756" fmla="*/ 154917 h 3683672"/>
              <a:gd name="connsiteX1757" fmla="*/ 1585529 w 3683669"/>
              <a:gd name="connsiteY1757" fmla="*/ 147108 h 3683672"/>
              <a:gd name="connsiteX1758" fmla="*/ 1649690 w 3683669"/>
              <a:gd name="connsiteY1758" fmla="*/ 138644 h 3683672"/>
              <a:gd name="connsiteX1759" fmla="*/ 1664772 w 3683669"/>
              <a:gd name="connsiteY1759" fmla="*/ 142682 h 3683672"/>
              <a:gd name="connsiteX1760" fmla="*/ 1665249 w 3683669"/>
              <a:gd name="connsiteY1760" fmla="*/ 143221 h 3683672"/>
              <a:gd name="connsiteX1761" fmla="*/ 1665546 w 3683669"/>
              <a:gd name="connsiteY1761" fmla="*/ 143366 h 3683672"/>
              <a:gd name="connsiteX1762" fmla="*/ 1725732 w 3683669"/>
              <a:gd name="connsiteY1762" fmla="*/ 189525 h 3683672"/>
              <a:gd name="connsiteX1763" fmla="*/ 1780041 w 3683669"/>
              <a:gd name="connsiteY1763" fmla="*/ 135216 h 3683672"/>
              <a:gd name="connsiteX1764" fmla="*/ 1780781 w 3683669"/>
              <a:gd name="connsiteY1764" fmla="*/ 134118 h 3683672"/>
              <a:gd name="connsiteX1765" fmla="*/ 1795205 w 3683669"/>
              <a:gd name="connsiteY1765" fmla="*/ 128144 h 3683672"/>
              <a:gd name="connsiteX1766" fmla="*/ 1859920 w 3683669"/>
              <a:gd name="connsiteY1766" fmla="*/ 128144 h 3683672"/>
              <a:gd name="connsiteX1767" fmla="*/ 1874344 w 3683669"/>
              <a:gd name="connsiteY1767" fmla="*/ 134118 h 3683672"/>
              <a:gd name="connsiteX1768" fmla="*/ 1874747 w 3683669"/>
              <a:gd name="connsiteY1768" fmla="*/ 134715 h 3683672"/>
              <a:gd name="connsiteX1769" fmla="*/ 1875022 w 3683669"/>
              <a:gd name="connsiteY1769" fmla="*/ 134898 h 3683672"/>
              <a:gd name="connsiteX1770" fmla="*/ 1935407 w 3683669"/>
              <a:gd name="connsiteY1770" fmla="*/ 195283 h 3683672"/>
              <a:gd name="connsiteX1771" fmla="*/ 2002788 w 3683669"/>
              <a:gd name="connsiteY1771" fmla="*/ 143554 h 3683672"/>
              <a:gd name="connsiteX1772" fmla="*/ 2003665 w 3683669"/>
              <a:gd name="connsiteY1772" fmla="*/ 142562 h 3683672"/>
              <a:gd name="connsiteX1773" fmla="*/ 2018744 w 3683669"/>
              <a:gd name="connsiteY1773" fmla="*/ 138517 h 3683672"/>
              <a:gd name="connsiteX1774" fmla="*/ 2082910 w 3683669"/>
              <a:gd name="connsiteY1774" fmla="*/ 146949 h 3683672"/>
              <a:gd name="connsiteX1775" fmla="*/ 2096433 w 3683669"/>
              <a:gd name="connsiteY1775" fmla="*/ 154752 h 3683672"/>
              <a:gd name="connsiteX1776" fmla="*/ 2096754 w 3683669"/>
              <a:gd name="connsiteY1776" fmla="*/ 155396 h 3683672"/>
              <a:gd name="connsiteX1777" fmla="*/ 2097003 w 3683669"/>
              <a:gd name="connsiteY1777" fmla="*/ 155614 h 3683672"/>
              <a:gd name="connsiteX1778" fmla="*/ 2149335 w 3683669"/>
              <a:gd name="connsiteY1778" fmla="*/ 223778 h 3683672"/>
              <a:gd name="connsiteX1779" fmla="*/ 2223368 w 3683669"/>
              <a:gd name="connsiteY1779" fmla="*/ 181035 h 3683672"/>
              <a:gd name="connsiteX1780" fmla="*/ 2224367 w 3683669"/>
              <a:gd name="connsiteY1780" fmla="*/ 180166 h 3683672"/>
              <a:gd name="connsiteX1781" fmla="*/ 2239846 w 3683669"/>
              <a:gd name="connsiteY1781" fmla="*/ 178128 h 3683672"/>
              <a:gd name="connsiteX1782" fmla="*/ 2302358 w 3683669"/>
              <a:gd name="connsiteY1782" fmla="*/ 194878 h 3683672"/>
              <a:gd name="connsiteX1783" fmla="*/ 2314745 w 3683669"/>
              <a:gd name="connsiteY1783" fmla="*/ 204382 h 3683672"/>
              <a:gd name="connsiteX1784" fmla="*/ 2314979 w 3683669"/>
              <a:gd name="connsiteY1784" fmla="*/ 205063 h 3683672"/>
              <a:gd name="connsiteX1785" fmla="*/ 2315198 w 3683669"/>
              <a:gd name="connsiteY1785" fmla="*/ 205312 h 3683672"/>
              <a:gd name="connsiteX1786" fmla="*/ 2357896 w 3683669"/>
              <a:gd name="connsiteY1786" fmla="*/ 279267 h 3683672"/>
              <a:gd name="connsiteX1787" fmla="*/ 2436370 w 3683669"/>
              <a:gd name="connsiteY1787" fmla="*/ 246739 h 3683672"/>
              <a:gd name="connsiteX1788" fmla="*/ 2437473 w 3683669"/>
              <a:gd name="connsiteY1788" fmla="*/ 246008 h 3683672"/>
              <a:gd name="connsiteX1789" fmla="*/ 2453086 w 3683669"/>
              <a:gd name="connsiteY1789" fmla="*/ 246004 h 3683672"/>
              <a:gd name="connsiteX1790" fmla="*/ 2512883 w 3683669"/>
              <a:gd name="connsiteY1790" fmla="*/ 270756 h 3683672"/>
              <a:gd name="connsiteX1791" fmla="*/ 2523925 w 3683669"/>
              <a:gd name="connsiteY1791" fmla="*/ 281793 h 3683672"/>
              <a:gd name="connsiteX1792" fmla="*/ 2524069 w 3683669"/>
              <a:gd name="connsiteY1792" fmla="*/ 282498 h 3683672"/>
              <a:gd name="connsiteX1793" fmla="*/ 2524254 w 3683669"/>
              <a:gd name="connsiteY1793" fmla="*/ 282773 h 3683672"/>
              <a:gd name="connsiteX1794" fmla="*/ 2557160 w 3683669"/>
              <a:gd name="connsiteY1794" fmla="*/ 362160 h 3683672"/>
              <a:gd name="connsiteX1795" fmla="*/ 2639734 w 3683669"/>
              <a:gd name="connsiteY1795" fmla="*/ 340034 h 3683672"/>
              <a:gd name="connsiteX1796" fmla="*/ 2640924 w 3683669"/>
              <a:gd name="connsiteY1796" fmla="*/ 339454 h 3683672"/>
              <a:gd name="connsiteX1797" fmla="*/ 2656403 w 3683669"/>
              <a:gd name="connsiteY1797" fmla="*/ 341492 h 3683672"/>
              <a:gd name="connsiteX1798" fmla="*/ 2712450 w 3683669"/>
              <a:gd name="connsiteY1798" fmla="*/ 373850 h 3683672"/>
              <a:gd name="connsiteX1799" fmla="*/ 2721954 w 3683669"/>
              <a:gd name="connsiteY1799" fmla="*/ 386236 h 3683672"/>
              <a:gd name="connsiteX1800" fmla="*/ 2722004 w 3683669"/>
              <a:gd name="connsiteY1800" fmla="*/ 386955 h 3683672"/>
              <a:gd name="connsiteX1801" fmla="*/ 2722151 w 3683669"/>
              <a:gd name="connsiteY1801" fmla="*/ 387251 h 3683672"/>
              <a:gd name="connsiteX1802" fmla="*/ 2744254 w 3683669"/>
              <a:gd name="connsiteY1802" fmla="*/ 469737 h 3683672"/>
              <a:gd name="connsiteX1803" fmla="*/ 2828473 w 3683669"/>
              <a:gd name="connsiteY1803" fmla="*/ 458629 h 3683672"/>
              <a:gd name="connsiteX1804" fmla="*/ 2829728 w 3683669"/>
              <a:gd name="connsiteY1804" fmla="*/ 458208 h 3683672"/>
              <a:gd name="connsiteX1805" fmla="*/ 2844810 w 3683669"/>
              <a:gd name="connsiteY1805" fmla="*/ 462245 h 3683672"/>
              <a:gd name="connsiteX1806" fmla="*/ 2896163 w 3683669"/>
              <a:gd name="connsiteY1806" fmla="*/ 501630 h 3683672"/>
              <a:gd name="connsiteX1807" fmla="*/ 2903973 w 3683669"/>
              <a:gd name="connsiteY1807" fmla="*/ 515149 h 3683672"/>
              <a:gd name="connsiteX1808" fmla="*/ 2903929 w 3683669"/>
              <a:gd name="connsiteY1808" fmla="*/ 515867 h 3683672"/>
              <a:gd name="connsiteX1809" fmla="*/ 2904036 w 3683669"/>
              <a:gd name="connsiteY1809" fmla="*/ 516181 h 3683672"/>
              <a:gd name="connsiteX1810" fmla="*/ 2915274 w 3683669"/>
              <a:gd name="connsiteY1810" fmla="*/ 601379 h 3683672"/>
              <a:gd name="connsiteX1811" fmla="*/ 3000758 w 3683669"/>
              <a:gd name="connsiteY1811" fmla="*/ 601379 h 3683672"/>
              <a:gd name="connsiteX1812" fmla="*/ 3002058 w 3683669"/>
              <a:gd name="connsiteY1812" fmla="*/ 601126 h 3683672"/>
              <a:gd name="connsiteX1813" fmla="*/ 3016482 w 3683669"/>
              <a:gd name="connsiteY1813" fmla="*/ 607101 h 3683672"/>
              <a:gd name="connsiteX1814" fmla="*/ 3062244 w 3683669"/>
              <a:gd name="connsiteY1814" fmla="*/ 652863 h 3683672"/>
              <a:gd name="connsiteX1815" fmla="*/ 3068218 w 3683669"/>
              <a:gd name="connsiteY1815" fmla="*/ 667287 h 3683672"/>
              <a:gd name="connsiteX1816" fmla="*/ 3068081 w 3683669"/>
              <a:gd name="connsiteY1816" fmla="*/ 667994 h 3683672"/>
              <a:gd name="connsiteX1817" fmla="*/ 3068147 w 3683669"/>
              <a:gd name="connsiteY1817" fmla="*/ 668318 h 3683672"/>
              <a:gd name="connsiteX1818" fmla="*/ 3068147 w 3683669"/>
              <a:gd name="connsiteY1818" fmla="*/ 753715 h 3683672"/>
              <a:gd name="connsiteX1819" fmla="*/ 3152370 w 3683669"/>
              <a:gd name="connsiteY1819" fmla="*/ 764782 h 3683672"/>
              <a:gd name="connsiteX1820" fmla="*/ 3153692 w 3683669"/>
              <a:gd name="connsiteY1820" fmla="*/ 764700 h 3683672"/>
              <a:gd name="connsiteX1821" fmla="*/ 3167215 w 3683669"/>
              <a:gd name="connsiteY1821" fmla="*/ 772503 h 3683672"/>
              <a:gd name="connsiteX1822" fmla="*/ 3206625 w 3683669"/>
              <a:gd name="connsiteY1822" fmla="*/ 823837 h 3683672"/>
              <a:gd name="connsiteX1823" fmla="*/ 3210669 w 3683669"/>
              <a:gd name="connsiteY1823" fmla="*/ 838917 h 3683672"/>
              <a:gd name="connsiteX1824" fmla="*/ 3210441 w 3683669"/>
              <a:gd name="connsiteY1824" fmla="*/ 839600 h 3683672"/>
              <a:gd name="connsiteX1825" fmla="*/ 3210463 w 3683669"/>
              <a:gd name="connsiteY1825" fmla="*/ 839930 h 3683672"/>
              <a:gd name="connsiteX1826" fmla="*/ 3199268 w 3683669"/>
              <a:gd name="connsiteY1826" fmla="*/ 925133 h 3683672"/>
              <a:gd name="connsiteX1827" fmla="*/ 3281841 w 3683669"/>
              <a:gd name="connsiteY1827" fmla="*/ 947259 h 3683672"/>
              <a:gd name="connsiteX1828" fmla="*/ 3283162 w 3683669"/>
              <a:gd name="connsiteY1828" fmla="*/ 947351 h 3683672"/>
              <a:gd name="connsiteX1829" fmla="*/ 3295548 w 3683669"/>
              <a:gd name="connsiteY1829" fmla="*/ 956855 h 3683672"/>
              <a:gd name="connsiteX1830" fmla="*/ 3327907 w 3683669"/>
              <a:gd name="connsiteY1830" fmla="*/ 1012902 h 3683672"/>
              <a:gd name="connsiteX1831" fmla="*/ 3329945 w 3683669"/>
              <a:gd name="connsiteY1831" fmla="*/ 1028381 h 3683672"/>
              <a:gd name="connsiteX1832" fmla="*/ 3329629 w 3683669"/>
              <a:gd name="connsiteY1832" fmla="*/ 1029028 h 3683672"/>
              <a:gd name="connsiteX1833" fmla="*/ 3329608 w 3683669"/>
              <a:gd name="connsiteY1833" fmla="*/ 1029358 h 3683672"/>
              <a:gd name="connsiteX1834" fmla="*/ 3307506 w 3683669"/>
              <a:gd name="connsiteY1834" fmla="*/ 1111844 h 3683672"/>
              <a:gd name="connsiteX1835" fmla="*/ 3385996 w 3683669"/>
              <a:gd name="connsiteY1835" fmla="*/ 1144333 h 3683672"/>
              <a:gd name="connsiteX1836" fmla="*/ 3387294 w 3683669"/>
              <a:gd name="connsiteY1836" fmla="*/ 1144596 h 3683672"/>
              <a:gd name="connsiteX1837" fmla="*/ 3398336 w 3683669"/>
              <a:gd name="connsiteY1837" fmla="*/ 1155633 h 3683672"/>
              <a:gd name="connsiteX1838" fmla="*/ 3423117 w 3683669"/>
              <a:gd name="connsiteY1838" fmla="*/ 1215418 h 3683672"/>
              <a:gd name="connsiteX1839" fmla="*/ 3423121 w 3683669"/>
              <a:gd name="connsiteY1839" fmla="*/ 1231031 h 3683672"/>
              <a:gd name="connsiteX1840" fmla="*/ 3422723 w 3683669"/>
              <a:gd name="connsiteY1840" fmla="*/ 1231631 h 3683672"/>
              <a:gd name="connsiteX1841" fmla="*/ 3422660 w 3683669"/>
              <a:gd name="connsiteY1841" fmla="*/ 1231956 h 3683672"/>
              <a:gd name="connsiteX1842" fmla="*/ 3389793 w 3683669"/>
              <a:gd name="connsiteY1842" fmla="*/ 1311359 h 3683672"/>
              <a:gd name="connsiteX1843" fmla="*/ 3463827 w 3683669"/>
              <a:gd name="connsiteY1843" fmla="*/ 1354103 h 3683672"/>
              <a:gd name="connsiteX1844" fmla="*/ 3465079 w 3683669"/>
              <a:gd name="connsiteY1844" fmla="*/ 1354534 h 3683672"/>
              <a:gd name="connsiteX1845" fmla="*/ 3474583 w 3683669"/>
              <a:gd name="connsiteY1845" fmla="*/ 1366920 h 3683672"/>
              <a:gd name="connsiteX1846" fmla="*/ 3491333 w 3683669"/>
              <a:gd name="connsiteY1846" fmla="*/ 1429433 h 3683672"/>
              <a:gd name="connsiteX1847" fmla="*/ 3489296 w 3683669"/>
              <a:gd name="connsiteY1847" fmla="*/ 1444911 h 3683672"/>
              <a:gd name="connsiteX1848" fmla="*/ 3488823 w 3683669"/>
              <a:gd name="connsiteY1848" fmla="*/ 1445455 h 3683672"/>
              <a:gd name="connsiteX1849" fmla="*/ 3488718 w 3683669"/>
              <a:gd name="connsiteY1849" fmla="*/ 1445768 h 3683672"/>
              <a:gd name="connsiteX1850" fmla="*/ 3446020 w 3683669"/>
              <a:gd name="connsiteY1850" fmla="*/ 1519722 h 3683672"/>
              <a:gd name="connsiteX1851" fmla="*/ 3513427 w 3683669"/>
              <a:gd name="connsiteY1851" fmla="*/ 1571419 h 3683672"/>
              <a:gd name="connsiteX1852" fmla="*/ 3514612 w 3683669"/>
              <a:gd name="connsiteY1852" fmla="*/ 1572009 h 3683672"/>
              <a:gd name="connsiteX1853" fmla="*/ 3522421 w 3683669"/>
              <a:gd name="connsiteY1853" fmla="*/ 1585528 h 3683672"/>
              <a:gd name="connsiteX1854" fmla="*/ 3530885 w 3683669"/>
              <a:gd name="connsiteY1854" fmla="*/ 1649690 h 3683672"/>
              <a:gd name="connsiteX1855" fmla="*/ 3526848 w 3683669"/>
              <a:gd name="connsiteY1855" fmla="*/ 1664771 h 3683672"/>
              <a:gd name="connsiteX1856" fmla="*/ 3526308 w 3683669"/>
              <a:gd name="connsiteY1856" fmla="*/ 1665248 h 3683672"/>
              <a:gd name="connsiteX1857" fmla="*/ 3526163 w 3683669"/>
              <a:gd name="connsiteY1857" fmla="*/ 1665545 h 3683672"/>
              <a:gd name="connsiteX1858" fmla="*/ 3480002 w 3683669"/>
              <a:gd name="connsiteY1858" fmla="*/ 1725734 h 3683672"/>
              <a:gd name="connsiteX1859" fmla="*/ 3548454 w 3683669"/>
              <a:gd name="connsiteY1859" fmla="*/ 1794185 h 3683672"/>
              <a:gd name="connsiteX1860" fmla="*/ 3549552 w 3683669"/>
              <a:gd name="connsiteY1860" fmla="*/ 1794926 h 3683672"/>
              <a:gd name="connsiteX1861" fmla="*/ 3555526 w 3683669"/>
              <a:gd name="connsiteY1861" fmla="*/ 1809350 h 3683672"/>
              <a:gd name="connsiteX1862" fmla="*/ 3555526 w 3683669"/>
              <a:gd name="connsiteY1862" fmla="*/ 1874067 h 3683672"/>
              <a:gd name="connsiteX1863" fmla="*/ 3549552 w 3683669"/>
              <a:gd name="connsiteY1863" fmla="*/ 1888491 h 3683672"/>
              <a:gd name="connsiteX1864" fmla="*/ 3548954 w 3683669"/>
              <a:gd name="connsiteY1864" fmla="*/ 1888893 h 3683672"/>
              <a:gd name="connsiteX1865" fmla="*/ 3548771 w 3683669"/>
              <a:gd name="connsiteY1865" fmla="*/ 1889169 h 3683672"/>
              <a:gd name="connsiteX1866" fmla="*/ 3488388 w 3683669"/>
              <a:gd name="connsiteY1866" fmla="*/ 1949553 h 3683672"/>
              <a:gd name="connsiteX1867" fmla="*/ 3540117 w 3683669"/>
              <a:gd name="connsiteY1867" fmla="*/ 2016933 h 3683672"/>
              <a:gd name="connsiteX1868" fmla="*/ 3541109 w 3683669"/>
              <a:gd name="connsiteY1868" fmla="*/ 2017810 h 3683672"/>
              <a:gd name="connsiteX1869" fmla="*/ 3545154 w 3683669"/>
              <a:gd name="connsiteY1869" fmla="*/ 2032890 h 3683672"/>
              <a:gd name="connsiteX1870" fmla="*/ 3536722 w 3683669"/>
              <a:gd name="connsiteY1870" fmla="*/ 2097055 h 3683672"/>
              <a:gd name="connsiteX1871" fmla="*/ 3528919 w 3683669"/>
              <a:gd name="connsiteY1871" fmla="*/ 2110578 h 3683672"/>
              <a:gd name="connsiteX1872" fmla="*/ 3528275 w 3683669"/>
              <a:gd name="connsiteY1872" fmla="*/ 2110899 h 3683672"/>
              <a:gd name="connsiteX1873" fmla="*/ 3528057 w 3683669"/>
              <a:gd name="connsiteY1873" fmla="*/ 2111149 h 3683672"/>
              <a:gd name="connsiteX1874" fmla="*/ 3459892 w 3683669"/>
              <a:gd name="connsiteY1874" fmla="*/ 2163481 h 3683672"/>
              <a:gd name="connsiteX1875" fmla="*/ 3502635 w 3683669"/>
              <a:gd name="connsiteY1875" fmla="*/ 2237515 h 3683672"/>
              <a:gd name="connsiteX1876" fmla="*/ 3503504 w 3683669"/>
              <a:gd name="connsiteY1876" fmla="*/ 2238514 h 3683672"/>
              <a:gd name="connsiteX1877" fmla="*/ 3505542 w 3683669"/>
              <a:gd name="connsiteY1877" fmla="*/ 2253993 h 3683672"/>
              <a:gd name="connsiteX1878" fmla="*/ 3488792 w 3683669"/>
              <a:gd name="connsiteY1878" fmla="*/ 2316505 h 3683672"/>
              <a:gd name="connsiteX1879" fmla="*/ 3479288 w 3683669"/>
              <a:gd name="connsiteY1879" fmla="*/ 2328891 h 3683672"/>
              <a:gd name="connsiteX1880" fmla="*/ 3478607 w 3683669"/>
              <a:gd name="connsiteY1880" fmla="*/ 2329125 h 3683672"/>
              <a:gd name="connsiteX1881" fmla="*/ 3478359 w 3683669"/>
              <a:gd name="connsiteY1881" fmla="*/ 2329344 h 3683672"/>
              <a:gd name="connsiteX1882" fmla="*/ 3404405 w 3683669"/>
              <a:gd name="connsiteY1882" fmla="*/ 2372042 h 3683672"/>
              <a:gd name="connsiteX1883" fmla="*/ 3436932 w 3683669"/>
              <a:gd name="connsiteY1883" fmla="*/ 2450515 h 3683672"/>
              <a:gd name="connsiteX1884" fmla="*/ 3437663 w 3683669"/>
              <a:gd name="connsiteY1884" fmla="*/ 2451618 h 3683672"/>
              <a:gd name="connsiteX1885" fmla="*/ 3437667 w 3683669"/>
              <a:gd name="connsiteY1885" fmla="*/ 2467231 h 3683672"/>
              <a:gd name="connsiteX1886" fmla="*/ 3412916 w 3683669"/>
              <a:gd name="connsiteY1886" fmla="*/ 2527028 h 3683672"/>
              <a:gd name="connsiteX1887" fmla="*/ 3401879 w 3683669"/>
              <a:gd name="connsiteY1887" fmla="*/ 2538070 h 3683672"/>
              <a:gd name="connsiteX1888" fmla="*/ 3401173 w 3683669"/>
              <a:gd name="connsiteY1888" fmla="*/ 2538214 h 3683672"/>
              <a:gd name="connsiteX1889" fmla="*/ 3400898 w 3683669"/>
              <a:gd name="connsiteY1889" fmla="*/ 2538399 h 3683672"/>
              <a:gd name="connsiteX1890" fmla="*/ 3321512 w 3683669"/>
              <a:gd name="connsiteY1890" fmla="*/ 2571305 h 3683672"/>
              <a:gd name="connsiteX1891" fmla="*/ 3343637 w 3683669"/>
              <a:gd name="connsiteY1891" fmla="*/ 2653879 h 3683672"/>
              <a:gd name="connsiteX1892" fmla="*/ 3344218 w 3683669"/>
              <a:gd name="connsiteY1892" fmla="*/ 2655069 h 3683672"/>
              <a:gd name="connsiteX1893" fmla="*/ 3342180 w 3683669"/>
              <a:gd name="connsiteY1893" fmla="*/ 2670548 h 3683672"/>
              <a:gd name="connsiteX1894" fmla="*/ 3309821 w 3683669"/>
              <a:gd name="connsiteY1894" fmla="*/ 2726595 h 3683672"/>
              <a:gd name="connsiteX1895" fmla="*/ 3297435 w 3683669"/>
              <a:gd name="connsiteY1895" fmla="*/ 2736099 h 3683672"/>
              <a:gd name="connsiteX1896" fmla="*/ 3296717 w 3683669"/>
              <a:gd name="connsiteY1896" fmla="*/ 2736149 h 3683672"/>
              <a:gd name="connsiteX1897" fmla="*/ 3296421 w 3683669"/>
              <a:gd name="connsiteY1897" fmla="*/ 2736296 h 3683672"/>
              <a:gd name="connsiteX1898" fmla="*/ 3213936 w 3683669"/>
              <a:gd name="connsiteY1898" fmla="*/ 2758398 h 3683672"/>
              <a:gd name="connsiteX1899" fmla="*/ 3225044 w 3683669"/>
              <a:gd name="connsiteY1899" fmla="*/ 2842616 h 3683672"/>
              <a:gd name="connsiteX1900" fmla="*/ 3225465 w 3683669"/>
              <a:gd name="connsiteY1900" fmla="*/ 2843872 h 3683672"/>
              <a:gd name="connsiteX1901" fmla="*/ 3221428 w 3683669"/>
              <a:gd name="connsiteY1901" fmla="*/ 2858953 h 3683672"/>
              <a:gd name="connsiteX1902" fmla="*/ 3182043 w 3683669"/>
              <a:gd name="connsiteY1902" fmla="*/ 2910307 h 3683672"/>
              <a:gd name="connsiteX1903" fmla="*/ 3168524 w 3683669"/>
              <a:gd name="connsiteY1903" fmla="*/ 2918116 h 3683672"/>
              <a:gd name="connsiteX1904" fmla="*/ 3167805 w 3683669"/>
              <a:gd name="connsiteY1904" fmla="*/ 2918072 h 3683672"/>
              <a:gd name="connsiteX1905" fmla="*/ 3167492 w 3683669"/>
              <a:gd name="connsiteY1905" fmla="*/ 2918180 h 3683672"/>
              <a:gd name="connsiteX1906" fmla="*/ 3082291 w 3683669"/>
              <a:gd name="connsiteY1906" fmla="*/ 2929418 h 3683672"/>
              <a:gd name="connsiteX1907" fmla="*/ 3082291 w 3683669"/>
              <a:gd name="connsiteY1907" fmla="*/ 3014905 h 3683672"/>
              <a:gd name="connsiteX1908" fmla="*/ 3082543 w 3683669"/>
              <a:gd name="connsiteY1908" fmla="*/ 3016204 h 3683672"/>
              <a:gd name="connsiteX1909" fmla="*/ 3076569 w 3683669"/>
              <a:gd name="connsiteY1909" fmla="*/ 3030628 h 3683672"/>
              <a:gd name="connsiteX1910" fmla="*/ 3030807 w 3683669"/>
              <a:gd name="connsiteY1910" fmla="*/ 3076390 h 3683672"/>
              <a:gd name="connsiteX1911" fmla="*/ 3016383 w 3683669"/>
              <a:gd name="connsiteY1911" fmla="*/ 3082365 h 3683672"/>
              <a:gd name="connsiteX1912" fmla="*/ 3015676 w 3683669"/>
              <a:gd name="connsiteY1912" fmla="*/ 3082227 h 3683672"/>
              <a:gd name="connsiteX1913" fmla="*/ 3015351 w 3683669"/>
              <a:gd name="connsiteY1913" fmla="*/ 3082293 h 3683672"/>
              <a:gd name="connsiteX1914" fmla="*/ 2929956 w 3683669"/>
              <a:gd name="connsiteY1914" fmla="*/ 3082293 h 3683672"/>
              <a:gd name="connsiteX1915" fmla="*/ 2918889 w 3683669"/>
              <a:gd name="connsiteY1915" fmla="*/ 3166516 h 3683672"/>
              <a:gd name="connsiteX1916" fmla="*/ 2918971 w 3683669"/>
              <a:gd name="connsiteY1916" fmla="*/ 3167837 h 3683672"/>
              <a:gd name="connsiteX1917" fmla="*/ 2911168 w 3683669"/>
              <a:gd name="connsiteY1917" fmla="*/ 3181360 h 3683672"/>
              <a:gd name="connsiteX1918" fmla="*/ 2859834 w 3683669"/>
              <a:gd name="connsiteY1918" fmla="*/ 3220770 h 3683672"/>
              <a:gd name="connsiteX1919" fmla="*/ 2844755 w 3683669"/>
              <a:gd name="connsiteY1919" fmla="*/ 3224814 h 3683672"/>
              <a:gd name="connsiteX1920" fmla="*/ 2844072 w 3683669"/>
              <a:gd name="connsiteY1920" fmla="*/ 3224586 h 3683672"/>
              <a:gd name="connsiteX1921" fmla="*/ 2843741 w 3683669"/>
              <a:gd name="connsiteY1921" fmla="*/ 3224609 h 3683672"/>
              <a:gd name="connsiteX1922" fmla="*/ 2758536 w 3683669"/>
              <a:gd name="connsiteY1922" fmla="*/ 3213412 h 3683672"/>
              <a:gd name="connsiteX1923" fmla="*/ 2736411 w 3683669"/>
              <a:gd name="connsiteY1923" fmla="*/ 3295987 h 3683672"/>
              <a:gd name="connsiteX1924" fmla="*/ 2736318 w 3683669"/>
              <a:gd name="connsiteY1924" fmla="*/ 3297308 h 3683672"/>
              <a:gd name="connsiteX1925" fmla="*/ 2726814 w 3683669"/>
              <a:gd name="connsiteY1925" fmla="*/ 3309694 h 3683672"/>
              <a:gd name="connsiteX1926" fmla="*/ 2670767 w 3683669"/>
              <a:gd name="connsiteY1926" fmla="*/ 3342053 h 3683672"/>
              <a:gd name="connsiteX1927" fmla="*/ 2655288 w 3683669"/>
              <a:gd name="connsiteY1927" fmla="*/ 3344091 h 3683672"/>
              <a:gd name="connsiteX1928" fmla="*/ 2654641 w 3683669"/>
              <a:gd name="connsiteY1928" fmla="*/ 3343775 h 3683672"/>
              <a:gd name="connsiteX1929" fmla="*/ 2654311 w 3683669"/>
              <a:gd name="connsiteY1929" fmla="*/ 3343754 h 3683672"/>
              <a:gd name="connsiteX1930" fmla="*/ 2571827 w 3683669"/>
              <a:gd name="connsiteY1930" fmla="*/ 3321653 h 3683672"/>
              <a:gd name="connsiteX1931" fmla="*/ 2539338 w 3683669"/>
              <a:gd name="connsiteY1931" fmla="*/ 3400141 h 3683672"/>
              <a:gd name="connsiteX1932" fmla="*/ 2539075 w 3683669"/>
              <a:gd name="connsiteY1932" fmla="*/ 3401438 h 3683672"/>
              <a:gd name="connsiteX1933" fmla="*/ 2528038 w 3683669"/>
              <a:gd name="connsiteY1933" fmla="*/ 3412480 h 3683672"/>
              <a:gd name="connsiteX1934" fmla="*/ 2468253 w 3683669"/>
              <a:gd name="connsiteY1934" fmla="*/ 3437262 h 3683672"/>
              <a:gd name="connsiteX1935" fmla="*/ 2452641 w 3683669"/>
              <a:gd name="connsiteY1935" fmla="*/ 3437265 h 3683672"/>
              <a:gd name="connsiteX1936" fmla="*/ 2452040 w 3683669"/>
              <a:gd name="connsiteY1936" fmla="*/ 3436868 h 3683672"/>
              <a:gd name="connsiteX1937" fmla="*/ 2451716 w 3683669"/>
              <a:gd name="connsiteY1937" fmla="*/ 3436804 h 3683672"/>
              <a:gd name="connsiteX1938" fmla="*/ 2372312 w 3683669"/>
              <a:gd name="connsiteY1938" fmla="*/ 3403937 h 3683672"/>
              <a:gd name="connsiteX1939" fmla="*/ 2329568 w 3683669"/>
              <a:gd name="connsiteY1939" fmla="*/ 3477972 h 3683672"/>
              <a:gd name="connsiteX1940" fmla="*/ 2329137 w 3683669"/>
              <a:gd name="connsiteY1940" fmla="*/ 3479224 h 3683672"/>
              <a:gd name="connsiteX1941" fmla="*/ 2316751 w 3683669"/>
              <a:gd name="connsiteY1941" fmla="*/ 3488728 h 3683672"/>
              <a:gd name="connsiteX1942" fmla="*/ 2254239 w 3683669"/>
              <a:gd name="connsiteY1942" fmla="*/ 3505478 h 3683672"/>
              <a:gd name="connsiteX1943" fmla="*/ 2238760 w 3683669"/>
              <a:gd name="connsiteY1943" fmla="*/ 3503440 h 3683672"/>
              <a:gd name="connsiteX1944" fmla="*/ 2238217 w 3683669"/>
              <a:gd name="connsiteY1944" fmla="*/ 3502968 h 3683672"/>
              <a:gd name="connsiteX1945" fmla="*/ 2237903 w 3683669"/>
              <a:gd name="connsiteY1945" fmla="*/ 3502862 h 3683672"/>
              <a:gd name="connsiteX1946" fmla="*/ 2163950 w 3683669"/>
              <a:gd name="connsiteY1946" fmla="*/ 3460165 h 3683672"/>
              <a:gd name="connsiteX1947" fmla="*/ 2112254 w 3683669"/>
              <a:gd name="connsiteY1947" fmla="*/ 3527570 h 3683672"/>
              <a:gd name="connsiteX1948" fmla="*/ 2111664 w 3683669"/>
              <a:gd name="connsiteY1948" fmla="*/ 3528755 h 3683672"/>
              <a:gd name="connsiteX1949" fmla="*/ 2098145 w 3683669"/>
              <a:gd name="connsiteY1949" fmla="*/ 3536565 h 3683672"/>
              <a:gd name="connsiteX1950" fmla="*/ 2033983 w 3683669"/>
              <a:gd name="connsiteY1950" fmla="*/ 3545028 h 3683672"/>
              <a:gd name="connsiteX1951" fmla="*/ 2018902 w 3683669"/>
              <a:gd name="connsiteY1951" fmla="*/ 3540991 h 3683672"/>
              <a:gd name="connsiteX1952" fmla="*/ 2018425 w 3683669"/>
              <a:gd name="connsiteY1952" fmla="*/ 3540451 h 3683672"/>
              <a:gd name="connsiteX1953" fmla="*/ 2018128 w 3683669"/>
              <a:gd name="connsiteY1953" fmla="*/ 3540306 h 3683672"/>
              <a:gd name="connsiteX1954" fmla="*/ 1941930 w 3683669"/>
              <a:gd name="connsiteY1954" fmla="*/ 3481867 h 3683672"/>
              <a:gd name="connsiteX1955" fmla="*/ 1875340 w 3683669"/>
              <a:gd name="connsiteY1955" fmla="*/ 3548456 h 3683672"/>
              <a:gd name="connsiteX1956" fmla="*/ 1874600 w 3683669"/>
              <a:gd name="connsiteY1956" fmla="*/ 3549554 h 3683672"/>
              <a:gd name="connsiteX1957" fmla="*/ 1860176 w 3683669"/>
              <a:gd name="connsiteY1957" fmla="*/ 3555528 h 3683672"/>
              <a:gd name="connsiteX1958" fmla="*/ 2294889 w 3683669"/>
              <a:gd name="connsiteY1958" fmla="*/ 3622300 h 3683672"/>
              <a:gd name="connsiteX1959" fmla="*/ 2245021 w 3683669"/>
              <a:gd name="connsiteY1959" fmla="*/ 3577624 h 3683672"/>
              <a:gd name="connsiteX1960" fmla="*/ 2287167 w 3683669"/>
              <a:gd name="connsiteY1960" fmla="*/ 3503343 h 3683672"/>
              <a:gd name="connsiteX1961" fmla="*/ 2360807 w 3683669"/>
              <a:gd name="connsiteY1961" fmla="*/ 3546599 h 3683672"/>
              <a:gd name="connsiteX1962" fmla="*/ 2318661 w 3683669"/>
              <a:gd name="connsiteY1962" fmla="*/ 3620880 h 3683672"/>
              <a:gd name="connsiteX1963" fmla="*/ 2294889 w 3683669"/>
              <a:gd name="connsiteY1963" fmla="*/ 3622300 h 3683672"/>
              <a:gd name="connsiteX1964" fmla="*/ 1374885 w 3683669"/>
              <a:gd name="connsiteY1964" fmla="*/ 3622366 h 3683672"/>
              <a:gd name="connsiteX1965" fmla="*/ 1351113 w 3683669"/>
              <a:gd name="connsiteY1965" fmla="*/ 3620946 h 3683672"/>
              <a:gd name="connsiteX1966" fmla="*/ 1308967 w 3683669"/>
              <a:gd name="connsiteY1966" fmla="*/ 3546665 h 3683672"/>
              <a:gd name="connsiteX1967" fmla="*/ 1382607 w 3683669"/>
              <a:gd name="connsiteY1967" fmla="*/ 3503409 h 3683672"/>
              <a:gd name="connsiteX1968" fmla="*/ 1424753 w 3683669"/>
              <a:gd name="connsiteY1968" fmla="*/ 3577690 h 3683672"/>
              <a:gd name="connsiteX1969" fmla="*/ 1374885 w 3683669"/>
              <a:gd name="connsiteY1969" fmla="*/ 3622366 h 3683672"/>
              <a:gd name="connsiteX1970" fmla="*/ 2082822 w 3683669"/>
              <a:gd name="connsiteY1970" fmla="*/ 3667839 h 3683672"/>
              <a:gd name="connsiteX1971" fmla="*/ 2015445 w 3683669"/>
              <a:gd name="connsiteY1971" fmla="*/ 3615358 h 3683672"/>
              <a:gd name="connsiteX1972" fmla="*/ 2066909 w 3683669"/>
              <a:gd name="connsiteY1972" fmla="*/ 3547201 h 3683672"/>
              <a:gd name="connsiteX1973" fmla="*/ 2134286 w 3683669"/>
              <a:gd name="connsiteY1973" fmla="*/ 3599682 h 3683672"/>
              <a:gd name="connsiteX1974" fmla="*/ 2082822 w 3683669"/>
              <a:gd name="connsiteY1974" fmla="*/ 3667839 h 3683672"/>
              <a:gd name="connsiteX1975" fmla="*/ 1587861 w 3683669"/>
              <a:gd name="connsiteY1975" fmla="*/ 3667990 h 3683672"/>
              <a:gd name="connsiteX1976" fmla="*/ 1536363 w 3683669"/>
              <a:gd name="connsiteY1976" fmla="*/ 3599859 h 3683672"/>
              <a:gd name="connsiteX1977" fmla="*/ 1603714 w 3683669"/>
              <a:gd name="connsiteY1977" fmla="*/ 3547344 h 3683672"/>
              <a:gd name="connsiteX1978" fmla="*/ 1655212 w 3683669"/>
              <a:gd name="connsiteY1978" fmla="*/ 3615476 h 3683672"/>
              <a:gd name="connsiteX1979" fmla="*/ 1587861 w 3683669"/>
              <a:gd name="connsiteY1979" fmla="*/ 3667990 h 3683672"/>
              <a:gd name="connsiteX1980" fmla="*/ 1827820 w 3683669"/>
              <a:gd name="connsiteY1980" fmla="*/ 3683672 h 3683672"/>
              <a:gd name="connsiteX1981" fmla="*/ 1767885 w 3683669"/>
              <a:gd name="connsiteY1981" fmla="*/ 3622830 h 3683672"/>
              <a:gd name="connsiteX1982" fmla="*/ 1827820 w 3683669"/>
              <a:gd name="connsiteY1982" fmla="*/ 3561989 h 3683672"/>
              <a:gd name="connsiteX1983" fmla="*/ 1887752 w 3683669"/>
              <a:gd name="connsiteY1983" fmla="*/ 3622830 h 3683672"/>
              <a:gd name="connsiteX1984" fmla="*/ 1827820 w 3683669"/>
              <a:gd name="connsiteY1984" fmla="*/ 3683672 h 368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</a:cxnLst>
            <a:rect l="l" t="t" r="r" b="b"/>
            <a:pathLst>
              <a:path w="3683669" h="3683672">
                <a:moveTo>
                  <a:pt x="1827564" y="121684"/>
                </a:moveTo>
                <a:cubicBezTo>
                  <a:pt x="1794463" y="121684"/>
                  <a:pt x="1767629" y="94444"/>
                  <a:pt x="1767629" y="60842"/>
                </a:cubicBezTo>
                <a:cubicBezTo>
                  <a:pt x="1767629" y="27240"/>
                  <a:pt x="1794463" y="0"/>
                  <a:pt x="1827564" y="0"/>
                </a:cubicBezTo>
                <a:cubicBezTo>
                  <a:pt x="1860662" y="0"/>
                  <a:pt x="1887496" y="27240"/>
                  <a:pt x="1887496" y="60842"/>
                </a:cubicBezTo>
                <a:cubicBezTo>
                  <a:pt x="1887496" y="94444"/>
                  <a:pt x="1860662" y="121684"/>
                  <a:pt x="1827564" y="121684"/>
                </a:cubicBezTo>
                <a:close/>
                <a:moveTo>
                  <a:pt x="2051669" y="136328"/>
                </a:moveTo>
                <a:cubicBezTo>
                  <a:pt x="2018850" y="132016"/>
                  <a:pt x="1995794" y="101512"/>
                  <a:pt x="2000171" y="68197"/>
                </a:cubicBezTo>
                <a:cubicBezTo>
                  <a:pt x="2004549" y="34881"/>
                  <a:pt x="2034703" y="11369"/>
                  <a:pt x="2067522" y="15682"/>
                </a:cubicBezTo>
                <a:cubicBezTo>
                  <a:pt x="2100341" y="19994"/>
                  <a:pt x="2123397" y="50498"/>
                  <a:pt x="2119019" y="83813"/>
                </a:cubicBezTo>
                <a:cubicBezTo>
                  <a:pt x="2114641" y="117129"/>
                  <a:pt x="2084488" y="140641"/>
                  <a:pt x="2051669" y="136328"/>
                </a:cubicBezTo>
                <a:close/>
                <a:moveTo>
                  <a:pt x="1616765" y="136471"/>
                </a:moveTo>
                <a:cubicBezTo>
                  <a:pt x="1583948" y="140800"/>
                  <a:pt x="1553782" y="117303"/>
                  <a:pt x="1549388" y="83990"/>
                </a:cubicBezTo>
                <a:cubicBezTo>
                  <a:pt x="1544994" y="50677"/>
                  <a:pt x="1568035" y="20162"/>
                  <a:pt x="1600852" y="15833"/>
                </a:cubicBezTo>
                <a:cubicBezTo>
                  <a:pt x="1633669" y="11504"/>
                  <a:pt x="1663835" y="35001"/>
                  <a:pt x="1668229" y="68314"/>
                </a:cubicBezTo>
                <a:cubicBezTo>
                  <a:pt x="1672623" y="101628"/>
                  <a:pt x="1649582" y="132143"/>
                  <a:pt x="1616765" y="136471"/>
                </a:cubicBezTo>
                <a:close/>
                <a:moveTo>
                  <a:pt x="2296546" y="181683"/>
                </a:moveTo>
                <a:cubicBezTo>
                  <a:pt x="2288823" y="182801"/>
                  <a:pt x="2280768" y="182405"/>
                  <a:pt x="2272775" y="180263"/>
                </a:cubicBezTo>
                <a:cubicBezTo>
                  <a:pt x="2240801" y="171696"/>
                  <a:pt x="2221932" y="138439"/>
                  <a:pt x="2230628" y="105982"/>
                </a:cubicBezTo>
                <a:cubicBezTo>
                  <a:pt x="2239325" y="73525"/>
                  <a:pt x="2272295" y="54159"/>
                  <a:pt x="2304268" y="62726"/>
                </a:cubicBezTo>
                <a:cubicBezTo>
                  <a:pt x="2336242" y="71293"/>
                  <a:pt x="2355111" y="104550"/>
                  <a:pt x="2346414" y="137007"/>
                </a:cubicBezTo>
                <a:cubicBezTo>
                  <a:pt x="2339891" y="161350"/>
                  <a:pt x="2319715" y="178329"/>
                  <a:pt x="2296546" y="181683"/>
                </a:cubicBezTo>
                <a:close/>
                <a:moveTo>
                  <a:pt x="1372733" y="181749"/>
                </a:moveTo>
                <a:cubicBezTo>
                  <a:pt x="1349564" y="178395"/>
                  <a:pt x="1329388" y="161416"/>
                  <a:pt x="1322865" y="137073"/>
                </a:cubicBezTo>
                <a:cubicBezTo>
                  <a:pt x="1314169" y="104616"/>
                  <a:pt x="1333038" y="71360"/>
                  <a:pt x="1365011" y="62792"/>
                </a:cubicBezTo>
                <a:cubicBezTo>
                  <a:pt x="1396985" y="54225"/>
                  <a:pt x="1429954" y="73592"/>
                  <a:pt x="1438651" y="106049"/>
                </a:cubicBezTo>
                <a:cubicBezTo>
                  <a:pt x="1447348" y="138506"/>
                  <a:pt x="1428479" y="171762"/>
                  <a:pt x="1396505" y="180329"/>
                </a:cubicBezTo>
                <a:cubicBezTo>
                  <a:pt x="1388512" y="182471"/>
                  <a:pt x="1380456" y="182867"/>
                  <a:pt x="1372733" y="181749"/>
                </a:cubicBezTo>
                <a:close/>
                <a:moveTo>
                  <a:pt x="2508840" y="256916"/>
                </a:moveTo>
                <a:cubicBezTo>
                  <a:pt x="2501037" y="257018"/>
                  <a:pt x="2493101" y="255576"/>
                  <a:pt x="2485455" y="252411"/>
                </a:cubicBezTo>
                <a:cubicBezTo>
                  <a:pt x="2454870" y="239751"/>
                  <a:pt x="2440495" y="204320"/>
                  <a:pt x="2453346" y="173273"/>
                </a:cubicBezTo>
                <a:cubicBezTo>
                  <a:pt x="2466197" y="142225"/>
                  <a:pt x="2501409" y="127319"/>
                  <a:pt x="2531994" y="139979"/>
                </a:cubicBezTo>
                <a:cubicBezTo>
                  <a:pt x="2562578" y="152639"/>
                  <a:pt x="2576954" y="188070"/>
                  <a:pt x="2564103" y="219118"/>
                </a:cubicBezTo>
                <a:cubicBezTo>
                  <a:pt x="2554464" y="242403"/>
                  <a:pt x="2532248" y="256609"/>
                  <a:pt x="2508840" y="256916"/>
                </a:cubicBezTo>
                <a:close/>
                <a:moveTo>
                  <a:pt x="1159670" y="257350"/>
                </a:moveTo>
                <a:cubicBezTo>
                  <a:pt x="1136261" y="257054"/>
                  <a:pt x="1114038" y="242859"/>
                  <a:pt x="1104388" y="219579"/>
                </a:cubicBezTo>
                <a:cubicBezTo>
                  <a:pt x="1091521" y="188538"/>
                  <a:pt x="1105880" y="153099"/>
                  <a:pt x="1136458" y="140424"/>
                </a:cubicBezTo>
                <a:cubicBezTo>
                  <a:pt x="1167036" y="127749"/>
                  <a:pt x="1202256" y="142638"/>
                  <a:pt x="1215122" y="173679"/>
                </a:cubicBezTo>
                <a:cubicBezTo>
                  <a:pt x="1227989" y="204720"/>
                  <a:pt x="1213630" y="240159"/>
                  <a:pt x="1183052" y="252833"/>
                </a:cubicBezTo>
                <a:cubicBezTo>
                  <a:pt x="1175407" y="256002"/>
                  <a:pt x="1167473" y="257448"/>
                  <a:pt x="1159670" y="257350"/>
                </a:cubicBezTo>
                <a:close/>
                <a:moveTo>
                  <a:pt x="2710251" y="359600"/>
                </a:moveTo>
                <a:cubicBezTo>
                  <a:pt x="2702502" y="358681"/>
                  <a:pt x="2694823" y="356214"/>
                  <a:pt x="2687656" y="352076"/>
                </a:cubicBezTo>
                <a:cubicBezTo>
                  <a:pt x="2658990" y="335526"/>
                  <a:pt x="2649371" y="298518"/>
                  <a:pt x="2666172" y="269418"/>
                </a:cubicBezTo>
                <a:cubicBezTo>
                  <a:pt x="2682973" y="240318"/>
                  <a:pt x="2719831" y="230145"/>
                  <a:pt x="2748498" y="246695"/>
                </a:cubicBezTo>
                <a:cubicBezTo>
                  <a:pt x="2777164" y="263246"/>
                  <a:pt x="2786783" y="300253"/>
                  <a:pt x="2769982" y="329353"/>
                </a:cubicBezTo>
                <a:cubicBezTo>
                  <a:pt x="2757382" y="351178"/>
                  <a:pt x="2733498" y="362357"/>
                  <a:pt x="2710251" y="359600"/>
                </a:cubicBezTo>
                <a:close/>
                <a:moveTo>
                  <a:pt x="959054" y="359728"/>
                </a:moveTo>
                <a:cubicBezTo>
                  <a:pt x="935806" y="362485"/>
                  <a:pt x="911923" y="351306"/>
                  <a:pt x="899322" y="329481"/>
                </a:cubicBezTo>
                <a:cubicBezTo>
                  <a:pt x="882521" y="300381"/>
                  <a:pt x="892140" y="263374"/>
                  <a:pt x="920807" y="246823"/>
                </a:cubicBezTo>
                <a:cubicBezTo>
                  <a:pt x="949473" y="230273"/>
                  <a:pt x="986332" y="240446"/>
                  <a:pt x="1003133" y="269546"/>
                </a:cubicBezTo>
                <a:cubicBezTo>
                  <a:pt x="1019934" y="298646"/>
                  <a:pt x="1010315" y="335654"/>
                  <a:pt x="981648" y="352204"/>
                </a:cubicBezTo>
                <a:cubicBezTo>
                  <a:pt x="974482" y="356342"/>
                  <a:pt x="966803" y="358809"/>
                  <a:pt x="959054" y="359728"/>
                </a:cubicBezTo>
                <a:close/>
                <a:moveTo>
                  <a:pt x="2918891" y="488462"/>
                </a:moveTo>
                <a:cubicBezTo>
                  <a:pt x="2903585" y="490598"/>
                  <a:pt x="2887551" y="486883"/>
                  <a:pt x="2874418" y="476811"/>
                </a:cubicBezTo>
                <a:cubicBezTo>
                  <a:pt x="2848152" y="456667"/>
                  <a:pt x="2843436" y="418722"/>
                  <a:pt x="2863885" y="392059"/>
                </a:cubicBezTo>
                <a:cubicBezTo>
                  <a:pt x="2884334" y="365396"/>
                  <a:pt x="2922204" y="360111"/>
                  <a:pt x="2948470" y="380255"/>
                </a:cubicBezTo>
                <a:cubicBezTo>
                  <a:pt x="2974736" y="400400"/>
                  <a:pt x="2979451" y="438345"/>
                  <a:pt x="2959003" y="465008"/>
                </a:cubicBezTo>
                <a:cubicBezTo>
                  <a:pt x="2948778" y="478339"/>
                  <a:pt x="2934198" y="486326"/>
                  <a:pt x="2918891" y="488462"/>
                </a:cubicBezTo>
                <a:close/>
                <a:moveTo>
                  <a:pt x="749768" y="489156"/>
                </a:moveTo>
                <a:cubicBezTo>
                  <a:pt x="734460" y="487028"/>
                  <a:pt x="719876" y="479048"/>
                  <a:pt x="709645" y="465721"/>
                </a:cubicBezTo>
                <a:cubicBezTo>
                  <a:pt x="689183" y="439068"/>
                  <a:pt x="693880" y="401121"/>
                  <a:pt x="720136" y="380964"/>
                </a:cubicBezTo>
                <a:cubicBezTo>
                  <a:pt x="746392" y="360807"/>
                  <a:pt x="784265" y="366073"/>
                  <a:pt x="804727" y="392726"/>
                </a:cubicBezTo>
                <a:cubicBezTo>
                  <a:pt x="825189" y="419379"/>
                  <a:pt x="820492" y="457326"/>
                  <a:pt x="794236" y="477483"/>
                </a:cubicBezTo>
                <a:cubicBezTo>
                  <a:pt x="781108" y="487562"/>
                  <a:pt x="765076" y="491285"/>
                  <a:pt x="749768" y="489156"/>
                </a:cubicBezTo>
                <a:close/>
                <a:moveTo>
                  <a:pt x="3086499" y="642781"/>
                </a:moveTo>
                <a:cubicBezTo>
                  <a:pt x="3071044" y="642897"/>
                  <a:pt x="3055634" y="637117"/>
                  <a:pt x="3043931" y="625414"/>
                </a:cubicBezTo>
                <a:cubicBezTo>
                  <a:pt x="3020525" y="602008"/>
                  <a:pt x="3020812" y="563772"/>
                  <a:pt x="3044572" y="540012"/>
                </a:cubicBezTo>
                <a:cubicBezTo>
                  <a:pt x="3068332" y="516252"/>
                  <a:pt x="3106568" y="515965"/>
                  <a:pt x="3129974" y="539371"/>
                </a:cubicBezTo>
                <a:cubicBezTo>
                  <a:pt x="3153380" y="562777"/>
                  <a:pt x="3153093" y="601013"/>
                  <a:pt x="3129333" y="624773"/>
                </a:cubicBezTo>
                <a:cubicBezTo>
                  <a:pt x="3117453" y="636653"/>
                  <a:pt x="3101954" y="642665"/>
                  <a:pt x="3086499" y="642781"/>
                </a:cubicBezTo>
                <a:close/>
                <a:moveTo>
                  <a:pt x="582845" y="642962"/>
                </a:moveTo>
                <a:cubicBezTo>
                  <a:pt x="567391" y="642846"/>
                  <a:pt x="551892" y="636834"/>
                  <a:pt x="540012" y="624954"/>
                </a:cubicBezTo>
                <a:cubicBezTo>
                  <a:pt x="516252" y="601194"/>
                  <a:pt x="515965" y="562958"/>
                  <a:pt x="539371" y="539552"/>
                </a:cubicBezTo>
                <a:cubicBezTo>
                  <a:pt x="562777" y="516146"/>
                  <a:pt x="601012" y="516433"/>
                  <a:pt x="624773" y="540193"/>
                </a:cubicBezTo>
                <a:cubicBezTo>
                  <a:pt x="648533" y="563953"/>
                  <a:pt x="648820" y="602189"/>
                  <a:pt x="625414" y="625595"/>
                </a:cubicBezTo>
                <a:cubicBezTo>
                  <a:pt x="613711" y="637298"/>
                  <a:pt x="598300" y="643078"/>
                  <a:pt x="582845" y="642962"/>
                </a:cubicBezTo>
                <a:close/>
                <a:moveTo>
                  <a:pt x="3231987" y="817001"/>
                </a:moveTo>
                <a:cubicBezTo>
                  <a:pt x="3216649" y="815103"/>
                  <a:pt x="3202122" y="807364"/>
                  <a:pt x="3192044" y="794236"/>
                </a:cubicBezTo>
                <a:cubicBezTo>
                  <a:pt x="3171887" y="767980"/>
                  <a:pt x="3177153" y="730108"/>
                  <a:pt x="3203806" y="709646"/>
                </a:cubicBezTo>
                <a:cubicBezTo>
                  <a:pt x="3230459" y="689184"/>
                  <a:pt x="3268406" y="693880"/>
                  <a:pt x="3288563" y="720136"/>
                </a:cubicBezTo>
                <a:cubicBezTo>
                  <a:pt x="3308721" y="746392"/>
                  <a:pt x="3303455" y="784265"/>
                  <a:pt x="3276802" y="804727"/>
                </a:cubicBezTo>
                <a:cubicBezTo>
                  <a:pt x="3263475" y="814958"/>
                  <a:pt x="3247325" y="818900"/>
                  <a:pt x="3231987" y="817001"/>
                </a:cubicBezTo>
                <a:close/>
                <a:moveTo>
                  <a:pt x="436881" y="817895"/>
                </a:moveTo>
                <a:cubicBezTo>
                  <a:pt x="421543" y="819801"/>
                  <a:pt x="405391" y="815868"/>
                  <a:pt x="392060" y="805644"/>
                </a:cubicBezTo>
                <a:cubicBezTo>
                  <a:pt x="365396" y="785195"/>
                  <a:pt x="360112" y="747325"/>
                  <a:pt x="380256" y="721059"/>
                </a:cubicBezTo>
                <a:cubicBezTo>
                  <a:pt x="400400" y="694793"/>
                  <a:pt x="438345" y="690077"/>
                  <a:pt x="465008" y="710526"/>
                </a:cubicBezTo>
                <a:cubicBezTo>
                  <a:pt x="491672" y="730975"/>
                  <a:pt x="496956" y="768845"/>
                  <a:pt x="476812" y="795111"/>
                </a:cubicBezTo>
                <a:cubicBezTo>
                  <a:pt x="466740" y="808244"/>
                  <a:pt x="452218" y="815989"/>
                  <a:pt x="436881" y="817895"/>
                </a:cubicBezTo>
                <a:close/>
                <a:moveTo>
                  <a:pt x="3377116" y="1010895"/>
                </a:moveTo>
                <a:cubicBezTo>
                  <a:pt x="3353655" y="1013934"/>
                  <a:pt x="3329735" y="1003149"/>
                  <a:pt x="3317322" y="981649"/>
                </a:cubicBezTo>
                <a:cubicBezTo>
                  <a:pt x="3300772" y="952982"/>
                  <a:pt x="3310945" y="916123"/>
                  <a:pt x="3340045" y="899322"/>
                </a:cubicBezTo>
                <a:cubicBezTo>
                  <a:pt x="3369145" y="882522"/>
                  <a:pt x="3406152" y="892140"/>
                  <a:pt x="3422703" y="920807"/>
                </a:cubicBezTo>
                <a:cubicBezTo>
                  <a:pt x="3439254" y="949473"/>
                  <a:pt x="3429080" y="986332"/>
                  <a:pt x="3399980" y="1003133"/>
                </a:cubicBezTo>
                <a:cubicBezTo>
                  <a:pt x="3392705" y="1007333"/>
                  <a:pt x="3384936" y="1009882"/>
                  <a:pt x="3377116" y="1010895"/>
                </a:cubicBezTo>
                <a:close/>
                <a:moveTo>
                  <a:pt x="292284" y="1011117"/>
                </a:moveTo>
                <a:cubicBezTo>
                  <a:pt x="284463" y="1010104"/>
                  <a:pt x="276694" y="1007555"/>
                  <a:pt x="269419" y="1003355"/>
                </a:cubicBezTo>
                <a:cubicBezTo>
                  <a:pt x="240319" y="986554"/>
                  <a:pt x="230145" y="949696"/>
                  <a:pt x="246696" y="921029"/>
                </a:cubicBezTo>
                <a:cubicBezTo>
                  <a:pt x="263247" y="892363"/>
                  <a:pt x="300254" y="882744"/>
                  <a:pt x="329354" y="899545"/>
                </a:cubicBezTo>
                <a:cubicBezTo>
                  <a:pt x="358454" y="916346"/>
                  <a:pt x="368628" y="953204"/>
                  <a:pt x="352077" y="981871"/>
                </a:cubicBezTo>
                <a:cubicBezTo>
                  <a:pt x="339664" y="1003371"/>
                  <a:pt x="315744" y="1014156"/>
                  <a:pt x="292284" y="1011117"/>
                </a:cubicBezTo>
                <a:close/>
                <a:moveTo>
                  <a:pt x="3472168" y="1219840"/>
                </a:moveTo>
                <a:cubicBezTo>
                  <a:pt x="3448511" y="1219796"/>
                  <a:pt x="3426200" y="1205986"/>
                  <a:pt x="3416694" y="1183052"/>
                </a:cubicBezTo>
                <a:cubicBezTo>
                  <a:pt x="3404019" y="1152474"/>
                  <a:pt x="3418908" y="1117255"/>
                  <a:pt x="3449949" y="1104388"/>
                </a:cubicBezTo>
                <a:cubicBezTo>
                  <a:pt x="3480990" y="1091522"/>
                  <a:pt x="3516429" y="1105880"/>
                  <a:pt x="3529103" y="1136458"/>
                </a:cubicBezTo>
                <a:cubicBezTo>
                  <a:pt x="3541778" y="1167037"/>
                  <a:pt x="3526889" y="1202256"/>
                  <a:pt x="3495849" y="1215122"/>
                </a:cubicBezTo>
                <a:cubicBezTo>
                  <a:pt x="3488088" y="1218339"/>
                  <a:pt x="3480053" y="1219854"/>
                  <a:pt x="3472168" y="1219840"/>
                </a:cubicBezTo>
                <a:close/>
                <a:moveTo>
                  <a:pt x="196955" y="1220887"/>
                </a:moveTo>
                <a:cubicBezTo>
                  <a:pt x="189070" y="1220905"/>
                  <a:pt x="181034" y="1219394"/>
                  <a:pt x="173272" y="1216181"/>
                </a:cubicBezTo>
                <a:cubicBezTo>
                  <a:pt x="142225" y="1203330"/>
                  <a:pt x="127319" y="1168118"/>
                  <a:pt x="139979" y="1137533"/>
                </a:cubicBezTo>
                <a:cubicBezTo>
                  <a:pt x="152638" y="1106949"/>
                  <a:pt x="188070" y="1092573"/>
                  <a:pt x="219117" y="1105424"/>
                </a:cubicBezTo>
                <a:cubicBezTo>
                  <a:pt x="250164" y="1118276"/>
                  <a:pt x="265071" y="1153487"/>
                  <a:pt x="252411" y="1184072"/>
                </a:cubicBezTo>
                <a:cubicBezTo>
                  <a:pt x="242916" y="1207010"/>
                  <a:pt x="220612" y="1220831"/>
                  <a:pt x="196955" y="1220887"/>
                </a:cubicBezTo>
                <a:close/>
                <a:moveTo>
                  <a:pt x="3539385" y="1440230"/>
                </a:moveTo>
                <a:cubicBezTo>
                  <a:pt x="3515937" y="1437093"/>
                  <a:pt x="3495624" y="1420485"/>
                  <a:pt x="3489198" y="1396504"/>
                </a:cubicBezTo>
                <a:cubicBezTo>
                  <a:pt x="3480631" y="1364531"/>
                  <a:pt x="3499998" y="1331561"/>
                  <a:pt x="3532455" y="1322865"/>
                </a:cubicBezTo>
                <a:cubicBezTo>
                  <a:pt x="3564911" y="1314168"/>
                  <a:pt x="3598168" y="1333037"/>
                  <a:pt x="3606735" y="1365010"/>
                </a:cubicBezTo>
                <a:cubicBezTo>
                  <a:pt x="3615303" y="1396984"/>
                  <a:pt x="3595936" y="1429953"/>
                  <a:pt x="3563479" y="1438650"/>
                </a:cubicBezTo>
                <a:cubicBezTo>
                  <a:pt x="3555365" y="1440824"/>
                  <a:pt x="3547201" y="1441276"/>
                  <a:pt x="3539385" y="1440230"/>
                </a:cubicBezTo>
                <a:close/>
                <a:moveTo>
                  <a:pt x="130076" y="1440477"/>
                </a:moveTo>
                <a:cubicBezTo>
                  <a:pt x="122261" y="1441522"/>
                  <a:pt x="114096" y="1441071"/>
                  <a:pt x="105982" y="1438897"/>
                </a:cubicBezTo>
                <a:cubicBezTo>
                  <a:pt x="73525" y="1430200"/>
                  <a:pt x="54159" y="1397231"/>
                  <a:pt x="62726" y="1365257"/>
                </a:cubicBezTo>
                <a:cubicBezTo>
                  <a:pt x="71293" y="1333284"/>
                  <a:pt x="104550" y="1314415"/>
                  <a:pt x="137007" y="1323111"/>
                </a:cubicBezTo>
                <a:cubicBezTo>
                  <a:pt x="169464" y="1331808"/>
                  <a:pt x="188830" y="1364778"/>
                  <a:pt x="180263" y="1396751"/>
                </a:cubicBezTo>
                <a:cubicBezTo>
                  <a:pt x="173837" y="1420731"/>
                  <a:pt x="153524" y="1437340"/>
                  <a:pt x="130076" y="1440477"/>
                </a:cubicBezTo>
                <a:close/>
                <a:moveTo>
                  <a:pt x="3601215" y="1668228"/>
                </a:moveTo>
                <a:cubicBezTo>
                  <a:pt x="3567901" y="1672622"/>
                  <a:pt x="3537386" y="1649581"/>
                  <a:pt x="3533058" y="1616764"/>
                </a:cubicBezTo>
                <a:cubicBezTo>
                  <a:pt x="3528729" y="1583947"/>
                  <a:pt x="3552226" y="1553781"/>
                  <a:pt x="3585539" y="1549387"/>
                </a:cubicBezTo>
                <a:cubicBezTo>
                  <a:pt x="3618852" y="1544993"/>
                  <a:pt x="3649367" y="1568034"/>
                  <a:pt x="3653696" y="1600851"/>
                </a:cubicBezTo>
                <a:cubicBezTo>
                  <a:pt x="3658025" y="1633668"/>
                  <a:pt x="3634528" y="1663834"/>
                  <a:pt x="3601215" y="1668228"/>
                </a:cubicBezTo>
                <a:close/>
                <a:moveTo>
                  <a:pt x="68196" y="1669356"/>
                </a:moveTo>
                <a:cubicBezTo>
                  <a:pt x="34881" y="1664978"/>
                  <a:pt x="11369" y="1634824"/>
                  <a:pt x="15682" y="1602005"/>
                </a:cubicBezTo>
                <a:cubicBezTo>
                  <a:pt x="19994" y="1569186"/>
                  <a:pt x="50498" y="1546129"/>
                  <a:pt x="83813" y="1550507"/>
                </a:cubicBezTo>
                <a:cubicBezTo>
                  <a:pt x="117129" y="1554885"/>
                  <a:pt x="140640" y="1585039"/>
                  <a:pt x="136328" y="1617858"/>
                </a:cubicBezTo>
                <a:cubicBezTo>
                  <a:pt x="132015" y="1650677"/>
                  <a:pt x="101512" y="1673733"/>
                  <a:pt x="68196" y="1669356"/>
                </a:cubicBezTo>
                <a:close/>
                <a:moveTo>
                  <a:pt x="3622828" y="1901643"/>
                </a:moveTo>
                <a:cubicBezTo>
                  <a:pt x="3589226" y="1901643"/>
                  <a:pt x="3561986" y="1874810"/>
                  <a:pt x="3561986" y="1841708"/>
                </a:cubicBezTo>
                <a:cubicBezTo>
                  <a:pt x="3561986" y="1808607"/>
                  <a:pt x="3589226" y="1781773"/>
                  <a:pt x="3622828" y="1781773"/>
                </a:cubicBezTo>
                <a:cubicBezTo>
                  <a:pt x="3656430" y="1781773"/>
                  <a:pt x="3683669" y="1808607"/>
                  <a:pt x="3683669" y="1841708"/>
                </a:cubicBezTo>
                <a:cubicBezTo>
                  <a:pt x="3683669" y="1874810"/>
                  <a:pt x="3656430" y="1901643"/>
                  <a:pt x="3622828" y="1901643"/>
                </a:cubicBezTo>
                <a:close/>
                <a:moveTo>
                  <a:pt x="60842" y="1901899"/>
                </a:moveTo>
                <a:cubicBezTo>
                  <a:pt x="27240" y="1901899"/>
                  <a:pt x="0" y="1875065"/>
                  <a:pt x="0" y="1841964"/>
                </a:cubicBezTo>
                <a:cubicBezTo>
                  <a:pt x="0" y="1808862"/>
                  <a:pt x="27240" y="1782029"/>
                  <a:pt x="60842" y="1782029"/>
                </a:cubicBezTo>
                <a:cubicBezTo>
                  <a:pt x="94443" y="1782029"/>
                  <a:pt x="121683" y="1808862"/>
                  <a:pt x="121683" y="1841964"/>
                </a:cubicBezTo>
                <a:cubicBezTo>
                  <a:pt x="121683" y="1875065"/>
                  <a:pt x="94443" y="1901899"/>
                  <a:pt x="60842" y="1901899"/>
                </a:cubicBezTo>
                <a:close/>
                <a:moveTo>
                  <a:pt x="3599858" y="2133165"/>
                </a:moveTo>
                <a:cubicBezTo>
                  <a:pt x="3566542" y="2128787"/>
                  <a:pt x="3543030" y="2098633"/>
                  <a:pt x="3547343" y="2065814"/>
                </a:cubicBezTo>
                <a:cubicBezTo>
                  <a:pt x="3551655" y="2032995"/>
                  <a:pt x="3582159" y="2009939"/>
                  <a:pt x="3615474" y="2014316"/>
                </a:cubicBezTo>
                <a:cubicBezTo>
                  <a:pt x="3648790" y="2018694"/>
                  <a:pt x="3672302" y="2048848"/>
                  <a:pt x="3667989" y="2081667"/>
                </a:cubicBezTo>
                <a:cubicBezTo>
                  <a:pt x="3663677" y="2114486"/>
                  <a:pt x="3633173" y="2137543"/>
                  <a:pt x="3599858" y="2133165"/>
                </a:cubicBezTo>
                <a:close/>
                <a:moveTo>
                  <a:pt x="69847" y="2134285"/>
                </a:moveTo>
                <a:cubicBezTo>
                  <a:pt x="36533" y="2138679"/>
                  <a:pt x="6018" y="2115638"/>
                  <a:pt x="1690" y="2082821"/>
                </a:cubicBezTo>
                <a:cubicBezTo>
                  <a:pt x="-2639" y="2050004"/>
                  <a:pt x="20858" y="2019838"/>
                  <a:pt x="54171" y="2015444"/>
                </a:cubicBezTo>
                <a:cubicBezTo>
                  <a:pt x="87484" y="2011050"/>
                  <a:pt x="117999" y="2034091"/>
                  <a:pt x="122328" y="2066908"/>
                </a:cubicBezTo>
                <a:cubicBezTo>
                  <a:pt x="126657" y="2099725"/>
                  <a:pt x="103160" y="2129891"/>
                  <a:pt x="69847" y="2134285"/>
                </a:cubicBezTo>
                <a:close/>
                <a:moveTo>
                  <a:pt x="3570758" y="2362140"/>
                </a:moveTo>
                <a:cubicBezTo>
                  <a:pt x="3562942" y="2363186"/>
                  <a:pt x="3554777" y="2362735"/>
                  <a:pt x="3546663" y="2360561"/>
                </a:cubicBezTo>
                <a:cubicBezTo>
                  <a:pt x="3514206" y="2351864"/>
                  <a:pt x="3494840" y="2318894"/>
                  <a:pt x="3503407" y="2286921"/>
                </a:cubicBezTo>
                <a:cubicBezTo>
                  <a:pt x="3511974" y="2254947"/>
                  <a:pt x="3545231" y="2236078"/>
                  <a:pt x="3577688" y="2244775"/>
                </a:cubicBezTo>
                <a:cubicBezTo>
                  <a:pt x="3610145" y="2253472"/>
                  <a:pt x="3629511" y="2286441"/>
                  <a:pt x="3620944" y="2318415"/>
                </a:cubicBezTo>
                <a:cubicBezTo>
                  <a:pt x="3614519" y="2342395"/>
                  <a:pt x="3594205" y="2359004"/>
                  <a:pt x="3570758" y="2362140"/>
                </a:cubicBezTo>
                <a:close/>
                <a:moveTo>
                  <a:pt x="98835" y="2362387"/>
                </a:moveTo>
                <a:cubicBezTo>
                  <a:pt x="75388" y="2359250"/>
                  <a:pt x="55074" y="2342641"/>
                  <a:pt x="48649" y="2318662"/>
                </a:cubicBezTo>
                <a:cubicBezTo>
                  <a:pt x="40082" y="2286688"/>
                  <a:pt x="59448" y="2253719"/>
                  <a:pt x="91905" y="2245022"/>
                </a:cubicBezTo>
                <a:cubicBezTo>
                  <a:pt x="124362" y="2236325"/>
                  <a:pt x="157619" y="2255194"/>
                  <a:pt x="166186" y="2287168"/>
                </a:cubicBezTo>
                <a:cubicBezTo>
                  <a:pt x="174753" y="2319141"/>
                  <a:pt x="155387" y="2352111"/>
                  <a:pt x="122930" y="2360807"/>
                </a:cubicBezTo>
                <a:cubicBezTo>
                  <a:pt x="114816" y="2362981"/>
                  <a:pt x="106651" y="2363433"/>
                  <a:pt x="98835" y="2362387"/>
                </a:cubicBezTo>
                <a:close/>
                <a:moveTo>
                  <a:pt x="3488237" y="2582953"/>
                </a:moveTo>
                <a:cubicBezTo>
                  <a:pt x="3480352" y="2582971"/>
                  <a:pt x="3472316" y="2581460"/>
                  <a:pt x="3464554" y="2578248"/>
                </a:cubicBezTo>
                <a:cubicBezTo>
                  <a:pt x="3433507" y="2565396"/>
                  <a:pt x="3418601" y="2530185"/>
                  <a:pt x="3431260" y="2499600"/>
                </a:cubicBezTo>
                <a:cubicBezTo>
                  <a:pt x="3443920" y="2469015"/>
                  <a:pt x="3479352" y="2454640"/>
                  <a:pt x="3510399" y="2467491"/>
                </a:cubicBezTo>
                <a:cubicBezTo>
                  <a:pt x="3541446" y="2480342"/>
                  <a:pt x="3556352" y="2515554"/>
                  <a:pt x="3543693" y="2546139"/>
                </a:cubicBezTo>
                <a:cubicBezTo>
                  <a:pt x="3534198" y="2569077"/>
                  <a:pt x="3511894" y="2582898"/>
                  <a:pt x="3488237" y="2582953"/>
                </a:cubicBezTo>
                <a:close/>
                <a:moveTo>
                  <a:pt x="181753" y="2584001"/>
                </a:moveTo>
                <a:cubicBezTo>
                  <a:pt x="158097" y="2583957"/>
                  <a:pt x="135786" y="2570147"/>
                  <a:pt x="126280" y="2547214"/>
                </a:cubicBezTo>
                <a:cubicBezTo>
                  <a:pt x="113605" y="2516635"/>
                  <a:pt x="128494" y="2481416"/>
                  <a:pt x="159535" y="2468550"/>
                </a:cubicBezTo>
                <a:cubicBezTo>
                  <a:pt x="190576" y="2455683"/>
                  <a:pt x="226014" y="2470041"/>
                  <a:pt x="238689" y="2500620"/>
                </a:cubicBezTo>
                <a:cubicBezTo>
                  <a:pt x="251364" y="2531198"/>
                  <a:pt x="236475" y="2566417"/>
                  <a:pt x="205434" y="2579284"/>
                </a:cubicBezTo>
                <a:cubicBezTo>
                  <a:pt x="197674" y="2582500"/>
                  <a:pt x="189639" y="2584016"/>
                  <a:pt x="181753" y="2584001"/>
                </a:cubicBezTo>
                <a:close/>
                <a:moveTo>
                  <a:pt x="3377183" y="2791889"/>
                </a:moveTo>
                <a:cubicBezTo>
                  <a:pt x="3369363" y="2790877"/>
                  <a:pt x="3361593" y="2788328"/>
                  <a:pt x="3354318" y="2784127"/>
                </a:cubicBezTo>
                <a:cubicBezTo>
                  <a:pt x="3325218" y="2767326"/>
                  <a:pt x="3315045" y="2730468"/>
                  <a:pt x="3331595" y="2701801"/>
                </a:cubicBezTo>
                <a:cubicBezTo>
                  <a:pt x="3348146" y="2673135"/>
                  <a:pt x="3385153" y="2663516"/>
                  <a:pt x="3414253" y="2680317"/>
                </a:cubicBezTo>
                <a:cubicBezTo>
                  <a:pt x="3443353" y="2697118"/>
                  <a:pt x="3453527" y="2733976"/>
                  <a:pt x="3436976" y="2762643"/>
                </a:cubicBezTo>
                <a:cubicBezTo>
                  <a:pt x="3424563" y="2784143"/>
                  <a:pt x="3400643" y="2794928"/>
                  <a:pt x="3377183" y="2791889"/>
                </a:cubicBezTo>
                <a:close/>
                <a:moveTo>
                  <a:pt x="292472" y="2792112"/>
                </a:moveTo>
                <a:cubicBezTo>
                  <a:pt x="269012" y="2795150"/>
                  <a:pt x="245092" y="2784365"/>
                  <a:pt x="232679" y="2762865"/>
                </a:cubicBezTo>
                <a:cubicBezTo>
                  <a:pt x="216128" y="2734199"/>
                  <a:pt x="226302" y="2697340"/>
                  <a:pt x="255402" y="2680539"/>
                </a:cubicBezTo>
                <a:cubicBezTo>
                  <a:pt x="284502" y="2663738"/>
                  <a:pt x="321509" y="2673357"/>
                  <a:pt x="338060" y="2702023"/>
                </a:cubicBezTo>
                <a:cubicBezTo>
                  <a:pt x="354610" y="2730690"/>
                  <a:pt x="344437" y="2767549"/>
                  <a:pt x="315337" y="2784350"/>
                </a:cubicBezTo>
                <a:cubicBezTo>
                  <a:pt x="308062" y="2788550"/>
                  <a:pt x="300293" y="2791099"/>
                  <a:pt x="292472" y="2792112"/>
                </a:cubicBezTo>
                <a:close/>
                <a:moveTo>
                  <a:pt x="3263486" y="2985398"/>
                </a:moveTo>
                <a:cubicBezTo>
                  <a:pt x="3248149" y="2987304"/>
                  <a:pt x="3231997" y="2983371"/>
                  <a:pt x="3218665" y="2973146"/>
                </a:cubicBezTo>
                <a:cubicBezTo>
                  <a:pt x="3192002" y="2952697"/>
                  <a:pt x="3186717" y="2914827"/>
                  <a:pt x="3206861" y="2888561"/>
                </a:cubicBezTo>
                <a:cubicBezTo>
                  <a:pt x="3227006" y="2862295"/>
                  <a:pt x="3264951" y="2857580"/>
                  <a:pt x="3291614" y="2878029"/>
                </a:cubicBezTo>
                <a:cubicBezTo>
                  <a:pt x="3318277" y="2898478"/>
                  <a:pt x="3323562" y="2936348"/>
                  <a:pt x="3303418" y="2962614"/>
                </a:cubicBezTo>
                <a:cubicBezTo>
                  <a:pt x="3293345" y="2975747"/>
                  <a:pt x="3278823" y="2983492"/>
                  <a:pt x="3263486" y="2985398"/>
                </a:cubicBezTo>
                <a:close/>
                <a:moveTo>
                  <a:pt x="406762" y="2986300"/>
                </a:moveTo>
                <a:cubicBezTo>
                  <a:pt x="391424" y="2984402"/>
                  <a:pt x="376898" y="2976664"/>
                  <a:pt x="366819" y="2963536"/>
                </a:cubicBezTo>
                <a:cubicBezTo>
                  <a:pt x="346662" y="2937280"/>
                  <a:pt x="351928" y="2899407"/>
                  <a:pt x="378581" y="2878945"/>
                </a:cubicBezTo>
                <a:cubicBezTo>
                  <a:pt x="405235" y="2858483"/>
                  <a:pt x="443182" y="2863180"/>
                  <a:pt x="463339" y="2889436"/>
                </a:cubicBezTo>
                <a:cubicBezTo>
                  <a:pt x="483496" y="2915692"/>
                  <a:pt x="478230" y="2953564"/>
                  <a:pt x="451577" y="2974026"/>
                </a:cubicBezTo>
                <a:cubicBezTo>
                  <a:pt x="438250" y="2984257"/>
                  <a:pt x="422100" y="2988199"/>
                  <a:pt x="406762" y="2986300"/>
                </a:cubicBezTo>
                <a:close/>
                <a:moveTo>
                  <a:pt x="3101731" y="3161487"/>
                </a:moveTo>
                <a:cubicBezTo>
                  <a:pt x="3086276" y="3161371"/>
                  <a:pt x="3070777" y="3155359"/>
                  <a:pt x="3058897" y="3143479"/>
                </a:cubicBezTo>
                <a:cubicBezTo>
                  <a:pt x="3035137" y="3119719"/>
                  <a:pt x="3034849" y="3081483"/>
                  <a:pt x="3058256" y="3058077"/>
                </a:cubicBezTo>
                <a:cubicBezTo>
                  <a:pt x="3081662" y="3034671"/>
                  <a:pt x="3119898" y="3034958"/>
                  <a:pt x="3143658" y="3058718"/>
                </a:cubicBezTo>
                <a:cubicBezTo>
                  <a:pt x="3167418" y="3082478"/>
                  <a:pt x="3167705" y="3120714"/>
                  <a:pt x="3144299" y="3144120"/>
                </a:cubicBezTo>
                <a:cubicBezTo>
                  <a:pt x="3132596" y="3155823"/>
                  <a:pt x="3117186" y="3161603"/>
                  <a:pt x="3101731" y="3161487"/>
                </a:cubicBezTo>
                <a:close/>
                <a:moveTo>
                  <a:pt x="567976" y="3161668"/>
                </a:moveTo>
                <a:cubicBezTo>
                  <a:pt x="552521" y="3161784"/>
                  <a:pt x="537110" y="3156004"/>
                  <a:pt x="525407" y="3144301"/>
                </a:cubicBezTo>
                <a:cubicBezTo>
                  <a:pt x="502001" y="3120895"/>
                  <a:pt x="502288" y="3082659"/>
                  <a:pt x="526049" y="3058899"/>
                </a:cubicBezTo>
                <a:cubicBezTo>
                  <a:pt x="549809" y="3035139"/>
                  <a:pt x="588044" y="3034852"/>
                  <a:pt x="611451" y="3058258"/>
                </a:cubicBezTo>
                <a:cubicBezTo>
                  <a:pt x="634857" y="3081664"/>
                  <a:pt x="634570" y="3119900"/>
                  <a:pt x="610809" y="3143660"/>
                </a:cubicBezTo>
                <a:cubicBezTo>
                  <a:pt x="598929" y="3155540"/>
                  <a:pt x="583430" y="3161552"/>
                  <a:pt x="567976" y="3161668"/>
                </a:cubicBezTo>
                <a:close/>
                <a:moveTo>
                  <a:pt x="2919067" y="3314381"/>
                </a:moveTo>
                <a:cubicBezTo>
                  <a:pt x="2903759" y="3312253"/>
                  <a:pt x="2889175" y="3304273"/>
                  <a:pt x="2878944" y="3290947"/>
                </a:cubicBezTo>
                <a:cubicBezTo>
                  <a:pt x="2858482" y="3264293"/>
                  <a:pt x="2863179" y="3226346"/>
                  <a:pt x="2889435" y="3206189"/>
                </a:cubicBezTo>
                <a:cubicBezTo>
                  <a:pt x="2915691" y="3186031"/>
                  <a:pt x="2953563" y="3191298"/>
                  <a:pt x="2974025" y="3217951"/>
                </a:cubicBezTo>
                <a:cubicBezTo>
                  <a:pt x="2994488" y="3244604"/>
                  <a:pt x="2989791" y="3282551"/>
                  <a:pt x="2963535" y="3302709"/>
                </a:cubicBezTo>
                <a:cubicBezTo>
                  <a:pt x="2950407" y="3312787"/>
                  <a:pt x="2934375" y="3316510"/>
                  <a:pt x="2919067" y="3314381"/>
                </a:cubicBezTo>
                <a:close/>
                <a:moveTo>
                  <a:pt x="751389" y="3315068"/>
                </a:moveTo>
                <a:cubicBezTo>
                  <a:pt x="736082" y="3317204"/>
                  <a:pt x="720048" y="3313489"/>
                  <a:pt x="706915" y="3303417"/>
                </a:cubicBezTo>
                <a:cubicBezTo>
                  <a:pt x="680649" y="3283273"/>
                  <a:pt x="675934" y="3245328"/>
                  <a:pt x="696383" y="3218664"/>
                </a:cubicBezTo>
                <a:cubicBezTo>
                  <a:pt x="716832" y="3192001"/>
                  <a:pt x="754702" y="3186716"/>
                  <a:pt x="780968" y="3206861"/>
                </a:cubicBezTo>
                <a:cubicBezTo>
                  <a:pt x="807234" y="3227005"/>
                  <a:pt x="811949" y="3264950"/>
                  <a:pt x="791500" y="3291613"/>
                </a:cubicBezTo>
                <a:cubicBezTo>
                  <a:pt x="781276" y="3304945"/>
                  <a:pt x="766696" y="3312932"/>
                  <a:pt x="751389" y="3315068"/>
                </a:cubicBezTo>
                <a:close/>
                <a:moveTo>
                  <a:pt x="2740268" y="3444373"/>
                </a:moveTo>
                <a:cubicBezTo>
                  <a:pt x="2717020" y="3447130"/>
                  <a:pt x="2693137" y="3435951"/>
                  <a:pt x="2680536" y="3414126"/>
                </a:cubicBezTo>
                <a:cubicBezTo>
                  <a:pt x="2663735" y="3385026"/>
                  <a:pt x="2673354" y="3348019"/>
                  <a:pt x="2702021" y="3331468"/>
                </a:cubicBezTo>
                <a:cubicBezTo>
                  <a:pt x="2730687" y="3314918"/>
                  <a:pt x="2767546" y="3325091"/>
                  <a:pt x="2784347" y="3354191"/>
                </a:cubicBezTo>
                <a:cubicBezTo>
                  <a:pt x="2801148" y="3383291"/>
                  <a:pt x="2791529" y="3420298"/>
                  <a:pt x="2762862" y="3436849"/>
                </a:cubicBezTo>
                <a:cubicBezTo>
                  <a:pt x="2755696" y="3440986"/>
                  <a:pt x="2748017" y="3443454"/>
                  <a:pt x="2740268" y="3444373"/>
                </a:cubicBezTo>
                <a:close/>
                <a:moveTo>
                  <a:pt x="929480" y="3444501"/>
                </a:moveTo>
                <a:cubicBezTo>
                  <a:pt x="921730" y="3443582"/>
                  <a:pt x="914052" y="3441114"/>
                  <a:pt x="906885" y="3436977"/>
                </a:cubicBezTo>
                <a:cubicBezTo>
                  <a:pt x="878219" y="3420426"/>
                  <a:pt x="868600" y="3383419"/>
                  <a:pt x="885401" y="3354319"/>
                </a:cubicBezTo>
                <a:cubicBezTo>
                  <a:pt x="902202" y="3325219"/>
                  <a:pt x="939060" y="3315045"/>
                  <a:pt x="967727" y="3331596"/>
                </a:cubicBezTo>
                <a:cubicBezTo>
                  <a:pt x="996393" y="3348146"/>
                  <a:pt x="1006012" y="3385154"/>
                  <a:pt x="989211" y="3414254"/>
                </a:cubicBezTo>
                <a:cubicBezTo>
                  <a:pt x="976610" y="3436079"/>
                  <a:pt x="952727" y="3447258"/>
                  <a:pt x="929480" y="3444501"/>
                </a:cubicBezTo>
                <a:close/>
                <a:moveTo>
                  <a:pt x="1778321" y="3514105"/>
                </a:moveTo>
                <a:lnTo>
                  <a:pt x="1791426" y="3429559"/>
                </a:lnTo>
                <a:lnTo>
                  <a:pt x="1770976" y="3333652"/>
                </a:lnTo>
                <a:lnTo>
                  <a:pt x="1770442" y="3331247"/>
                </a:lnTo>
                <a:cubicBezTo>
                  <a:pt x="1770442" y="3324188"/>
                  <a:pt x="1776737" y="3318466"/>
                  <a:pt x="1784502" y="3318466"/>
                </a:cubicBezTo>
                <a:cubicBezTo>
                  <a:pt x="1792267" y="3318466"/>
                  <a:pt x="1798562" y="3324188"/>
                  <a:pt x="1798562" y="3331247"/>
                </a:cubicBezTo>
                <a:lnTo>
                  <a:pt x="1798383" y="3332053"/>
                </a:lnTo>
                <a:lnTo>
                  <a:pt x="1798687" y="3332053"/>
                </a:lnTo>
                <a:lnTo>
                  <a:pt x="1826926" y="3419150"/>
                </a:lnTo>
                <a:lnTo>
                  <a:pt x="1828714" y="3419150"/>
                </a:lnTo>
                <a:lnTo>
                  <a:pt x="1856950" y="3332053"/>
                </a:lnTo>
                <a:lnTo>
                  <a:pt x="1857322" y="3332053"/>
                </a:lnTo>
                <a:lnTo>
                  <a:pt x="1857143" y="3331247"/>
                </a:lnTo>
                <a:cubicBezTo>
                  <a:pt x="1857143" y="3324188"/>
                  <a:pt x="1863437" y="3318466"/>
                  <a:pt x="1871202" y="3318466"/>
                </a:cubicBezTo>
                <a:cubicBezTo>
                  <a:pt x="1878967" y="3318466"/>
                  <a:pt x="1885261" y="3324188"/>
                  <a:pt x="1885261" y="3331247"/>
                </a:cubicBezTo>
                <a:cubicBezTo>
                  <a:pt x="1885261" y="3333012"/>
                  <a:pt x="1884869" y="3334693"/>
                  <a:pt x="1884156" y="3336222"/>
                </a:cubicBezTo>
                <a:lnTo>
                  <a:pt x="1884093" y="3336307"/>
                </a:lnTo>
                <a:lnTo>
                  <a:pt x="1864211" y="3429560"/>
                </a:lnTo>
                <a:lnTo>
                  <a:pt x="1877281" y="3513883"/>
                </a:lnTo>
                <a:lnTo>
                  <a:pt x="1930952" y="3460212"/>
                </a:lnTo>
                <a:lnTo>
                  <a:pt x="1930761" y="3458762"/>
                </a:lnTo>
                <a:lnTo>
                  <a:pt x="1932652" y="3458513"/>
                </a:lnTo>
                <a:lnTo>
                  <a:pt x="1934660" y="3456505"/>
                </a:lnTo>
                <a:cubicBezTo>
                  <a:pt x="1939165" y="3452000"/>
                  <a:pt x="1946470" y="3452000"/>
                  <a:pt x="1950976" y="3456505"/>
                </a:cubicBezTo>
                <a:lnTo>
                  <a:pt x="1950976" y="3459727"/>
                </a:lnTo>
                <a:lnTo>
                  <a:pt x="2011574" y="3506201"/>
                </a:lnTo>
                <a:lnTo>
                  <a:pt x="2013510" y="3420668"/>
                </a:lnTo>
                <a:lnTo>
                  <a:pt x="1980694" y="3328259"/>
                </a:lnTo>
                <a:lnTo>
                  <a:pt x="1979850" y="3325944"/>
                </a:lnTo>
                <a:cubicBezTo>
                  <a:pt x="1978927" y="3318946"/>
                  <a:pt x="1984420" y="3312450"/>
                  <a:pt x="1992118" y="3311434"/>
                </a:cubicBezTo>
                <a:cubicBezTo>
                  <a:pt x="1999816" y="3310419"/>
                  <a:pt x="2006805" y="3315269"/>
                  <a:pt x="2007728" y="3322267"/>
                </a:cubicBezTo>
                <a:lnTo>
                  <a:pt x="2007657" y="3323089"/>
                </a:lnTo>
                <a:lnTo>
                  <a:pt x="2007958" y="3323049"/>
                </a:lnTo>
                <a:lnTo>
                  <a:pt x="2047344" y="3405706"/>
                </a:lnTo>
                <a:lnTo>
                  <a:pt x="2049116" y="3405472"/>
                </a:lnTo>
                <a:lnTo>
                  <a:pt x="2065723" y="3315430"/>
                </a:lnTo>
                <a:lnTo>
                  <a:pt x="2066091" y="3315381"/>
                </a:lnTo>
                <a:lnTo>
                  <a:pt x="2065809" y="3314606"/>
                </a:lnTo>
                <a:cubicBezTo>
                  <a:pt x="2064885" y="3307608"/>
                  <a:pt x="2070378" y="3301111"/>
                  <a:pt x="2078076" y="3300096"/>
                </a:cubicBezTo>
                <a:cubicBezTo>
                  <a:pt x="2085774" y="3299080"/>
                  <a:pt x="2092764" y="3303930"/>
                  <a:pt x="2093687" y="3310929"/>
                </a:cubicBezTo>
                <a:cubicBezTo>
                  <a:pt x="2093917" y="3312678"/>
                  <a:pt x="2093747" y="3314396"/>
                  <a:pt x="2093242" y="3316005"/>
                </a:cubicBezTo>
                <a:lnTo>
                  <a:pt x="2093191" y="3316098"/>
                </a:lnTo>
                <a:lnTo>
                  <a:pt x="2085673" y="3411149"/>
                </a:lnTo>
                <a:lnTo>
                  <a:pt x="2109658" y="3493040"/>
                </a:lnTo>
                <a:lnTo>
                  <a:pt x="2144097" y="3448134"/>
                </a:lnTo>
                <a:lnTo>
                  <a:pt x="2139505" y="3442150"/>
                </a:lnTo>
                <a:cubicBezTo>
                  <a:pt x="2138741" y="3439298"/>
                  <a:pt x="2139064" y="3436154"/>
                  <a:pt x="2140658" y="3433395"/>
                </a:cubicBezTo>
                <a:cubicBezTo>
                  <a:pt x="2143844" y="3427877"/>
                  <a:pt x="2150899" y="3425987"/>
                  <a:pt x="2156417" y="3429173"/>
                </a:cubicBezTo>
                <a:lnTo>
                  <a:pt x="2157958" y="3430062"/>
                </a:lnTo>
                <a:lnTo>
                  <a:pt x="2159040" y="3428651"/>
                </a:lnTo>
                <a:cubicBezTo>
                  <a:pt x="2162917" y="3423596"/>
                  <a:pt x="2170159" y="3422640"/>
                  <a:pt x="2175216" y="3426518"/>
                </a:cubicBezTo>
                <a:lnTo>
                  <a:pt x="2177144" y="3441139"/>
                </a:lnTo>
                <a:lnTo>
                  <a:pt x="2226962" y="3469902"/>
                </a:lnTo>
                <a:lnTo>
                  <a:pt x="2217738" y="3384846"/>
                </a:lnTo>
                <a:lnTo>
                  <a:pt x="2173163" y="3297499"/>
                </a:lnTo>
                <a:lnTo>
                  <a:pt x="2172024" y="3295314"/>
                </a:lnTo>
                <a:cubicBezTo>
                  <a:pt x="2170198" y="3288496"/>
                  <a:pt x="2174797" y="3281339"/>
                  <a:pt x="2182297" y="3279329"/>
                </a:cubicBezTo>
                <a:cubicBezTo>
                  <a:pt x="2189798" y="3277319"/>
                  <a:pt x="2197359" y="3281218"/>
                  <a:pt x="2199186" y="3288036"/>
                </a:cubicBezTo>
                <a:lnTo>
                  <a:pt x="2199222" y="3288861"/>
                </a:lnTo>
                <a:lnTo>
                  <a:pt x="2199516" y="3288782"/>
                </a:lnTo>
                <a:lnTo>
                  <a:pt x="2249334" y="3365602"/>
                </a:lnTo>
                <a:lnTo>
                  <a:pt x="2251061" y="3365140"/>
                </a:lnTo>
                <a:lnTo>
                  <a:pt x="2255795" y="3273702"/>
                </a:lnTo>
                <a:lnTo>
                  <a:pt x="2256154" y="3273606"/>
                </a:lnTo>
                <a:lnTo>
                  <a:pt x="2255773" y="3272874"/>
                </a:lnTo>
                <a:cubicBezTo>
                  <a:pt x="2253946" y="3266055"/>
                  <a:pt x="2258545" y="3258899"/>
                  <a:pt x="2266045" y="3256889"/>
                </a:cubicBezTo>
                <a:cubicBezTo>
                  <a:pt x="2273546" y="3254879"/>
                  <a:pt x="2281108" y="3258777"/>
                  <a:pt x="2282934" y="3265596"/>
                </a:cubicBezTo>
                <a:cubicBezTo>
                  <a:pt x="2283391" y="3267300"/>
                  <a:pt x="2283446" y="3269026"/>
                  <a:pt x="2283155" y="3270687"/>
                </a:cubicBezTo>
                <a:lnTo>
                  <a:pt x="2283116" y="3270785"/>
                </a:lnTo>
                <a:lnTo>
                  <a:pt x="2288046" y="3366007"/>
                </a:lnTo>
                <a:lnTo>
                  <a:pt x="2322495" y="3444074"/>
                </a:lnTo>
                <a:lnTo>
                  <a:pt x="2351163" y="3394419"/>
                </a:lnTo>
                <a:lnTo>
                  <a:pt x="2346223" y="3389481"/>
                </a:lnTo>
                <a:cubicBezTo>
                  <a:pt x="2345092" y="3386754"/>
                  <a:pt x="2345002" y="3383595"/>
                  <a:pt x="2346221" y="3380651"/>
                </a:cubicBezTo>
                <a:cubicBezTo>
                  <a:pt x="2348658" y="3374764"/>
                  <a:pt x="2355406" y="3371967"/>
                  <a:pt x="2361293" y="3374404"/>
                </a:cubicBezTo>
                <a:lnTo>
                  <a:pt x="2362444" y="3374880"/>
                </a:lnTo>
                <a:lnTo>
                  <a:pt x="2363068" y="3373801"/>
                </a:lnTo>
                <a:cubicBezTo>
                  <a:pt x="2366254" y="3368283"/>
                  <a:pt x="2373309" y="3366392"/>
                  <a:pt x="2378828" y="3369578"/>
                </a:cubicBezTo>
                <a:cubicBezTo>
                  <a:pt x="2381587" y="3371171"/>
                  <a:pt x="2383439" y="3373731"/>
                  <a:pt x="2384203" y="3376583"/>
                </a:cubicBezTo>
                <a:lnTo>
                  <a:pt x="2383291" y="3383509"/>
                </a:lnTo>
                <a:lnTo>
                  <a:pt x="2436558" y="3405558"/>
                </a:lnTo>
                <a:lnTo>
                  <a:pt x="2416290" y="3322438"/>
                </a:lnTo>
                <a:lnTo>
                  <a:pt x="2360676" y="3241671"/>
                </a:lnTo>
                <a:lnTo>
                  <a:pt x="2359261" y="3239654"/>
                </a:lnTo>
                <a:cubicBezTo>
                  <a:pt x="2356559" y="3233133"/>
                  <a:pt x="2360183" y="3225436"/>
                  <a:pt x="2367356" y="3222463"/>
                </a:cubicBezTo>
                <a:cubicBezTo>
                  <a:pt x="2374529" y="3219490"/>
                  <a:pt x="2382535" y="3222365"/>
                  <a:pt x="2385238" y="3228886"/>
                </a:cubicBezTo>
                <a:lnTo>
                  <a:pt x="2385381" y="3229699"/>
                </a:lnTo>
                <a:lnTo>
                  <a:pt x="2385662" y="3229583"/>
                </a:lnTo>
                <a:lnTo>
                  <a:pt x="2445099" y="3299229"/>
                </a:lnTo>
                <a:lnTo>
                  <a:pt x="2446751" y="3298544"/>
                </a:lnTo>
                <a:lnTo>
                  <a:pt x="2439487" y="3207272"/>
                </a:lnTo>
                <a:lnTo>
                  <a:pt x="2439830" y="3207130"/>
                </a:lnTo>
                <a:lnTo>
                  <a:pt x="2439356" y="3206454"/>
                </a:lnTo>
                <a:cubicBezTo>
                  <a:pt x="2436653" y="3199933"/>
                  <a:pt x="2440277" y="3192237"/>
                  <a:pt x="2447451" y="3189263"/>
                </a:cubicBezTo>
                <a:cubicBezTo>
                  <a:pt x="2454624" y="3186290"/>
                  <a:pt x="2462630" y="3189166"/>
                  <a:pt x="2465333" y="3195687"/>
                </a:cubicBezTo>
                <a:cubicBezTo>
                  <a:pt x="2466009" y="3197317"/>
                  <a:pt x="2466289" y="3199021"/>
                  <a:pt x="2466217" y="3200706"/>
                </a:cubicBezTo>
                <a:lnTo>
                  <a:pt x="2466192" y="3200808"/>
                </a:lnTo>
                <a:lnTo>
                  <a:pt x="2483531" y="3294567"/>
                </a:lnTo>
                <a:lnTo>
                  <a:pt x="2527894" y="3367459"/>
                </a:lnTo>
                <a:lnTo>
                  <a:pt x="2549537" y="3315171"/>
                </a:lnTo>
                <a:lnTo>
                  <a:pt x="2543552" y="3310578"/>
                </a:lnTo>
                <a:cubicBezTo>
                  <a:pt x="2542076" y="3308021"/>
                  <a:pt x="2541575" y="3304901"/>
                  <a:pt x="2542400" y="3301824"/>
                </a:cubicBezTo>
                <a:cubicBezTo>
                  <a:pt x="2544049" y="3295669"/>
                  <a:pt x="2550375" y="3292017"/>
                  <a:pt x="2556529" y="3293666"/>
                </a:cubicBezTo>
                <a:lnTo>
                  <a:pt x="2558248" y="3294126"/>
                </a:lnTo>
                <a:lnTo>
                  <a:pt x="2558928" y="3292484"/>
                </a:lnTo>
                <a:cubicBezTo>
                  <a:pt x="2561365" y="3286596"/>
                  <a:pt x="2568113" y="3283799"/>
                  <a:pt x="2574000" y="3286236"/>
                </a:cubicBezTo>
                <a:cubicBezTo>
                  <a:pt x="2576944" y="3287455"/>
                  <a:pt x="2579115" y="3289751"/>
                  <a:pt x="2580246" y="3292478"/>
                </a:cubicBezTo>
                <a:lnTo>
                  <a:pt x="2580247" y="3300021"/>
                </a:lnTo>
                <a:lnTo>
                  <a:pt x="2635212" y="3314749"/>
                </a:lnTo>
                <a:lnTo>
                  <a:pt x="2604288" y="3234978"/>
                </a:lnTo>
                <a:lnTo>
                  <a:pt x="2538625" y="3162145"/>
                </a:lnTo>
                <a:lnTo>
                  <a:pt x="2536960" y="3160329"/>
                </a:lnTo>
                <a:cubicBezTo>
                  <a:pt x="2533430" y="3154216"/>
                  <a:pt x="2536021" y="3146113"/>
                  <a:pt x="2542745" y="3142230"/>
                </a:cubicBezTo>
                <a:cubicBezTo>
                  <a:pt x="2549470" y="3138348"/>
                  <a:pt x="2557783" y="3140156"/>
                  <a:pt x="2561312" y="3146269"/>
                </a:cubicBezTo>
                <a:lnTo>
                  <a:pt x="2561560" y="3147056"/>
                </a:lnTo>
                <a:lnTo>
                  <a:pt x="2561824" y="3146904"/>
                </a:lnTo>
                <a:lnTo>
                  <a:pt x="2629827" y="3208213"/>
                </a:lnTo>
                <a:lnTo>
                  <a:pt x="2631375" y="3207319"/>
                </a:lnTo>
                <a:lnTo>
                  <a:pt x="2612282" y="3117772"/>
                </a:lnTo>
                <a:lnTo>
                  <a:pt x="2612604" y="3117586"/>
                </a:lnTo>
                <a:lnTo>
                  <a:pt x="2612046" y="3116977"/>
                </a:lnTo>
                <a:cubicBezTo>
                  <a:pt x="2608517" y="3110864"/>
                  <a:pt x="2611107" y="3102761"/>
                  <a:pt x="2617832" y="3098879"/>
                </a:cubicBezTo>
                <a:cubicBezTo>
                  <a:pt x="2624557" y="3094996"/>
                  <a:pt x="2632869" y="3096804"/>
                  <a:pt x="2636399" y="3102917"/>
                </a:cubicBezTo>
                <a:cubicBezTo>
                  <a:pt x="2637281" y="3104446"/>
                  <a:pt x="2637781" y="3106099"/>
                  <a:pt x="2637929" y="3107778"/>
                </a:cubicBezTo>
                <a:lnTo>
                  <a:pt x="2637917" y="3107883"/>
                </a:lnTo>
                <a:lnTo>
                  <a:pt x="2667324" y="3198584"/>
                </a:lnTo>
                <a:lnTo>
                  <a:pt x="2720805" y="3265076"/>
                </a:lnTo>
                <a:lnTo>
                  <a:pt x="2735645" y="3209692"/>
                </a:lnTo>
                <a:lnTo>
                  <a:pt x="2729595" y="3206201"/>
                </a:lnTo>
                <a:cubicBezTo>
                  <a:pt x="2727797" y="3203859"/>
                  <a:pt x="2726893" y="3200831"/>
                  <a:pt x="2727308" y="3197673"/>
                </a:cubicBezTo>
                <a:cubicBezTo>
                  <a:pt x="2728138" y="3191355"/>
                  <a:pt x="2733932" y="3186907"/>
                  <a:pt x="2740250" y="3187737"/>
                </a:cubicBezTo>
                <a:lnTo>
                  <a:pt x="2741485" y="3187899"/>
                </a:lnTo>
                <a:lnTo>
                  <a:pt x="2741807" y="3186696"/>
                </a:lnTo>
                <a:cubicBezTo>
                  <a:pt x="2743456" y="3180541"/>
                  <a:pt x="2749783" y="3176889"/>
                  <a:pt x="2755937" y="3178538"/>
                </a:cubicBezTo>
                <a:cubicBezTo>
                  <a:pt x="2759015" y="3179362"/>
                  <a:pt x="2761466" y="3181356"/>
                  <a:pt x="2762942" y="3183913"/>
                </a:cubicBezTo>
                <a:lnTo>
                  <a:pt x="2763854" y="3190839"/>
                </a:lnTo>
                <a:lnTo>
                  <a:pt x="2821013" y="3198350"/>
                </a:lnTo>
                <a:lnTo>
                  <a:pt x="2779923" y="3123308"/>
                </a:lnTo>
                <a:lnTo>
                  <a:pt x="2705299" y="3059687"/>
                </a:lnTo>
                <a:lnTo>
                  <a:pt x="2703411" y="3058104"/>
                </a:lnTo>
                <a:cubicBezTo>
                  <a:pt x="2699113" y="3052505"/>
                  <a:pt x="2700621" y="3044133"/>
                  <a:pt x="2706780" y="3039404"/>
                </a:cubicBezTo>
                <a:cubicBezTo>
                  <a:pt x="2712940" y="3034676"/>
                  <a:pt x="2721417" y="3035382"/>
                  <a:pt x="2725716" y="3040981"/>
                </a:cubicBezTo>
                <a:lnTo>
                  <a:pt x="2726065" y="3041729"/>
                </a:lnTo>
                <a:lnTo>
                  <a:pt x="2726306" y="3041543"/>
                </a:lnTo>
                <a:lnTo>
                  <a:pt x="2801743" y="3093433"/>
                </a:lnTo>
                <a:lnTo>
                  <a:pt x="2803161" y="3092344"/>
                </a:lnTo>
                <a:lnTo>
                  <a:pt x="2772522" y="3006062"/>
                </a:lnTo>
                <a:lnTo>
                  <a:pt x="2772817" y="3005836"/>
                </a:lnTo>
                <a:lnTo>
                  <a:pt x="2772184" y="3005306"/>
                </a:lnTo>
                <a:cubicBezTo>
                  <a:pt x="2767886" y="2999707"/>
                  <a:pt x="2769394" y="2991335"/>
                  <a:pt x="2775553" y="2986606"/>
                </a:cubicBezTo>
                <a:cubicBezTo>
                  <a:pt x="2781713" y="2981878"/>
                  <a:pt x="2790190" y="2982583"/>
                  <a:pt x="2794489" y="2988182"/>
                </a:cubicBezTo>
                <a:cubicBezTo>
                  <a:pt x="2795563" y="2989582"/>
                  <a:pt x="2796275" y="2991155"/>
                  <a:pt x="2796642" y="2992801"/>
                </a:cubicBezTo>
                <a:lnTo>
                  <a:pt x="2796644" y="2992907"/>
                </a:lnTo>
                <a:lnTo>
                  <a:pt x="2837659" y="3078983"/>
                </a:lnTo>
                <a:lnTo>
                  <a:pt x="2899376" y="3137910"/>
                </a:lnTo>
                <a:lnTo>
                  <a:pt x="2906749" y="3081800"/>
                </a:lnTo>
                <a:lnTo>
                  <a:pt x="2899780" y="3078914"/>
                </a:lnTo>
                <a:cubicBezTo>
                  <a:pt x="2897692" y="3076826"/>
                  <a:pt x="2896401" y="3073942"/>
                  <a:pt x="2896401" y="3070756"/>
                </a:cubicBezTo>
                <a:cubicBezTo>
                  <a:pt x="2896401" y="3064384"/>
                  <a:pt x="2901566" y="3059219"/>
                  <a:pt x="2907938" y="3059219"/>
                </a:cubicBezTo>
                <a:lnTo>
                  <a:pt x="2909716" y="3059219"/>
                </a:lnTo>
                <a:lnTo>
                  <a:pt x="2909948" y="3057457"/>
                </a:lnTo>
                <a:cubicBezTo>
                  <a:pt x="2910778" y="3051139"/>
                  <a:pt x="2916572" y="3046691"/>
                  <a:pt x="2922889" y="3047521"/>
                </a:cubicBezTo>
                <a:cubicBezTo>
                  <a:pt x="2926048" y="3047936"/>
                  <a:pt x="2928739" y="3049592"/>
                  <a:pt x="2930538" y="3051934"/>
                </a:cubicBezTo>
                <a:lnTo>
                  <a:pt x="2932491" y="3059219"/>
                </a:lnTo>
                <a:lnTo>
                  <a:pt x="2989396" y="3059219"/>
                </a:lnTo>
                <a:lnTo>
                  <a:pt x="2938879" y="2990170"/>
                </a:lnTo>
                <a:lnTo>
                  <a:pt x="2856603" y="2936813"/>
                </a:lnTo>
                <a:lnTo>
                  <a:pt x="2854525" y="2935491"/>
                </a:lnTo>
                <a:cubicBezTo>
                  <a:pt x="2849534" y="2930499"/>
                  <a:pt x="2849938" y="2922002"/>
                  <a:pt x="2855429" y="2916511"/>
                </a:cubicBezTo>
                <a:cubicBezTo>
                  <a:pt x="2860920" y="2911020"/>
                  <a:pt x="2869417" y="2910616"/>
                  <a:pt x="2874408" y="2915607"/>
                </a:cubicBezTo>
                <a:lnTo>
                  <a:pt x="2874852" y="2916303"/>
                </a:lnTo>
                <a:lnTo>
                  <a:pt x="2875067" y="2916088"/>
                </a:lnTo>
                <a:lnTo>
                  <a:pt x="2956621" y="2957707"/>
                </a:lnTo>
                <a:lnTo>
                  <a:pt x="2957885" y="2956443"/>
                </a:lnTo>
                <a:lnTo>
                  <a:pt x="2916266" y="2874888"/>
                </a:lnTo>
                <a:lnTo>
                  <a:pt x="2916529" y="2874626"/>
                </a:lnTo>
                <a:lnTo>
                  <a:pt x="2915833" y="2874182"/>
                </a:lnTo>
                <a:cubicBezTo>
                  <a:pt x="2910841" y="2869191"/>
                  <a:pt x="2911246" y="2860694"/>
                  <a:pt x="2916737" y="2855203"/>
                </a:cubicBezTo>
                <a:cubicBezTo>
                  <a:pt x="2922228" y="2849712"/>
                  <a:pt x="2930725" y="2849307"/>
                  <a:pt x="2935717" y="2854299"/>
                </a:cubicBezTo>
                <a:cubicBezTo>
                  <a:pt x="2936964" y="2855547"/>
                  <a:pt x="2937875" y="2857014"/>
                  <a:pt x="2938453" y="2858598"/>
                </a:cubicBezTo>
                <a:lnTo>
                  <a:pt x="2938469" y="2858702"/>
                </a:lnTo>
                <a:lnTo>
                  <a:pt x="2990349" y="2938701"/>
                </a:lnTo>
                <a:lnTo>
                  <a:pt x="3059217" y="2989085"/>
                </a:lnTo>
                <a:lnTo>
                  <a:pt x="3059217" y="2931748"/>
                </a:lnTo>
                <a:lnTo>
                  <a:pt x="3052471" y="2929943"/>
                </a:lnTo>
                <a:cubicBezTo>
                  <a:pt x="3050129" y="2928146"/>
                  <a:pt x="3048471" y="2925455"/>
                  <a:pt x="3048055" y="2922297"/>
                </a:cubicBezTo>
                <a:cubicBezTo>
                  <a:pt x="3047221" y="2915980"/>
                  <a:pt x="3051667" y="2910184"/>
                  <a:pt x="3057984" y="2909350"/>
                </a:cubicBezTo>
                <a:lnTo>
                  <a:pt x="3059217" y="2909188"/>
                </a:lnTo>
                <a:lnTo>
                  <a:pt x="3059217" y="2907941"/>
                </a:lnTo>
                <a:cubicBezTo>
                  <a:pt x="3059217" y="2901569"/>
                  <a:pt x="3064382" y="2896404"/>
                  <a:pt x="3070754" y="2896404"/>
                </a:cubicBezTo>
                <a:cubicBezTo>
                  <a:pt x="3073940" y="2896403"/>
                  <a:pt x="3076824" y="2897695"/>
                  <a:pt x="3078912" y="2899783"/>
                </a:cubicBezTo>
                <a:lnTo>
                  <a:pt x="3081585" y="2906237"/>
                </a:lnTo>
                <a:lnTo>
                  <a:pt x="3138742" y="2898698"/>
                </a:lnTo>
                <a:lnTo>
                  <a:pt x="3079630" y="2836848"/>
                </a:lnTo>
                <a:lnTo>
                  <a:pt x="2991083" y="2794709"/>
                </a:lnTo>
                <a:lnTo>
                  <a:pt x="2988849" y="2793669"/>
                </a:lnTo>
                <a:cubicBezTo>
                  <a:pt x="2983248" y="2789373"/>
                  <a:pt x="2982538" y="2780896"/>
                  <a:pt x="2987264" y="2774734"/>
                </a:cubicBezTo>
                <a:cubicBezTo>
                  <a:pt x="2991989" y="2768573"/>
                  <a:pt x="3000361" y="2767060"/>
                  <a:pt x="3005962" y="2771356"/>
                </a:cubicBezTo>
                <a:lnTo>
                  <a:pt x="3006492" y="2771988"/>
                </a:lnTo>
                <a:lnTo>
                  <a:pt x="3006677" y="2771747"/>
                </a:lnTo>
                <a:lnTo>
                  <a:pt x="3092974" y="2802344"/>
                </a:lnTo>
                <a:lnTo>
                  <a:pt x="3094062" y="2800925"/>
                </a:lnTo>
                <a:lnTo>
                  <a:pt x="3042136" y="2725513"/>
                </a:lnTo>
                <a:lnTo>
                  <a:pt x="3042362" y="2725218"/>
                </a:lnTo>
                <a:lnTo>
                  <a:pt x="3041614" y="2724870"/>
                </a:lnTo>
                <a:cubicBezTo>
                  <a:pt x="3036013" y="2720574"/>
                  <a:pt x="3035303" y="2712097"/>
                  <a:pt x="3040028" y="2705935"/>
                </a:cubicBezTo>
                <a:cubicBezTo>
                  <a:pt x="3044754" y="2699774"/>
                  <a:pt x="3053125" y="2698261"/>
                  <a:pt x="3058726" y="2702557"/>
                </a:cubicBezTo>
                <a:cubicBezTo>
                  <a:pt x="3060127" y="2703631"/>
                  <a:pt x="3061221" y="2704966"/>
                  <a:pt x="3062002" y="2706461"/>
                </a:cubicBezTo>
                <a:lnTo>
                  <a:pt x="3062031" y="2706563"/>
                </a:lnTo>
                <a:lnTo>
                  <a:pt x="3123927" y="2779091"/>
                </a:lnTo>
                <a:lnTo>
                  <a:pt x="3198792" y="2820036"/>
                </a:lnTo>
                <a:lnTo>
                  <a:pt x="3191391" y="2763929"/>
                </a:lnTo>
                <a:lnTo>
                  <a:pt x="3183913" y="2762944"/>
                </a:lnTo>
                <a:cubicBezTo>
                  <a:pt x="3181356" y="2761468"/>
                  <a:pt x="3179362" y="2759016"/>
                  <a:pt x="3178537" y="2755939"/>
                </a:cubicBezTo>
                <a:cubicBezTo>
                  <a:pt x="3176888" y="2749784"/>
                  <a:pt x="3180541" y="2743458"/>
                  <a:pt x="3186695" y="2741809"/>
                </a:cubicBezTo>
                <a:lnTo>
                  <a:pt x="3188413" y="2741349"/>
                </a:lnTo>
                <a:lnTo>
                  <a:pt x="3188181" y="2739588"/>
                </a:lnTo>
                <a:cubicBezTo>
                  <a:pt x="3187347" y="2733271"/>
                  <a:pt x="3191793" y="2727475"/>
                  <a:pt x="3198110" y="2726641"/>
                </a:cubicBezTo>
                <a:cubicBezTo>
                  <a:pt x="3201268" y="2726225"/>
                  <a:pt x="3204297" y="2727128"/>
                  <a:pt x="3206640" y="2728925"/>
                </a:cubicBezTo>
                <a:lnTo>
                  <a:pt x="3210412" y="2735454"/>
                </a:lnTo>
                <a:lnTo>
                  <a:pt x="3265378" y="2720726"/>
                </a:lnTo>
                <a:lnTo>
                  <a:pt x="3198711" y="2667105"/>
                </a:lnTo>
                <a:lnTo>
                  <a:pt x="3105429" y="2636861"/>
                </a:lnTo>
                <a:lnTo>
                  <a:pt x="3103079" y="2636121"/>
                </a:lnTo>
                <a:cubicBezTo>
                  <a:pt x="3096965" y="2632591"/>
                  <a:pt x="3095157" y="2624279"/>
                  <a:pt x="3099040" y="2617554"/>
                </a:cubicBezTo>
                <a:cubicBezTo>
                  <a:pt x="3102922" y="2610829"/>
                  <a:pt x="3111026" y="2608239"/>
                  <a:pt x="3117139" y="2611768"/>
                </a:cubicBezTo>
                <a:lnTo>
                  <a:pt x="3117747" y="2612326"/>
                </a:lnTo>
                <a:lnTo>
                  <a:pt x="3117899" y="2612063"/>
                </a:lnTo>
                <a:lnTo>
                  <a:pt x="3207447" y="2631156"/>
                </a:lnTo>
                <a:lnTo>
                  <a:pt x="3208340" y="2629608"/>
                </a:lnTo>
                <a:lnTo>
                  <a:pt x="3147031" y="2561604"/>
                </a:lnTo>
                <a:lnTo>
                  <a:pt x="3147217" y="2561282"/>
                </a:lnTo>
                <a:lnTo>
                  <a:pt x="3146430" y="2561034"/>
                </a:lnTo>
                <a:cubicBezTo>
                  <a:pt x="3140317" y="2557505"/>
                  <a:pt x="3138509" y="2549192"/>
                  <a:pt x="3142391" y="2542467"/>
                </a:cubicBezTo>
                <a:cubicBezTo>
                  <a:pt x="3146274" y="2535742"/>
                  <a:pt x="3154377" y="2533152"/>
                  <a:pt x="3160490" y="2536682"/>
                </a:cubicBezTo>
                <a:cubicBezTo>
                  <a:pt x="3162018" y="2537564"/>
                  <a:pt x="3163278" y="2538745"/>
                  <a:pt x="3164246" y="2540126"/>
                </a:cubicBezTo>
                <a:lnTo>
                  <a:pt x="3164288" y="2540223"/>
                </a:lnTo>
                <a:lnTo>
                  <a:pt x="3235106" y="2604068"/>
                </a:lnTo>
                <a:lnTo>
                  <a:pt x="3314667" y="2634911"/>
                </a:lnTo>
                <a:lnTo>
                  <a:pt x="3299827" y="2579529"/>
                </a:lnTo>
                <a:lnTo>
                  <a:pt x="3292842" y="2579531"/>
                </a:lnTo>
                <a:cubicBezTo>
                  <a:pt x="3290113" y="2578401"/>
                  <a:pt x="3287816" y="2576231"/>
                  <a:pt x="3286596" y="2573288"/>
                </a:cubicBezTo>
                <a:cubicBezTo>
                  <a:pt x="3284156" y="2567402"/>
                  <a:pt x="3286950" y="2560653"/>
                  <a:pt x="3292836" y="2558213"/>
                </a:cubicBezTo>
                <a:lnTo>
                  <a:pt x="3293988" y="2557736"/>
                </a:lnTo>
                <a:lnTo>
                  <a:pt x="3293665" y="2556532"/>
                </a:lnTo>
                <a:cubicBezTo>
                  <a:pt x="3292016" y="2550377"/>
                  <a:pt x="3295669" y="2544051"/>
                  <a:pt x="3301823" y="2542402"/>
                </a:cubicBezTo>
                <a:cubicBezTo>
                  <a:pt x="3304901" y="2541577"/>
                  <a:pt x="3308021" y="2542078"/>
                  <a:pt x="3310578" y="2543554"/>
                </a:cubicBezTo>
                <a:lnTo>
                  <a:pt x="3314831" y="2549096"/>
                </a:lnTo>
                <a:lnTo>
                  <a:pt x="3368086" y="2527022"/>
                </a:lnTo>
                <a:lnTo>
                  <a:pt x="3294980" y="2482579"/>
                </a:lnTo>
                <a:lnTo>
                  <a:pt x="3198543" y="2464793"/>
                </a:lnTo>
                <a:lnTo>
                  <a:pt x="3196117" y="2464367"/>
                </a:lnTo>
                <a:cubicBezTo>
                  <a:pt x="3189595" y="2461667"/>
                  <a:pt x="3186715" y="2453662"/>
                  <a:pt x="3189685" y="2446488"/>
                </a:cubicBezTo>
                <a:cubicBezTo>
                  <a:pt x="3192655" y="2439313"/>
                  <a:pt x="3200349" y="2435685"/>
                  <a:pt x="3206872" y="2438385"/>
                </a:cubicBezTo>
                <a:lnTo>
                  <a:pt x="3207548" y="2438858"/>
                </a:lnTo>
                <a:lnTo>
                  <a:pt x="3207664" y="2438577"/>
                </a:lnTo>
                <a:lnTo>
                  <a:pt x="3298939" y="2445796"/>
                </a:lnTo>
                <a:lnTo>
                  <a:pt x="3299623" y="2444145"/>
                </a:lnTo>
                <a:lnTo>
                  <a:pt x="3229948" y="2384742"/>
                </a:lnTo>
                <a:lnTo>
                  <a:pt x="3230090" y="2384399"/>
                </a:lnTo>
                <a:lnTo>
                  <a:pt x="3229277" y="2384256"/>
                </a:lnTo>
                <a:cubicBezTo>
                  <a:pt x="3222755" y="2381556"/>
                  <a:pt x="3219875" y="2373551"/>
                  <a:pt x="3222845" y="2366377"/>
                </a:cubicBezTo>
                <a:cubicBezTo>
                  <a:pt x="3225815" y="2359202"/>
                  <a:pt x="3233509" y="2355574"/>
                  <a:pt x="3240032" y="2358274"/>
                </a:cubicBezTo>
                <a:cubicBezTo>
                  <a:pt x="3241662" y="2358949"/>
                  <a:pt x="3243065" y="2359955"/>
                  <a:pt x="3244206" y="2361197"/>
                </a:cubicBezTo>
                <a:lnTo>
                  <a:pt x="3244260" y="2361288"/>
                </a:lnTo>
                <a:lnTo>
                  <a:pt x="3322819" y="2415325"/>
                </a:lnTo>
                <a:lnTo>
                  <a:pt x="3405730" y="2435498"/>
                </a:lnTo>
                <a:lnTo>
                  <a:pt x="3384060" y="2383219"/>
                </a:lnTo>
                <a:lnTo>
                  <a:pt x="3376581" y="2384204"/>
                </a:lnTo>
                <a:cubicBezTo>
                  <a:pt x="3373729" y="2383439"/>
                  <a:pt x="3371169" y="2381587"/>
                  <a:pt x="3369576" y="2378828"/>
                </a:cubicBezTo>
                <a:cubicBezTo>
                  <a:pt x="3366390" y="2373310"/>
                  <a:pt x="3368281" y="2366254"/>
                  <a:pt x="3373799" y="2363068"/>
                </a:cubicBezTo>
                <a:lnTo>
                  <a:pt x="3375339" y="2362179"/>
                </a:lnTo>
                <a:lnTo>
                  <a:pt x="3374659" y="2360538"/>
                </a:lnTo>
                <a:cubicBezTo>
                  <a:pt x="3372219" y="2354652"/>
                  <a:pt x="3375013" y="2347902"/>
                  <a:pt x="3380899" y="2345463"/>
                </a:cubicBezTo>
                <a:cubicBezTo>
                  <a:pt x="3383842" y="2344243"/>
                  <a:pt x="3387001" y="2344331"/>
                  <a:pt x="3389729" y="2345460"/>
                </a:cubicBezTo>
                <a:lnTo>
                  <a:pt x="3395063" y="2350792"/>
                </a:lnTo>
                <a:lnTo>
                  <a:pt x="3444344" y="2322339"/>
                </a:lnTo>
                <a:lnTo>
                  <a:pt x="3366071" y="2287800"/>
                </a:lnTo>
                <a:lnTo>
                  <a:pt x="3268139" y="2282729"/>
                </a:lnTo>
                <a:lnTo>
                  <a:pt x="3265678" y="2282623"/>
                </a:lnTo>
                <a:cubicBezTo>
                  <a:pt x="3258859" y="2280796"/>
                  <a:pt x="3254961" y="2273234"/>
                  <a:pt x="3256971" y="2265734"/>
                </a:cubicBezTo>
                <a:cubicBezTo>
                  <a:pt x="3258981" y="2258234"/>
                  <a:pt x="3266137" y="2253634"/>
                  <a:pt x="3272955" y="2255461"/>
                </a:cubicBezTo>
                <a:lnTo>
                  <a:pt x="3273687" y="2255843"/>
                </a:lnTo>
                <a:lnTo>
                  <a:pt x="3273766" y="2255549"/>
                </a:lnTo>
                <a:lnTo>
                  <a:pt x="3365204" y="2250815"/>
                </a:lnTo>
                <a:lnTo>
                  <a:pt x="3365667" y="2249088"/>
                </a:lnTo>
                <a:lnTo>
                  <a:pt x="3288846" y="2199269"/>
                </a:lnTo>
                <a:lnTo>
                  <a:pt x="3288942" y="2198910"/>
                </a:lnTo>
                <a:lnTo>
                  <a:pt x="3288118" y="2198874"/>
                </a:lnTo>
                <a:cubicBezTo>
                  <a:pt x="3281300" y="2197047"/>
                  <a:pt x="3277401" y="2189486"/>
                  <a:pt x="3279411" y="2181986"/>
                </a:cubicBezTo>
                <a:cubicBezTo>
                  <a:pt x="3281421" y="2174485"/>
                  <a:pt x="3288578" y="2169886"/>
                  <a:pt x="3295396" y="2171713"/>
                </a:cubicBezTo>
                <a:cubicBezTo>
                  <a:pt x="3297100" y="2172170"/>
                  <a:pt x="3298622" y="2172985"/>
                  <a:pt x="3299915" y="2174068"/>
                </a:cubicBezTo>
                <a:lnTo>
                  <a:pt x="3299981" y="2174150"/>
                </a:lnTo>
                <a:lnTo>
                  <a:pt x="3384910" y="2217492"/>
                </a:lnTo>
                <a:lnTo>
                  <a:pt x="3469743" y="2226692"/>
                </a:lnTo>
                <a:lnTo>
                  <a:pt x="3440630" y="2176266"/>
                </a:lnTo>
                <a:lnTo>
                  <a:pt x="3426680" y="2174433"/>
                </a:lnTo>
                <a:cubicBezTo>
                  <a:pt x="3422800" y="2169379"/>
                  <a:pt x="3423752" y="2162137"/>
                  <a:pt x="3428806" y="2158257"/>
                </a:cubicBezTo>
                <a:lnTo>
                  <a:pt x="3429794" y="2157498"/>
                </a:lnTo>
                <a:lnTo>
                  <a:pt x="3429171" y="2156418"/>
                </a:lnTo>
                <a:cubicBezTo>
                  <a:pt x="3425985" y="2150900"/>
                  <a:pt x="3427875" y="2143844"/>
                  <a:pt x="3433394" y="2140658"/>
                </a:cubicBezTo>
                <a:cubicBezTo>
                  <a:pt x="3436153" y="2139065"/>
                  <a:pt x="3439296" y="2138741"/>
                  <a:pt x="3442148" y="2139505"/>
                </a:cubicBezTo>
                <a:lnTo>
                  <a:pt x="3447691" y="2143759"/>
                </a:lnTo>
                <a:lnTo>
                  <a:pt x="3493419" y="2108652"/>
                </a:lnTo>
                <a:lnTo>
                  <a:pt x="3411301" y="2084645"/>
                </a:lnTo>
                <a:lnTo>
                  <a:pt x="3313547" y="2092425"/>
                </a:lnTo>
                <a:lnTo>
                  <a:pt x="3311093" y="2092641"/>
                </a:lnTo>
                <a:cubicBezTo>
                  <a:pt x="3304094" y="2091721"/>
                  <a:pt x="3299241" y="2084735"/>
                  <a:pt x="3300252" y="2077036"/>
                </a:cubicBezTo>
                <a:cubicBezTo>
                  <a:pt x="3301264" y="2069337"/>
                  <a:pt x="3307758" y="2063841"/>
                  <a:pt x="3314756" y="2064761"/>
                </a:cubicBezTo>
                <a:lnTo>
                  <a:pt x="3315532" y="2065043"/>
                </a:lnTo>
                <a:lnTo>
                  <a:pt x="3315571" y="2064742"/>
                </a:lnTo>
                <a:lnTo>
                  <a:pt x="3405605" y="2048091"/>
                </a:lnTo>
                <a:lnTo>
                  <a:pt x="3405838" y="2046318"/>
                </a:lnTo>
                <a:lnTo>
                  <a:pt x="3323162" y="2006973"/>
                </a:lnTo>
                <a:lnTo>
                  <a:pt x="3323211" y="2006605"/>
                </a:lnTo>
                <a:lnTo>
                  <a:pt x="3322389" y="2006677"/>
                </a:lnTo>
                <a:cubicBezTo>
                  <a:pt x="3315390" y="2005758"/>
                  <a:pt x="3310537" y="1998771"/>
                  <a:pt x="3311548" y="1991072"/>
                </a:cubicBezTo>
                <a:cubicBezTo>
                  <a:pt x="3312560" y="1983373"/>
                  <a:pt x="3319054" y="1977877"/>
                  <a:pt x="3326052" y="1978797"/>
                </a:cubicBezTo>
                <a:cubicBezTo>
                  <a:pt x="3327802" y="1979027"/>
                  <a:pt x="3329417" y="1979636"/>
                  <a:pt x="3330841" y="1980541"/>
                </a:cubicBezTo>
                <a:lnTo>
                  <a:pt x="3330917" y="1980614"/>
                </a:lnTo>
                <a:lnTo>
                  <a:pt x="3420784" y="2012477"/>
                </a:lnTo>
                <a:lnTo>
                  <a:pt x="3506092" y="2010504"/>
                </a:lnTo>
                <a:lnTo>
                  <a:pt x="3471251" y="1965122"/>
                </a:lnTo>
                <a:lnTo>
                  <a:pt x="3456503" y="1965122"/>
                </a:lnTo>
                <a:cubicBezTo>
                  <a:pt x="3451997" y="1960617"/>
                  <a:pt x="3451997" y="1953312"/>
                  <a:pt x="3456503" y="1948806"/>
                </a:cubicBezTo>
                <a:lnTo>
                  <a:pt x="3457760" y="1947549"/>
                </a:lnTo>
                <a:lnTo>
                  <a:pt x="3456678" y="1946140"/>
                </a:lnTo>
                <a:cubicBezTo>
                  <a:pt x="3452798" y="1941086"/>
                  <a:pt x="3453750" y="1933843"/>
                  <a:pt x="3458804" y="1929963"/>
                </a:cubicBezTo>
                <a:lnTo>
                  <a:pt x="3473425" y="1931884"/>
                </a:lnTo>
                <a:lnTo>
                  <a:pt x="3514102" y="1891207"/>
                </a:lnTo>
                <a:lnTo>
                  <a:pt x="3429557" y="1878102"/>
                </a:lnTo>
                <a:lnTo>
                  <a:pt x="3333650" y="1898552"/>
                </a:lnTo>
                <a:lnTo>
                  <a:pt x="3331245" y="1899086"/>
                </a:lnTo>
                <a:cubicBezTo>
                  <a:pt x="3324186" y="1899086"/>
                  <a:pt x="3318464" y="1892791"/>
                  <a:pt x="3318464" y="1885026"/>
                </a:cubicBezTo>
                <a:cubicBezTo>
                  <a:pt x="3318464" y="1877261"/>
                  <a:pt x="3324186" y="1870966"/>
                  <a:pt x="3331245" y="1870966"/>
                </a:cubicBezTo>
                <a:lnTo>
                  <a:pt x="3332051" y="1871145"/>
                </a:lnTo>
                <a:lnTo>
                  <a:pt x="3332051" y="1870841"/>
                </a:lnTo>
                <a:lnTo>
                  <a:pt x="3419148" y="1842602"/>
                </a:lnTo>
                <a:lnTo>
                  <a:pt x="3419148" y="1840814"/>
                </a:lnTo>
                <a:lnTo>
                  <a:pt x="3332051" y="1812576"/>
                </a:lnTo>
                <a:lnTo>
                  <a:pt x="3332051" y="1812204"/>
                </a:lnTo>
                <a:lnTo>
                  <a:pt x="3331245" y="1812383"/>
                </a:lnTo>
                <a:cubicBezTo>
                  <a:pt x="3324186" y="1812383"/>
                  <a:pt x="3318464" y="1806088"/>
                  <a:pt x="3318464" y="1798323"/>
                </a:cubicBezTo>
                <a:cubicBezTo>
                  <a:pt x="3318464" y="1790558"/>
                  <a:pt x="3324186" y="1784263"/>
                  <a:pt x="3331245" y="1784263"/>
                </a:cubicBezTo>
                <a:cubicBezTo>
                  <a:pt x="3333010" y="1784263"/>
                  <a:pt x="3334691" y="1784657"/>
                  <a:pt x="3336220" y="1785368"/>
                </a:cubicBezTo>
                <a:lnTo>
                  <a:pt x="3336305" y="1785431"/>
                </a:lnTo>
                <a:lnTo>
                  <a:pt x="3429557" y="1805314"/>
                </a:lnTo>
                <a:lnTo>
                  <a:pt x="3513881" y="1792244"/>
                </a:lnTo>
                <a:lnTo>
                  <a:pt x="3465839" y="1744202"/>
                </a:lnTo>
                <a:lnTo>
                  <a:pt x="3460795" y="1750778"/>
                </a:lnTo>
                <a:cubicBezTo>
                  <a:pt x="3456917" y="1755834"/>
                  <a:pt x="3449675" y="1756790"/>
                  <a:pt x="3444619" y="1752912"/>
                </a:cubicBezTo>
                <a:cubicBezTo>
                  <a:pt x="3439563" y="1749034"/>
                  <a:pt x="3438608" y="1741792"/>
                  <a:pt x="3442485" y="1736736"/>
                </a:cubicBezTo>
                <a:lnTo>
                  <a:pt x="3492058" y="1672099"/>
                </a:lnTo>
                <a:lnTo>
                  <a:pt x="3406525" y="1670163"/>
                </a:lnTo>
                <a:lnTo>
                  <a:pt x="3314115" y="1702979"/>
                </a:lnTo>
                <a:lnTo>
                  <a:pt x="3311801" y="1703823"/>
                </a:lnTo>
                <a:cubicBezTo>
                  <a:pt x="3304803" y="1704746"/>
                  <a:pt x="3298306" y="1699253"/>
                  <a:pt x="3297291" y="1691555"/>
                </a:cubicBezTo>
                <a:cubicBezTo>
                  <a:pt x="3296275" y="1683857"/>
                  <a:pt x="3301125" y="1676868"/>
                  <a:pt x="3308124" y="1675944"/>
                </a:cubicBezTo>
                <a:lnTo>
                  <a:pt x="3308946" y="1676017"/>
                </a:lnTo>
                <a:lnTo>
                  <a:pt x="3308906" y="1675715"/>
                </a:lnTo>
                <a:lnTo>
                  <a:pt x="3391562" y="1636329"/>
                </a:lnTo>
                <a:lnTo>
                  <a:pt x="3391329" y="1634557"/>
                </a:lnTo>
                <a:lnTo>
                  <a:pt x="3301287" y="1617950"/>
                </a:lnTo>
                <a:lnTo>
                  <a:pt x="3301238" y="1617582"/>
                </a:lnTo>
                <a:lnTo>
                  <a:pt x="3300463" y="1617864"/>
                </a:lnTo>
                <a:cubicBezTo>
                  <a:pt x="3293464" y="1618788"/>
                  <a:pt x="3286968" y="1613295"/>
                  <a:pt x="3285953" y="1605597"/>
                </a:cubicBezTo>
                <a:cubicBezTo>
                  <a:pt x="3284937" y="1597898"/>
                  <a:pt x="3289787" y="1590909"/>
                  <a:pt x="3296785" y="1589986"/>
                </a:cubicBezTo>
                <a:cubicBezTo>
                  <a:pt x="3298535" y="1589755"/>
                  <a:pt x="3300253" y="1589926"/>
                  <a:pt x="3301862" y="1590431"/>
                </a:cubicBezTo>
                <a:lnTo>
                  <a:pt x="3301954" y="1590482"/>
                </a:lnTo>
                <a:lnTo>
                  <a:pt x="3397006" y="1598000"/>
                </a:lnTo>
                <a:lnTo>
                  <a:pt x="3478897" y="1574015"/>
                </a:lnTo>
                <a:lnTo>
                  <a:pt x="3433990" y="1539574"/>
                </a:lnTo>
                <a:lnTo>
                  <a:pt x="3428006" y="1544167"/>
                </a:lnTo>
                <a:cubicBezTo>
                  <a:pt x="3425154" y="1544931"/>
                  <a:pt x="3422010" y="1544607"/>
                  <a:pt x="3419251" y="1543014"/>
                </a:cubicBezTo>
                <a:cubicBezTo>
                  <a:pt x="3413733" y="1539828"/>
                  <a:pt x="3411842" y="1532772"/>
                  <a:pt x="3415028" y="1527254"/>
                </a:cubicBezTo>
                <a:lnTo>
                  <a:pt x="3415918" y="1525714"/>
                </a:lnTo>
                <a:lnTo>
                  <a:pt x="3414508" y="1524633"/>
                </a:lnTo>
                <a:cubicBezTo>
                  <a:pt x="3409452" y="1520756"/>
                  <a:pt x="3408497" y="1513513"/>
                  <a:pt x="3412375" y="1508458"/>
                </a:cubicBezTo>
                <a:lnTo>
                  <a:pt x="3426994" y="1506529"/>
                </a:lnTo>
                <a:lnTo>
                  <a:pt x="3455757" y="1456709"/>
                </a:lnTo>
                <a:lnTo>
                  <a:pt x="3370701" y="1465934"/>
                </a:lnTo>
                <a:lnTo>
                  <a:pt x="3283354" y="1510509"/>
                </a:lnTo>
                <a:lnTo>
                  <a:pt x="3281170" y="1511647"/>
                </a:lnTo>
                <a:cubicBezTo>
                  <a:pt x="3274351" y="1513474"/>
                  <a:pt x="3267195" y="1508875"/>
                  <a:pt x="3265185" y="1501374"/>
                </a:cubicBezTo>
                <a:cubicBezTo>
                  <a:pt x="3263175" y="1493874"/>
                  <a:pt x="3267073" y="1486312"/>
                  <a:pt x="3273892" y="1484486"/>
                </a:cubicBezTo>
                <a:lnTo>
                  <a:pt x="3274716" y="1484450"/>
                </a:lnTo>
                <a:lnTo>
                  <a:pt x="3274637" y="1484156"/>
                </a:lnTo>
                <a:lnTo>
                  <a:pt x="3351458" y="1434337"/>
                </a:lnTo>
                <a:lnTo>
                  <a:pt x="3350995" y="1432610"/>
                </a:lnTo>
                <a:lnTo>
                  <a:pt x="3259557" y="1427876"/>
                </a:lnTo>
                <a:lnTo>
                  <a:pt x="3259461" y="1427517"/>
                </a:lnTo>
                <a:lnTo>
                  <a:pt x="3258729" y="1427899"/>
                </a:lnTo>
                <a:cubicBezTo>
                  <a:pt x="3251911" y="1429726"/>
                  <a:pt x="3244754" y="1425126"/>
                  <a:pt x="3242745" y="1417626"/>
                </a:cubicBezTo>
                <a:cubicBezTo>
                  <a:pt x="3240735" y="1410125"/>
                  <a:pt x="3244633" y="1402564"/>
                  <a:pt x="3251451" y="1400737"/>
                </a:cubicBezTo>
                <a:cubicBezTo>
                  <a:pt x="3253156" y="1400280"/>
                  <a:pt x="3254882" y="1400225"/>
                  <a:pt x="3256543" y="1400517"/>
                </a:cubicBezTo>
                <a:lnTo>
                  <a:pt x="3256641" y="1400555"/>
                </a:lnTo>
                <a:lnTo>
                  <a:pt x="3351862" y="1395626"/>
                </a:lnTo>
                <a:lnTo>
                  <a:pt x="3429930" y="1361176"/>
                </a:lnTo>
                <a:lnTo>
                  <a:pt x="3380275" y="1332508"/>
                </a:lnTo>
                <a:lnTo>
                  <a:pt x="3375337" y="1337449"/>
                </a:lnTo>
                <a:cubicBezTo>
                  <a:pt x="3372609" y="1338579"/>
                  <a:pt x="3369450" y="1338669"/>
                  <a:pt x="3366507" y="1337451"/>
                </a:cubicBezTo>
                <a:cubicBezTo>
                  <a:pt x="3360619" y="1335014"/>
                  <a:pt x="3357822" y="1328266"/>
                  <a:pt x="3360259" y="1322379"/>
                </a:cubicBezTo>
                <a:lnTo>
                  <a:pt x="3360736" y="1321227"/>
                </a:lnTo>
                <a:lnTo>
                  <a:pt x="3359656" y="1320604"/>
                </a:lnTo>
                <a:cubicBezTo>
                  <a:pt x="3354138" y="1317418"/>
                  <a:pt x="3352248" y="1310362"/>
                  <a:pt x="3355434" y="1304844"/>
                </a:cubicBezTo>
                <a:cubicBezTo>
                  <a:pt x="3357027" y="1302085"/>
                  <a:pt x="3359587" y="1300233"/>
                  <a:pt x="3362439" y="1299469"/>
                </a:cubicBezTo>
                <a:lnTo>
                  <a:pt x="3369365" y="1300380"/>
                </a:lnTo>
                <a:lnTo>
                  <a:pt x="3391413" y="1247113"/>
                </a:lnTo>
                <a:lnTo>
                  <a:pt x="3308294" y="1267381"/>
                </a:lnTo>
                <a:lnTo>
                  <a:pt x="3227526" y="1322996"/>
                </a:lnTo>
                <a:lnTo>
                  <a:pt x="3225509" y="1324410"/>
                </a:lnTo>
                <a:cubicBezTo>
                  <a:pt x="3218988" y="1327113"/>
                  <a:pt x="3211292" y="1323489"/>
                  <a:pt x="3208318" y="1316316"/>
                </a:cubicBezTo>
                <a:cubicBezTo>
                  <a:pt x="3205345" y="1309143"/>
                  <a:pt x="3208221" y="1301136"/>
                  <a:pt x="3214742" y="1298433"/>
                </a:cubicBezTo>
                <a:lnTo>
                  <a:pt x="3215554" y="1298290"/>
                </a:lnTo>
                <a:lnTo>
                  <a:pt x="3215438" y="1298009"/>
                </a:lnTo>
                <a:lnTo>
                  <a:pt x="3285084" y="1238572"/>
                </a:lnTo>
                <a:lnTo>
                  <a:pt x="3284400" y="1236921"/>
                </a:lnTo>
                <a:lnTo>
                  <a:pt x="3193128" y="1244185"/>
                </a:lnTo>
                <a:lnTo>
                  <a:pt x="3192985" y="1243842"/>
                </a:lnTo>
                <a:lnTo>
                  <a:pt x="3192310" y="1244315"/>
                </a:lnTo>
                <a:cubicBezTo>
                  <a:pt x="3185789" y="1247018"/>
                  <a:pt x="3178092" y="1243394"/>
                  <a:pt x="3175119" y="1236221"/>
                </a:cubicBezTo>
                <a:cubicBezTo>
                  <a:pt x="3172145" y="1229048"/>
                  <a:pt x="3175021" y="1221042"/>
                  <a:pt x="3181542" y="1218339"/>
                </a:cubicBezTo>
                <a:cubicBezTo>
                  <a:pt x="3183172" y="1217663"/>
                  <a:pt x="3184876" y="1217383"/>
                  <a:pt x="3186561" y="1217454"/>
                </a:cubicBezTo>
                <a:lnTo>
                  <a:pt x="3186663" y="1217480"/>
                </a:lnTo>
                <a:lnTo>
                  <a:pt x="3280422" y="1200140"/>
                </a:lnTo>
                <a:lnTo>
                  <a:pt x="3353315" y="1155778"/>
                </a:lnTo>
                <a:lnTo>
                  <a:pt x="3301024" y="1134133"/>
                </a:lnTo>
                <a:lnTo>
                  <a:pt x="3296432" y="1140117"/>
                </a:lnTo>
                <a:cubicBezTo>
                  <a:pt x="3293875" y="1141593"/>
                  <a:pt x="3290755" y="1142094"/>
                  <a:pt x="3287678" y="1141270"/>
                </a:cubicBezTo>
                <a:cubicBezTo>
                  <a:pt x="3281523" y="1139621"/>
                  <a:pt x="3277871" y="1133294"/>
                  <a:pt x="3279520" y="1127140"/>
                </a:cubicBezTo>
                <a:lnTo>
                  <a:pt x="3279980" y="1125423"/>
                </a:lnTo>
                <a:lnTo>
                  <a:pt x="3278339" y="1124744"/>
                </a:lnTo>
                <a:cubicBezTo>
                  <a:pt x="3272452" y="1122307"/>
                  <a:pt x="3269655" y="1115559"/>
                  <a:pt x="3272092" y="1109671"/>
                </a:cubicBezTo>
                <a:cubicBezTo>
                  <a:pt x="3273310" y="1106728"/>
                  <a:pt x="3275606" y="1104557"/>
                  <a:pt x="3278334" y="1103426"/>
                </a:cubicBezTo>
                <a:lnTo>
                  <a:pt x="3285875" y="1103424"/>
                </a:lnTo>
                <a:lnTo>
                  <a:pt x="3300603" y="1048457"/>
                </a:lnTo>
                <a:lnTo>
                  <a:pt x="3220832" y="1079381"/>
                </a:lnTo>
                <a:lnTo>
                  <a:pt x="3147999" y="1145045"/>
                </a:lnTo>
                <a:lnTo>
                  <a:pt x="3146183" y="1146710"/>
                </a:lnTo>
                <a:cubicBezTo>
                  <a:pt x="3143126" y="1148474"/>
                  <a:pt x="3139572" y="1148709"/>
                  <a:pt x="3136297" y="1147662"/>
                </a:cubicBezTo>
                <a:cubicBezTo>
                  <a:pt x="3133022" y="1146615"/>
                  <a:pt x="3130026" y="1144286"/>
                  <a:pt x="3128084" y="1140924"/>
                </a:cubicBezTo>
                <a:cubicBezTo>
                  <a:pt x="3124202" y="1134199"/>
                  <a:pt x="3126010" y="1125887"/>
                  <a:pt x="3132123" y="1122357"/>
                </a:cubicBezTo>
                <a:lnTo>
                  <a:pt x="3132910" y="1122109"/>
                </a:lnTo>
                <a:lnTo>
                  <a:pt x="3132758" y="1121846"/>
                </a:lnTo>
                <a:lnTo>
                  <a:pt x="3194067" y="1053842"/>
                </a:lnTo>
                <a:lnTo>
                  <a:pt x="3193173" y="1052294"/>
                </a:lnTo>
                <a:lnTo>
                  <a:pt x="3103626" y="1071387"/>
                </a:lnTo>
                <a:lnTo>
                  <a:pt x="3103440" y="1071065"/>
                </a:lnTo>
                <a:lnTo>
                  <a:pt x="3102832" y="1071623"/>
                </a:lnTo>
                <a:cubicBezTo>
                  <a:pt x="3096718" y="1075152"/>
                  <a:pt x="3088615" y="1072562"/>
                  <a:pt x="3084732" y="1065837"/>
                </a:cubicBezTo>
                <a:cubicBezTo>
                  <a:pt x="3080850" y="1059112"/>
                  <a:pt x="3082658" y="1050800"/>
                  <a:pt x="3088771" y="1047270"/>
                </a:cubicBezTo>
                <a:cubicBezTo>
                  <a:pt x="3090300" y="1046388"/>
                  <a:pt x="3091953" y="1045888"/>
                  <a:pt x="3093633" y="1045740"/>
                </a:cubicBezTo>
                <a:lnTo>
                  <a:pt x="3093737" y="1045752"/>
                </a:lnTo>
                <a:lnTo>
                  <a:pt x="3184438" y="1016345"/>
                </a:lnTo>
                <a:lnTo>
                  <a:pt x="3250930" y="962864"/>
                </a:lnTo>
                <a:lnTo>
                  <a:pt x="3195548" y="948025"/>
                </a:lnTo>
                <a:lnTo>
                  <a:pt x="3192056" y="954076"/>
                </a:lnTo>
                <a:cubicBezTo>
                  <a:pt x="3189714" y="955874"/>
                  <a:pt x="3186686" y="956778"/>
                  <a:pt x="3183528" y="956363"/>
                </a:cubicBezTo>
                <a:cubicBezTo>
                  <a:pt x="3177210" y="955533"/>
                  <a:pt x="3172762" y="949739"/>
                  <a:pt x="3173592" y="943422"/>
                </a:cubicBezTo>
                <a:lnTo>
                  <a:pt x="3173755" y="942185"/>
                </a:lnTo>
                <a:lnTo>
                  <a:pt x="3172550" y="941862"/>
                </a:lnTo>
                <a:cubicBezTo>
                  <a:pt x="3166395" y="940213"/>
                  <a:pt x="3162743" y="933887"/>
                  <a:pt x="3164392" y="927732"/>
                </a:cubicBezTo>
                <a:cubicBezTo>
                  <a:pt x="3165217" y="924655"/>
                  <a:pt x="3167210" y="922203"/>
                  <a:pt x="3169767" y="920727"/>
                </a:cubicBezTo>
                <a:lnTo>
                  <a:pt x="3176694" y="919815"/>
                </a:lnTo>
                <a:lnTo>
                  <a:pt x="3184205" y="862658"/>
                </a:lnTo>
                <a:lnTo>
                  <a:pt x="3109163" y="903748"/>
                </a:lnTo>
                <a:lnTo>
                  <a:pt x="3045542" y="978372"/>
                </a:lnTo>
                <a:lnTo>
                  <a:pt x="3043959" y="980260"/>
                </a:lnTo>
                <a:cubicBezTo>
                  <a:pt x="3038360" y="984558"/>
                  <a:pt x="3029988" y="983050"/>
                  <a:pt x="3025259" y="976891"/>
                </a:cubicBezTo>
                <a:cubicBezTo>
                  <a:pt x="3020531" y="970731"/>
                  <a:pt x="3021236" y="962254"/>
                  <a:pt x="3026835" y="957955"/>
                </a:cubicBezTo>
                <a:lnTo>
                  <a:pt x="3027584" y="957606"/>
                </a:lnTo>
                <a:lnTo>
                  <a:pt x="3027398" y="957365"/>
                </a:lnTo>
                <a:lnTo>
                  <a:pt x="3079288" y="881928"/>
                </a:lnTo>
                <a:lnTo>
                  <a:pt x="3078199" y="880510"/>
                </a:lnTo>
                <a:lnTo>
                  <a:pt x="2991917" y="911149"/>
                </a:lnTo>
                <a:lnTo>
                  <a:pt x="2991691" y="910854"/>
                </a:lnTo>
                <a:lnTo>
                  <a:pt x="2991161" y="911487"/>
                </a:lnTo>
                <a:cubicBezTo>
                  <a:pt x="2985562" y="915785"/>
                  <a:pt x="2977189" y="914277"/>
                  <a:pt x="2972461" y="908118"/>
                </a:cubicBezTo>
                <a:cubicBezTo>
                  <a:pt x="2967732" y="901958"/>
                  <a:pt x="2968438" y="893481"/>
                  <a:pt x="2974037" y="889182"/>
                </a:cubicBezTo>
                <a:cubicBezTo>
                  <a:pt x="2975437" y="888108"/>
                  <a:pt x="2977010" y="887396"/>
                  <a:pt x="2978656" y="887029"/>
                </a:cubicBezTo>
                <a:lnTo>
                  <a:pt x="2978762" y="887027"/>
                </a:lnTo>
                <a:lnTo>
                  <a:pt x="3064838" y="846012"/>
                </a:lnTo>
                <a:lnTo>
                  <a:pt x="3123765" y="784295"/>
                </a:lnTo>
                <a:lnTo>
                  <a:pt x="3067653" y="776922"/>
                </a:lnTo>
                <a:lnTo>
                  <a:pt x="3064768" y="783890"/>
                </a:lnTo>
                <a:cubicBezTo>
                  <a:pt x="3062680" y="785977"/>
                  <a:pt x="3059795" y="787269"/>
                  <a:pt x="3056610" y="787269"/>
                </a:cubicBezTo>
                <a:cubicBezTo>
                  <a:pt x="3050238" y="787269"/>
                  <a:pt x="3045073" y="782104"/>
                  <a:pt x="3045073" y="775732"/>
                </a:cubicBezTo>
                <a:lnTo>
                  <a:pt x="3045073" y="773955"/>
                </a:lnTo>
                <a:lnTo>
                  <a:pt x="3043312" y="773724"/>
                </a:lnTo>
                <a:cubicBezTo>
                  <a:pt x="3036994" y="772893"/>
                  <a:pt x="3032546" y="767099"/>
                  <a:pt x="3033376" y="760782"/>
                </a:cubicBezTo>
                <a:cubicBezTo>
                  <a:pt x="3033791" y="757623"/>
                  <a:pt x="3035447" y="754932"/>
                  <a:pt x="3037789" y="753134"/>
                </a:cubicBezTo>
                <a:lnTo>
                  <a:pt x="3045073" y="751180"/>
                </a:lnTo>
                <a:lnTo>
                  <a:pt x="3045073" y="694274"/>
                </a:lnTo>
                <a:lnTo>
                  <a:pt x="2976024" y="744790"/>
                </a:lnTo>
                <a:lnTo>
                  <a:pt x="2922667" y="827067"/>
                </a:lnTo>
                <a:lnTo>
                  <a:pt x="2921344" y="829145"/>
                </a:lnTo>
                <a:cubicBezTo>
                  <a:pt x="2918848" y="831640"/>
                  <a:pt x="2915476" y="832787"/>
                  <a:pt x="2912041" y="832624"/>
                </a:cubicBezTo>
                <a:cubicBezTo>
                  <a:pt x="2908607" y="832460"/>
                  <a:pt x="2905110" y="830986"/>
                  <a:pt x="2902364" y="828241"/>
                </a:cubicBezTo>
                <a:cubicBezTo>
                  <a:pt x="2896873" y="822750"/>
                  <a:pt x="2896469" y="814253"/>
                  <a:pt x="2901460" y="809261"/>
                </a:cubicBezTo>
                <a:lnTo>
                  <a:pt x="2902156" y="808818"/>
                </a:lnTo>
                <a:lnTo>
                  <a:pt x="2901941" y="808603"/>
                </a:lnTo>
                <a:lnTo>
                  <a:pt x="2943561" y="727048"/>
                </a:lnTo>
                <a:lnTo>
                  <a:pt x="2942296" y="725784"/>
                </a:lnTo>
                <a:lnTo>
                  <a:pt x="2860742" y="767403"/>
                </a:lnTo>
                <a:lnTo>
                  <a:pt x="2860479" y="767141"/>
                </a:lnTo>
                <a:lnTo>
                  <a:pt x="2860036" y="767837"/>
                </a:lnTo>
                <a:cubicBezTo>
                  <a:pt x="2855044" y="772828"/>
                  <a:pt x="2846547" y="772423"/>
                  <a:pt x="2841056" y="766933"/>
                </a:cubicBezTo>
                <a:cubicBezTo>
                  <a:pt x="2835566" y="761442"/>
                  <a:pt x="2835161" y="752944"/>
                  <a:pt x="2840152" y="747953"/>
                </a:cubicBezTo>
                <a:cubicBezTo>
                  <a:pt x="2841400" y="746705"/>
                  <a:pt x="2842867" y="745795"/>
                  <a:pt x="2844451" y="745217"/>
                </a:cubicBezTo>
                <a:lnTo>
                  <a:pt x="2844556" y="745201"/>
                </a:lnTo>
                <a:lnTo>
                  <a:pt x="2924555" y="693321"/>
                </a:lnTo>
                <a:lnTo>
                  <a:pt x="2974939" y="624453"/>
                </a:lnTo>
                <a:lnTo>
                  <a:pt x="2917606" y="624453"/>
                </a:lnTo>
                <a:lnTo>
                  <a:pt x="2915799" y="631202"/>
                </a:lnTo>
                <a:cubicBezTo>
                  <a:pt x="2914003" y="633544"/>
                  <a:pt x="2911312" y="635202"/>
                  <a:pt x="2908153" y="635618"/>
                </a:cubicBezTo>
                <a:cubicBezTo>
                  <a:pt x="2901836" y="636452"/>
                  <a:pt x="2896040" y="632006"/>
                  <a:pt x="2895207" y="625689"/>
                </a:cubicBezTo>
                <a:lnTo>
                  <a:pt x="2895044" y="624453"/>
                </a:lnTo>
                <a:lnTo>
                  <a:pt x="2893794" y="624453"/>
                </a:lnTo>
                <a:cubicBezTo>
                  <a:pt x="2887422" y="624453"/>
                  <a:pt x="2882257" y="619288"/>
                  <a:pt x="2882257" y="612916"/>
                </a:cubicBezTo>
                <a:cubicBezTo>
                  <a:pt x="2882257" y="609730"/>
                  <a:pt x="2883548" y="606846"/>
                  <a:pt x="2885636" y="604758"/>
                </a:cubicBezTo>
                <a:lnTo>
                  <a:pt x="2892093" y="602084"/>
                </a:lnTo>
                <a:lnTo>
                  <a:pt x="2884554" y="544930"/>
                </a:lnTo>
                <a:lnTo>
                  <a:pt x="2822705" y="604043"/>
                </a:lnTo>
                <a:lnTo>
                  <a:pt x="2780565" y="692590"/>
                </a:lnTo>
                <a:lnTo>
                  <a:pt x="2779526" y="694824"/>
                </a:lnTo>
                <a:cubicBezTo>
                  <a:pt x="2775230" y="700425"/>
                  <a:pt x="2766752" y="701135"/>
                  <a:pt x="2760591" y="696409"/>
                </a:cubicBezTo>
                <a:cubicBezTo>
                  <a:pt x="2754429" y="691684"/>
                  <a:pt x="2752917" y="683312"/>
                  <a:pt x="2757212" y="677711"/>
                </a:cubicBezTo>
                <a:lnTo>
                  <a:pt x="2757845" y="677180"/>
                </a:lnTo>
                <a:lnTo>
                  <a:pt x="2757603" y="676995"/>
                </a:lnTo>
                <a:lnTo>
                  <a:pt x="2788200" y="590698"/>
                </a:lnTo>
                <a:lnTo>
                  <a:pt x="2786782" y="589610"/>
                </a:lnTo>
                <a:lnTo>
                  <a:pt x="2711370" y="641537"/>
                </a:lnTo>
                <a:lnTo>
                  <a:pt x="2711075" y="641311"/>
                </a:lnTo>
                <a:lnTo>
                  <a:pt x="2710727" y="642059"/>
                </a:lnTo>
                <a:cubicBezTo>
                  <a:pt x="2706431" y="647660"/>
                  <a:pt x="2697953" y="648370"/>
                  <a:pt x="2691792" y="643645"/>
                </a:cubicBezTo>
                <a:cubicBezTo>
                  <a:pt x="2685630" y="638919"/>
                  <a:pt x="2684118" y="630548"/>
                  <a:pt x="2688413" y="624946"/>
                </a:cubicBezTo>
                <a:cubicBezTo>
                  <a:pt x="2689487" y="623546"/>
                  <a:pt x="2690823" y="622452"/>
                  <a:pt x="2692318" y="621671"/>
                </a:cubicBezTo>
                <a:lnTo>
                  <a:pt x="2692419" y="621642"/>
                </a:lnTo>
                <a:lnTo>
                  <a:pt x="2764947" y="559746"/>
                </a:lnTo>
                <a:lnTo>
                  <a:pt x="2805893" y="484881"/>
                </a:lnTo>
                <a:lnTo>
                  <a:pt x="2749784" y="492282"/>
                </a:lnTo>
                <a:lnTo>
                  <a:pt x="2748800" y="499759"/>
                </a:lnTo>
                <a:cubicBezTo>
                  <a:pt x="2747323" y="502316"/>
                  <a:pt x="2744872" y="504310"/>
                  <a:pt x="2741794" y="505134"/>
                </a:cubicBezTo>
                <a:cubicBezTo>
                  <a:pt x="2735639" y="506784"/>
                  <a:pt x="2729314" y="503131"/>
                  <a:pt x="2727664" y="496977"/>
                </a:cubicBezTo>
                <a:lnTo>
                  <a:pt x="2727204" y="495260"/>
                </a:lnTo>
                <a:lnTo>
                  <a:pt x="2725445" y="495492"/>
                </a:lnTo>
                <a:cubicBezTo>
                  <a:pt x="2719127" y="496326"/>
                  <a:pt x="2713331" y="491880"/>
                  <a:pt x="2712498" y="485563"/>
                </a:cubicBezTo>
                <a:cubicBezTo>
                  <a:pt x="2712081" y="482405"/>
                  <a:pt x="2712984" y="479376"/>
                  <a:pt x="2714781" y="477033"/>
                </a:cubicBezTo>
                <a:lnTo>
                  <a:pt x="2721310" y="473262"/>
                </a:lnTo>
                <a:lnTo>
                  <a:pt x="2706581" y="418294"/>
                </a:lnTo>
                <a:lnTo>
                  <a:pt x="2652960" y="484960"/>
                </a:lnTo>
                <a:lnTo>
                  <a:pt x="2622716" y="578243"/>
                </a:lnTo>
                <a:lnTo>
                  <a:pt x="2621976" y="580593"/>
                </a:lnTo>
                <a:cubicBezTo>
                  <a:pt x="2620211" y="583650"/>
                  <a:pt x="2617251" y="585630"/>
                  <a:pt x="2613891" y="586361"/>
                </a:cubicBezTo>
                <a:cubicBezTo>
                  <a:pt x="2610531" y="587092"/>
                  <a:pt x="2606771" y="586573"/>
                  <a:pt x="2603409" y="584632"/>
                </a:cubicBezTo>
                <a:cubicBezTo>
                  <a:pt x="2596684" y="580749"/>
                  <a:pt x="2594094" y="572646"/>
                  <a:pt x="2597623" y="566533"/>
                </a:cubicBezTo>
                <a:lnTo>
                  <a:pt x="2598181" y="565925"/>
                </a:lnTo>
                <a:lnTo>
                  <a:pt x="2597918" y="565773"/>
                </a:lnTo>
                <a:lnTo>
                  <a:pt x="2617011" y="476225"/>
                </a:lnTo>
                <a:lnTo>
                  <a:pt x="2615463" y="475331"/>
                </a:lnTo>
                <a:lnTo>
                  <a:pt x="2547459" y="536640"/>
                </a:lnTo>
                <a:lnTo>
                  <a:pt x="2547137" y="536454"/>
                </a:lnTo>
                <a:lnTo>
                  <a:pt x="2546889" y="537242"/>
                </a:lnTo>
                <a:cubicBezTo>
                  <a:pt x="2543360" y="543355"/>
                  <a:pt x="2535047" y="545163"/>
                  <a:pt x="2528322" y="541281"/>
                </a:cubicBezTo>
                <a:cubicBezTo>
                  <a:pt x="2521598" y="537398"/>
                  <a:pt x="2519007" y="529295"/>
                  <a:pt x="2522537" y="523182"/>
                </a:cubicBezTo>
                <a:cubicBezTo>
                  <a:pt x="2523419" y="521653"/>
                  <a:pt x="2524600" y="520394"/>
                  <a:pt x="2525981" y="519426"/>
                </a:cubicBezTo>
                <a:lnTo>
                  <a:pt x="2526078" y="519384"/>
                </a:lnTo>
                <a:lnTo>
                  <a:pt x="2589923" y="448566"/>
                </a:lnTo>
                <a:lnTo>
                  <a:pt x="2620766" y="369005"/>
                </a:lnTo>
                <a:lnTo>
                  <a:pt x="2565384" y="383844"/>
                </a:lnTo>
                <a:lnTo>
                  <a:pt x="2565386" y="390830"/>
                </a:lnTo>
                <a:cubicBezTo>
                  <a:pt x="2564257" y="393558"/>
                  <a:pt x="2562087" y="395855"/>
                  <a:pt x="2559144" y="397075"/>
                </a:cubicBezTo>
                <a:cubicBezTo>
                  <a:pt x="2553257" y="399515"/>
                  <a:pt x="2546508" y="396721"/>
                  <a:pt x="2544068" y="390835"/>
                </a:cubicBezTo>
                <a:lnTo>
                  <a:pt x="2543591" y="389684"/>
                </a:lnTo>
                <a:lnTo>
                  <a:pt x="2542387" y="390006"/>
                </a:lnTo>
                <a:cubicBezTo>
                  <a:pt x="2536232" y="391656"/>
                  <a:pt x="2529906" y="388003"/>
                  <a:pt x="2528257" y="381849"/>
                </a:cubicBezTo>
                <a:cubicBezTo>
                  <a:pt x="2527432" y="378771"/>
                  <a:pt x="2527933" y="375651"/>
                  <a:pt x="2529409" y="373094"/>
                </a:cubicBezTo>
                <a:lnTo>
                  <a:pt x="2534951" y="368841"/>
                </a:lnTo>
                <a:lnTo>
                  <a:pt x="2512877" y="315586"/>
                </a:lnTo>
                <a:lnTo>
                  <a:pt x="2468434" y="388691"/>
                </a:lnTo>
                <a:lnTo>
                  <a:pt x="2450648" y="485128"/>
                </a:lnTo>
                <a:lnTo>
                  <a:pt x="2450222" y="487555"/>
                </a:lnTo>
                <a:cubicBezTo>
                  <a:pt x="2447522" y="494077"/>
                  <a:pt x="2439517" y="496957"/>
                  <a:pt x="2432343" y="493987"/>
                </a:cubicBezTo>
                <a:cubicBezTo>
                  <a:pt x="2425168" y="491017"/>
                  <a:pt x="2421540" y="483322"/>
                  <a:pt x="2424240" y="476800"/>
                </a:cubicBezTo>
                <a:lnTo>
                  <a:pt x="2424713" y="476124"/>
                </a:lnTo>
                <a:lnTo>
                  <a:pt x="2424432" y="476008"/>
                </a:lnTo>
                <a:lnTo>
                  <a:pt x="2431651" y="384732"/>
                </a:lnTo>
                <a:lnTo>
                  <a:pt x="2429999" y="384049"/>
                </a:lnTo>
                <a:lnTo>
                  <a:pt x="2370597" y="453724"/>
                </a:lnTo>
                <a:lnTo>
                  <a:pt x="2370253" y="453582"/>
                </a:lnTo>
                <a:lnTo>
                  <a:pt x="2370111" y="454395"/>
                </a:lnTo>
                <a:cubicBezTo>
                  <a:pt x="2367411" y="460917"/>
                  <a:pt x="2359406" y="463797"/>
                  <a:pt x="2352232" y="460827"/>
                </a:cubicBezTo>
                <a:cubicBezTo>
                  <a:pt x="2345057" y="457857"/>
                  <a:pt x="2341429" y="450162"/>
                  <a:pt x="2344129" y="443640"/>
                </a:cubicBezTo>
                <a:cubicBezTo>
                  <a:pt x="2344804" y="442010"/>
                  <a:pt x="2345810" y="440607"/>
                  <a:pt x="2347052" y="439466"/>
                </a:cubicBezTo>
                <a:lnTo>
                  <a:pt x="2347143" y="439412"/>
                </a:lnTo>
                <a:lnTo>
                  <a:pt x="2401179" y="360853"/>
                </a:lnTo>
                <a:lnTo>
                  <a:pt x="2421353" y="277941"/>
                </a:lnTo>
                <a:lnTo>
                  <a:pt x="2369073" y="299612"/>
                </a:lnTo>
                <a:lnTo>
                  <a:pt x="2370057" y="307089"/>
                </a:lnTo>
                <a:cubicBezTo>
                  <a:pt x="2369293" y="309941"/>
                  <a:pt x="2367441" y="312501"/>
                  <a:pt x="2364682" y="314094"/>
                </a:cubicBezTo>
                <a:cubicBezTo>
                  <a:pt x="2359164" y="317280"/>
                  <a:pt x="2352108" y="315389"/>
                  <a:pt x="2348922" y="309871"/>
                </a:cubicBezTo>
                <a:lnTo>
                  <a:pt x="2348034" y="308333"/>
                </a:lnTo>
                <a:lnTo>
                  <a:pt x="2346393" y="309013"/>
                </a:lnTo>
                <a:cubicBezTo>
                  <a:pt x="2340507" y="311452"/>
                  <a:pt x="2333757" y="308659"/>
                  <a:pt x="2331317" y="302772"/>
                </a:cubicBezTo>
                <a:cubicBezTo>
                  <a:pt x="2330098" y="299829"/>
                  <a:pt x="2330186" y="296670"/>
                  <a:pt x="2331315" y="293942"/>
                </a:cubicBezTo>
                <a:lnTo>
                  <a:pt x="2336646" y="288609"/>
                </a:lnTo>
                <a:lnTo>
                  <a:pt x="2308193" y="239327"/>
                </a:lnTo>
                <a:lnTo>
                  <a:pt x="2273653" y="317600"/>
                </a:lnTo>
                <a:lnTo>
                  <a:pt x="2268583" y="415531"/>
                </a:lnTo>
                <a:lnTo>
                  <a:pt x="2268476" y="417993"/>
                </a:lnTo>
                <a:cubicBezTo>
                  <a:pt x="2266649" y="424811"/>
                  <a:pt x="2259088" y="428709"/>
                  <a:pt x="2251587" y="426700"/>
                </a:cubicBezTo>
                <a:cubicBezTo>
                  <a:pt x="2244087" y="424690"/>
                  <a:pt x="2239488" y="417533"/>
                  <a:pt x="2241315" y="410715"/>
                </a:cubicBezTo>
                <a:lnTo>
                  <a:pt x="2241696" y="409983"/>
                </a:lnTo>
                <a:lnTo>
                  <a:pt x="2241402" y="409904"/>
                </a:lnTo>
                <a:lnTo>
                  <a:pt x="2236668" y="318466"/>
                </a:lnTo>
                <a:lnTo>
                  <a:pt x="2234941" y="318004"/>
                </a:lnTo>
                <a:lnTo>
                  <a:pt x="2185123" y="394824"/>
                </a:lnTo>
                <a:lnTo>
                  <a:pt x="2184764" y="394728"/>
                </a:lnTo>
                <a:lnTo>
                  <a:pt x="2184728" y="395552"/>
                </a:lnTo>
                <a:cubicBezTo>
                  <a:pt x="2182901" y="402371"/>
                  <a:pt x="2175339" y="406269"/>
                  <a:pt x="2167839" y="404259"/>
                </a:cubicBezTo>
                <a:cubicBezTo>
                  <a:pt x="2160339" y="402249"/>
                  <a:pt x="2155740" y="395093"/>
                  <a:pt x="2157566" y="388275"/>
                </a:cubicBezTo>
                <a:cubicBezTo>
                  <a:pt x="2158023" y="386570"/>
                  <a:pt x="2158838" y="385048"/>
                  <a:pt x="2159921" y="383755"/>
                </a:cubicBezTo>
                <a:lnTo>
                  <a:pt x="2160004" y="383690"/>
                </a:lnTo>
                <a:lnTo>
                  <a:pt x="2203345" y="298760"/>
                </a:lnTo>
                <a:lnTo>
                  <a:pt x="2212545" y="213927"/>
                </a:lnTo>
                <a:lnTo>
                  <a:pt x="2162121" y="243040"/>
                </a:lnTo>
                <a:lnTo>
                  <a:pt x="2160288" y="256991"/>
                </a:lnTo>
                <a:cubicBezTo>
                  <a:pt x="2155234" y="260871"/>
                  <a:pt x="2147992" y="259919"/>
                  <a:pt x="2144111" y="254865"/>
                </a:cubicBezTo>
                <a:lnTo>
                  <a:pt x="2143352" y="253876"/>
                </a:lnTo>
                <a:lnTo>
                  <a:pt x="2142272" y="254500"/>
                </a:lnTo>
                <a:cubicBezTo>
                  <a:pt x="2136753" y="257685"/>
                  <a:pt x="2129698" y="255795"/>
                  <a:pt x="2126511" y="250277"/>
                </a:cubicBezTo>
                <a:cubicBezTo>
                  <a:pt x="2124919" y="247518"/>
                  <a:pt x="2124595" y="244374"/>
                  <a:pt x="2125359" y="241522"/>
                </a:cubicBezTo>
                <a:lnTo>
                  <a:pt x="2129612" y="235980"/>
                </a:lnTo>
                <a:lnTo>
                  <a:pt x="2094507" y="190253"/>
                </a:lnTo>
                <a:lnTo>
                  <a:pt x="2070499" y="272370"/>
                </a:lnTo>
                <a:lnTo>
                  <a:pt x="2078280" y="370124"/>
                </a:lnTo>
                <a:lnTo>
                  <a:pt x="2078496" y="372578"/>
                </a:lnTo>
                <a:cubicBezTo>
                  <a:pt x="2077576" y="379577"/>
                  <a:pt x="2070589" y="384430"/>
                  <a:pt x="2062890" y="383419"/>
                </a:cubicBezTo>
                <a:cubicBezTo>
                  <a:pt x="2055192" y="382407"/>
                  <a:pt x="2049696" y="375913"/>
                  <a:pt x="2050615" y="368915"/>
                </a:cubicBezTo>
                <a:lnTo>
                  <a:pt x="2050897" y="368139"/>
                </a:lnTo>
                <a:lnTo>
                  <a:pt x="2050596" y="368100"/>
                </a:lnTo>
                <a:lnTo>
                  <a:pt x="2033945" y="278066"/>
                </a:lnTo>
                <a:lnTo>
                  <a:pt x="2032173" y="277833"/>
                </a:lnTo>
                <a:lnTo>
                  <a:pt x="1992828" y="360509"/>
                </a:lnTo>
                <a:lnTo>
                  <a:pt x="1992459" y="360460"/>
                </a:lnTo>
                <a:lnTo>
                  <a:pt x="1992532" y="361282"/>
                </a:lnTo>
                <a:cubicBezTo>
                  <a:pt x="1991612" y="368281"/>
                  <a:pt x="1984625" y="373135"/>
                  <a:pt x="1976927" y="372123"/>
                </a:cubicBezTo>
                <a:cubicBezTo>
                  <a:pt x="1969228" y="371111"/>
                  <a:pt x="1963732" y="364618"/>
                  <a:pt x="1964652" y="357619"/>
                </a:cubicBezTo>
                <a:cubicBezTo>
                  <a:pt x="1964882" y="355869"/>
                  <a:pt x="1965491" y="354254"/>
                  <a:pt x="1966395" y="352830"/>
                </a:cubicBezTo>
                <a:lnTo>
                  <a:pt x="1966469" y="352755"/>
                </a:lnTo>
                <a:lnTo>
                  <a:pt x="1998331" y="262887"/>
                </a:lnTo>
                <a:lnTo>
                  <a:pt x="1996359" y="177579"/>
                </a:lnTo>
                <a:lnTo>
                  <a:pt x="1950976" y="212420"/>
                </a:lnTo>
                <a:lnTo>
                  <a:pt x="1950976" y="227167"/>
                </a:lnTo>
                <a:cubicBezTo>
                  <a:pt x="1946470" y="231672"/>
                  <a:pt x="1939165" y="231672"/>
                  <a:pt x="1934660" y="227167"/>
                </a:cubicBezTo>
                <a:lnTo>
                  <a:pt x="1933404" y="225911"/>
                </a:lnTo>
                <a:lnTo>
                  <a:pt x="1931994" y="226993"/>
                </a:lnTo>
                <a:cubicBezTo>
                  <a:pt x="1926940" y="230873"/>
                  <a:pt x="1919698" y="229921"/>
                  <a:pt x="1915818" y="224867"/>
                </a:cubicBezTo>
                <a:lnTo>
                  <a:pt x="1917739" y="210246"/>
                </a:lnTo>
                <a:lnTo>
                  <a:pt x="1877059" y="169567"/>
                </a:lnTo>
                <a:lnTo>
                  <a:pt x="1863956" y="254113"/>
                </a:lnTo>
                <a:lnTo>
                  <a:pt x="1884404" y="350020"/>
                </a:lnTo>
                <a:lnTo>
                  <a:pt x="1884938" y="352425"/>
                </a:lnTo>
                <a:cubicBezTo>
                  <a:pt x="1884938" y="359484"/>
                  <a:pt x="1878643" y="365206"/>
                  <a:pt x="1870878" y="365206"/>
                </a:cubicBezTo>
                <a:cubicBezTo>
                  <a:pt x="1863114" y="365206"/>
                  <a:pt x="1856819" y="359484"/>
                  <a:pt x="1856819" y="352425"/>
                </a:cubicBezTo>
                <a:lnTo>
                  <a:pt x="1856998" y="351619"/>
                </a:lnTo>
                <a:lnTo>
                  <a:pt x="1856694" y="351619"/>
                </a:lnTo>
                <a:lnTo>
                  <a:pt x="1828458" y="264522"/>
                </a:lnTo>
                <a:lnTo>
                  <a:pt x="1826670" y="264522"/>
                </a:lnTo>
                <a:lnTo>
                  <a:pt x="1798431" y="351619"/>
                </a:lnTo>
                <a:lnTo>
                  <a:pt x="1798060" y="351619"/>
                </a:lnTo>
                <a:lnTo>
                  <a:pt x="1798239" y="352425"/>
                </a:lnTo>
                <a:cubicBezTo>
                  <a:pt x="1798239" y="359484"/>
                  <a:pt x="1791944" y="365206"/>
                  <a:pt x="1784179" y="365206"/>
                </a:cubicBezTo>
                <a:cubicBezTo>
                  <a:pt x="1776414" y="365206"/>
                  <a:pt x="1770119" y="359484"/>
                  <a:pt x="1770119" y="352425"/>
                </a:cubicBezTo>
                <a:cubicBezTo>
                  <a:pt x="1770119" y="350660"/>
                  <a:pt x="1770512" y="348979"/>
                  <a:pt x="1771224" y="347450"/>
                </a:cubicBezTo>
                <a:lnTo>
                  <a:pt x="1771287" y="347365"/>
                </a:lnTo>
                <a:lnTo>
                  <a:pt x="1791170" y="254113"/>
                </a:lnTo>
                <a:lnTo>
                  <a:pt x="1778100" y="169789"/>
                </a:lnTo>
                <a:lnTo>
                  <a:pt x="1744200" y="203689"/>
                </a:lnTo>
                <a:lnTo>
                  <a:pt x="1750779" y="208734"/>
                </a:lnTo>
                <a:cubicBezTo>
                  <a:pt x="1755835" y="212612"/>
                  <a:pt x="1756791" y="219854"/>
                  <a:pt x="1752913" y="224910"/>
                </a:cubicBezTo>
                <a:cubicBezTo>
                  <a:pt x="1749035" y="229966"/>
                  <a:pt x="1741793" y="230921"/>
                  <a:pt x="1736737" y="227044"/>
                </a:cubicBezTo>
                <a:lnTo>
                  <a:pt x="1727743" y="220146"/>
                </a:lnTo>
                <a:lnTo>
                  <a:pt x="1720722" y="227167"/>
                </a:lnTo>
                <a:cubicBezTo>
                  <a:pt x="1716216" y="231672"/>
                  <a:pt x="1708912" y="231672"/>
                  <a:pt x="1704406" y="227167"/>
                </a:cubicBezTo>
                <a:cubicBezTo>
                  <a:pt x="1699900" y="222661"/>
                  <a:pt x="1699900" y="215357"/>
                  <a:pt x="1704406" y="210851"/>
                </a:cubicBezTo>
                <a:lnTo>
                  <a:pt x="1709275" y="205982"/>
                </a:lnTo>
                <a:lnTo>
                  <a:pt x="1672100" y="177471"/>
                </a:lnTo>
                <a:lnTo>
                  <a:pt x="1670164" y="263004"/>
                </a:lnTo>
                <a:lnTo>
                  <a:pt x="1702980" y="355414"/>
                </a:lnTo>
                <a:lnTo>
                  <a:pt x="1703824" y="357728"/>
                </a:lnTo>
                <a:cubicBezTo>
                  <a:pt x="1704747" y="364726"/>
                  <a:pt x="1699254" y="371223"/>
                  <a:pt x="1691556" y="372238"/>
                </a:cubicBezTo>
                <a:cubicBezTo>
                  <a:pt x="1683858" y="373254"/>
                  <a:pt x="1676868" y="368404"/>
                  <a:pt x="1675945" y="361405"/>
                </a:cubicBezTo>
                <a:lnTo>
                  <a:pt x="1676017" y="360583"/>
                </a:lnTo>
                <a:lnTo>
                  <a:pt x="1675716" y="360623"/>
                </a:lnTo>
                <a:lnTo>
                  <a:pt x="1636330" y="277967"/>
                </a:lnTo>
                <a:lnTo>
                  <a:pt x="1634558" y="278200"/>
                </a:lnTo>
                <a:lnTo>
                  <a:pt x="1617951" y="368242"/>
                </a:lnTo>
                <a:lnTo>
                  <a:pt x="1617583" y="368291"/>
                </a:lnTo>
                <a:lnTo>
                  <a:pt x="1617865" y="369066"/>
                </a:lnTo>
                <a:cubicBezTo>
                  <a:pt x="1618788" y="376065"/>
                  <a:pt x="1613296" y="382561"/>
                  <a:pt x="1605598" y="383576"/>
                </a:cubicBezTo>
                <a:cubicBezTo>
                  <a:pt x="1597899" y="384592"/>
                  <a:pt x="1590910" y="379742"/>
                  <a:pt x="1589987" y="372744"/>
                </a:cubicBezTo>
                <a:cubicBezTo>
                  <a:pt x="1589756" y="370994"/>
                  <a:pt x="1589926" y="369276"/>
                  <a:pt x="1590432" y="367667"/>
                </a:cubicBezTo>
                <a:lnTo>
                  <a:pt x="1590483" y="367575"/>
                </a:lnTo>
                <a:lnTo>
                  <a:pt x="1598001" y="272523"/>
                </a:lnTo>
                <a:lnTo>
                  <a:pt x="1574016" y="190632"/>
                </a:lnTo>
                <a:lnTo>
                  <a:pt x="1539576" y="235538"/>
                </a:lnTo>
                <a:lnTo>
                  <a:pt x="1544167" y="241522"/>
                </a:lnTo>
                <a:cubicBezTo>
                  <a:pt x="1544932" y="244374"/>
                  <a:pt x="1544608" y="247518"/>
                  <a:pt x="1543015" y="250277"/>
                </a:cubicBezTo>
                <a:cubicBezTo>
                  <a:pt x="1539829" y="255795"/>
                  <a:pt x="1532773" y="257685"/>
                  <a:pt x="1527255" y="254499"/>
                </a:cubicBezTo>
                <a:lnTo>
                  <a:pt x="1525716" y="253610"/>
                </a:lnTo>
                <a:lnTo>
                  <a:pt x="1524634" y="255021"/>
                </a:lnTo>
                <a:cubicBezTo>
                  <a:pt x="1520756" y="260077"/>
                  <a:pt x="1513514" y="261032"/>
                  <a:pt x="1508458" y="257154"/>
                </a:cubicBezTo>
                <a:lnTo>
                  <a:pt x="1506530" y="242534"/>
                </a:lnTo>
                <a:lnTo>
                  <a:pt x="1456710" y="213771"/>
                </a:lnTo>
                <a:lnTo>
                  <a:pt x="1465934" y="298827"/>
                </a:lnTo>
                <a:lnTo>
                  <a:pt x="1510509" y="386173"/>
                </a:lnTo>
                <a:lnTo>
                  <a:pt x="1511648" y="388358"/>
                </a:lnTo>
                <a:cubicBezTo>
                  <a:pt x="1513475" y="395177"/>
                  <a:pt x="1508876" y="402333"/>
                  <a:pt x="1501375" y="404343"/>
                </a:cubicBezTo>
                <a:cubicBezTo>
                  <a:pt x="1493875" y="406353"/>
                  <a:pt x="1486313" y="402454"/>
                  <a:pt x="1484486" y="395636"/>
                </a:cubicBezTo>
                <a:lnTo>
                  <a:pt x="1484451" y="394812"/>
                </a:lnTo>
                <a:lnTo>
                  <a:pt x="1484157" y="394890"/>
                </a:lnTo>
                <a:lnTo>
                  <a:pt x="1434338" y="318070"/>
                </a:lnTo>
                <a:lnTo>
                  <a:pt x="1432611" y="318532"/>
                </a:lnTo>
                <a:lnTo>
                  <a:pt x="1427877" y="409970"/>
                </a:lnTo>
                <a:lnTo>
                  <a:pt x="1427518" y="410067"/>
                </a:lnTo>
                <a:lnTo>
                  <a:pt x="1427899" y="410799"/>
                </a:lnTo>
                <a:cubicBezTo>
                  <a:pt x="1429726" y="417617"/>
                  <a:pt x="1425127" y="424773"/>
                  <a:pt x="1417627" y="426783"/>
                </a:cubicBezTo>
                <a:cubicBezTo>
                  <a:pt x="1410126" y="428793"/>
                  <a:pt x="1402565" y="424895"/>
                  <a:pt x="1400738" y="418077"/>
                </a:cubicBezTo>
                <a:cubicBezTo>
                  <a:pt x="1400281" y="416372"/>
                  <a:pt x="1400226" y="414646"/>
                  <a:pt x="1400517" y="412985"/>
                </a:cubicBezTo>
                <a:lnTo>
                  <a:pt x="1400556" y="412887"/>
                </a:lnTo>
                <a:lnTo>
                  <a:pt x="1395626" y="317666"/>
                </a:lnTo>
                <a:lnTo>
                  <a:pt x="1361177" y="239598"/>
                </a:lnTo>
                <a:lnTo>
                  <a:pt x="1332508" y="289254"/>
                </a:lnTo>
                <a:lnTo>
                  <a:pt x="1337448" y="294191"/>
                </a:lnTo>
                <a:cubicBezTo>
                  <a:pt x="1338579" y="296919"/>
                  <a:pt x="1338669" y="300077"/>
                  <a:pt x="1337450" y="303021"/>
                </a:cubicBezTo>
                <a:cubicBezTo>
                  <a:pt x="1335014" y="308908"/>
                  <a:pt x="1328266" y="311705"/>
                  <a:pt x="1322378" y="309268"/>
                </a:cubicBezTo>
                <a:lnTo>
                  <a:pt x="1321228" y="308792"/>
                </a:lnTo>
                <a:lnTo>
                  <a:pt x="1320605" y="309871"/>
                </a:lnTo>
                <a:cubicBezTo>
                  <a:pt x="1317419" y="315389"/>
                  <a:pt x="1310363" y="317280"/>
                  <a:pt x="1304845" y="314094"/>
                </a:cubicBezTo>
                <a:cubicBezTo>
                  <a:pt x="1302086" y="312501"/>
                  <a:pt x="1300234" y="309941"/>
                  <a:pt x="1299469" y="307089"/>
                </a:cubicBezTo>
                <a:lnTo>
                  <a:pt x="1300381" y="300163"/>
                </a:lnTo>
                <a:lnTo>
                  <a:pt x="1247113" y="278114"/>
                </a:lnTo>
                <a:lnTo>
                  <a:pt x="1267381" y="361234"/>
                </a:lnTo>
                <a:lnTo>
                  <a:pt x="1322996" y="442001"/>
                </a:lnTo>
                <a:lnTo>
                  <a:pt x="1324410" y="444019"/>
                </a:lnTo>
                <a:cubicBezTo>
                  <a:pt x="1327113" y="450539"/>
                  <a:pt x="1323489" y="458236"/>
                  <a:pt x="1316316" y="461209"/>
                </a:cubicBezTo>
                <a:cubicBezTo>
                  <a:pt x="1309142" y="464183"/>
                  <a:pt x="1301136" y="461307"/>
                  <a:pt x="1298433" y="454786"/>
                </a:cubicBezTo>
                <a:lnTo>
                  <a:pt x="1298290" y="453973"/>
                </a:lnTo>
                <a:lnTo>
                  <a:pt x="1298009" y="454090"/>
                </a:lnTo>
                <a:lnTo>
                  <a:pt x="1238572" y="384444"/>
                </a:lnTo>
                <a:lnTo>
                  <a:pt x="1236921" y="385128"/>
                </a:lnTo>
                <a:lnTo>
                  <a:pt x="1244185" y="476400"/>
                </a:lnTo>
                <a:lnTo>
                  <a:pt x="1243841" y="476542"/>
                </a:lnTo>
                <a:lnTo>
                  <a:pt x="1244315" y="477218"/>
                </a:lnTo>
                <a:cubicBezTo>
                  <a:pt x="1247018" y="483739"/>
                  <a:pt x="1243394" y="491436"/>
                  <a:pt x="1236221" y="494409"/>
                </a:cubicBezTo>
                <a:cubicBezTo>
                  <a:pt x="1229048" y="497382"/>
                  <a:pt x="1221041" y="494506"/>
                  <a:pt x="1218338" y="487985"/>
                </a:cubicBezTo>
                <a:cubicBezTo>
                  <a:pt x="1217663" y="486355"/>
                  <a:pt x="1217382" y="484652"/>
                  <a:pt x="1217454" y="482967"/>
                </a:cubicBezTo>
                <a:lnTo>
                  <a:pt x="1217480" y="482864"/>
                </a:lnTo>
                <a:lnTo>
                  <a:pt x="1200140" y="389105"/>
                </a:lnTo>
                <a:lnTo>
                  <a:pt x="1155778" y="316213"/>
                </a:lnTo>
                <a:lnTo>
                  <a:pt x="1134134" y="368503"/>
                </a:lnTo>
                <a:lnTo>
                  <a:pt x="1140117" y="373094"/>
                </a:lnTo>
                <a:cubicBezTo>
                  <a:pt x="1141593" y="375651"/>
                  <a:pt x="1142094" y="378771"/>
                  <a:pt x="1141269" y="381849"/>
                </a:cubicBezTo>
                <a:cubicBezTo>
                  <a:pt x="1139620" y="388003"/>
                  <a:pt x="1133294" y="391656"/>
                  <a:pt x="1127140" y="390006"/>
                </a:cubicBezTo>
                <a:lnTo>
                  <a:pt x="1125423" y="389546"/>
                </a:lnTo>
                <a:lnTo>
                  <a:pt x="1124743" y="391189"/>
                </a:lnTo>
                <a:cubicBezTo>
                  <a:pt x="1122306" y="397076"/>
                  <a:pt x="1115558" y="399873"/>
                  <a:pt x="1109671" y="397436"/>
                </a:cubicBezTo>
                <a:cubicBezTo>
                  <a:pt x="1106727" y="396218"/>
                  <a:pt x="1104556" y="393922"/>
                  <a:pt x="1103426" y="391194"/>
                </a:cubicBezTo>
                <a:lnTo>
                  <a:pt x="1103424" y="383652"/>
                </a:lnTo>
                <a:lnTo>
                  <a:pt x="1048457" y="368924"/>
                </a:lnTo>
                <a:lnTo>
                  <a:pt x="1079381" y="448694"/>
                </a:lnTo>
                <a:lnTo>
                  <a:pt x="1145044" y="521528"/>
                </a:lnTo>
                <a:lnTo>
                  <a:pt x="1146709" y="523343"/>
                </a:lnTo>
                <a:cubicBezTo>
                  <a:pt x="1150239" y="529457"/>
                  <a:pt x="1147648" y="537560"/>
                  <a:pt x="1140924" y="541442"/>
                </a:cubicBezTo>
                <a:cubicBezTo>
                  <a:pt x="1134199" y="545325"/>
                  <a:pt x="1125886" y="543516"/>
                  <a:pt x="1122357" y="537403"/>
                </a:cubicBezTo>
                <a:lnTo>
                  <a:pt x="1122109" y="536616"/>
                </a:lnTo>
                <a:lnTo>
                  <a:pt x="1121846" y="536768"/>
                </a:lnTo>
                <a:lnTo>
                  <a:pt x="1053842" y="475459"/>
                </a:lnTo>
                <a:lnTo>
                  <a:pt x="1052293" y="476353"/>
                </a:lnTo>
                <a:lnTo>
                  <a:pt x="1071387" y="565901"/>
                </a:lnTo>
                <a:lnTo>
                  <a:pt x="1071065" y="566087"/>
                </a:lnTo>
                <a:lnTo>
                  <a:pt x="1071623" y="566695"/>
                </a:lnTo>
                <a:cubicBezTo>
                  <a:pt x="1075152" y="572808"/>
                  <a:pt x="1072562" y="580911"/>
                  <a:pt x="1065837" y="584794"/>
                </a:cubicBezTo>
                <a:cubicBezTo>
                  <a:pt x="1062474" y="586735"/>
                  <a:pt x="1058715" y="587254"/>
                  <a:pt x="1055355" y="586523"/>
                </a:cubicBezTo>
                <a:cubicBezTo>
                  <a:pt x="1051995" y="585792"/>
                  <a:pt x="1049035" y="583811"/>
                  <a:pt x="1047270" y="580755"/>
                </a:cubicBezTo>
                <a:cubicBezTo>
                  <a:pt x="1046388" y="579226"/>
                  <a:pt x="1045888" y="577574"/>
                  <a:pt x="1045740" y="575894"/>
                </a:cubicBezTo>
                <a:lnTo>
                  <a:pt x="1045752" y="575789"/>
                </a:lnTo>
                <a:lnTo>
                  <a:pt x="1016345" y="485088"/>
                </a:lnTo>
                <a:lnTo>
                  <a:pt x="962864" y="418597"/>
                </a:lnTo>
                <a:lnTo>
                  <a:pt x="948024" y="473979"/>
                </a:lnTo>
                <a:lnTo>
                  <a:pt x="954076" y="477471"/>
                </a:lnTo>
                <a:cubicBezTo>
                  <a:pt x="955874" y="479813"/>
                  <a:pt x="956778" y="482841"/>
                  <a:pt x="956363" y="485999"/>
                </a:cubicBezTo>
                <a:cubicBezTo>
                  <a:pt x="955533" y="492317"/>
                  <a:pt x="949739" y="496765"/>
                  <a:pt x="943421" y="495935"/>
                </a:cubicBezTo>
                <a:lnTo>
                  <a:pt x="942185" y="495773"/>
                </a:lnTo>
                <a:lnTo>
                  <a:pt x="941862" y="496977"/>
                </a:lnTo>
                <a:cubicBezTo>
                  <a:pt x="940213" y="503131"/>
                  <a:pt x="933887" y="506784"/>
                  <a:pt x="927732" y="505134"/>
                </a:cubicBezTo>
                <a:cubicBezTo>
                  <a:pt x="924655" y="504310"/>
                  <a:pt x="922203" y="502316"/>
                  <a:pt x="920727" y="499759"/>
                </a:cubicBezTo>
                <a:lnTo>
                  <a:pt x="919815" y="492833"/>
                </a:lnTo>
                <a:lnTo>
                  <a:pt x="862657" y="485323"/>
                </a:lnTo>
                <a:lnTo>
                  <a:pt x="903748" y="560364"/>
                </a:lnTo>
                <a:lnTo>
                  <a:pt x="978371" y="623986"/>
                </a:lnTo>
                <a:lnTo>
                  <a:pt x="980260" y="625568"/>
                </a:lnTo>
                <a:cubicBezTo>
                  <a:pt x="984558" y="631167"/>
                  <a:pt x="983050" y="639539"/>
                  <a:pt x="976890" y="644268"/>
                </a:cubicBezTo>
                <a:cubicBezTo>
                  <a:pt x="970731" y="648996"/>
                  <a:pt x="962253" y="648291"/>
                  <a:pt x="957955" y="642692"/>
                </a:cubicBezTo>
                <a:lnTo>
                  <a:pt x="957606" y="641944"/>
                </a:lnTo>
                <a:lnTo>
                  <a:pt x="957365" y="642129"/>
                </a:lnTo>
                <a:lnTo>
                  <a:pt x="881928" y="590239"/>
                </a:lnTo>
                <a:lnTo>
                  <a:pt x="880510" y="591328"/>
                </a:lnTo>
                <a:lnTo>
                  <a:pt x="911149" y="677610"/>
                </a:lnTo>
                <a:lnTo>
                  <a:pt x="910854" y="677836"/>
                </a:lnTo>
                <a:lnTo>
                  <a:pt x="911487" y="678366"/>
                </a:lnTo>
                <a:cubicBezTo>
                  <a:pt x="915785" y="683965"/>
                  <a:pt x="914277" y="692338"/>
                  <a:pt x="908117" y="697066"/>
                </a:cubicBezTo>
                <a:cubicBezTo>
                  <a:pt x="901958" y="701795"/>
                  <a:pt x="893480" y="701089"/>
                  <a:pt x="889182" y="695490"/>
                </a:cubicBezTo>
                <a:cubicBezTo>
                  <a:pt x="888107" y="694090"/>
                  <a:pt x="887396" y="692517"/>
                  <a:pt x="887029" y="690871"/>
                </a:cubicBezTo>
                <a:lnTo>
                  <a:pt x="887027" y="690766"/>
                </a:lnTo>
                <a:lnTo>
                  <a:pt x="846012" y="604689"/>
                </a:lnTo>
                <a:lnTo>
                  <a:pt x="784295" y="545762"/>
                </a:lnTo>
                <a:lnTo>
                  <a:pt x="776922" y="601872"/>
                </a:lnTo>
                <a:lnTo>
                  <a:pt x="783889" y="604758"/>
                </a:lnTo>
                <a:cubicBezTo>
                  <a:pt x="785977" y="606846"/>
                  <a:pt x="787269" y="609730"/>
                  <a:pt x="787268" y="612916"/>
                </a:cubicBezTo>
                <a:cubicBezTo>
                  <a:pt x="787268" y="619288"/>
                  <a:pt x="782103" y="624453"/>
                  <a:pt x="775731" y="624453"/>
                </a:cubicBezTo>
                <a:lnTo>
                  <a:pt x="773955" y="624453"/>
                </a:lnTo>
                <a:lnTo>
                  <a:pt x="773723" y="626215"/>
                </a:lnTo>
                <a:cubicBezTo>
                  <a:pt x="772893" y="632533"/>
                  <a:pt x="767099" y="636981"/>
                  <a:pt x="760781" y="636151"/>
                </a:cubicBezTo>
                <a:cubicBezTo>
                  <a:pt x="757623" y="635736"/>
                  <a:pt x="754931" y="634080"/>
                  <a:pt x="753133" y="631738"/>
                </a:cubicBezTo>
                <a:lnTo>
                  <a:pt x="751180" y="624453"/>
                </a:lnTo>
                <a:lnTo>
                  <a:pt x="694273" y="624453"/>
                </a:lnTo>
                <a:lnTo>
                  <a:pt x="744790" y="693502"/>
                </a:lnTo>
                <a:lnTo>
                  <a:pt x="827066" y="746859"/>
                </a:lnTo>
                <a:lnTo>
                  <a:pt x="829145" y="748182"/>
                </a:lnTo>
                <a:cubicBezTo>
                  <a:pt x="834136" y="753173"/>
                  <a:pt x="833731" y="761671"/>
                  <a:pt x="828240" y="767161"/>
                </a:cubicBezTo>
                <a:cubicBezTo>
                  <a:pt x="822750" y="772652"/>
                  <a:pt x="814252" y="773057"/>
                  <a:pt x="809261" y="768065"/>
                </a:cubicBezTo>
                <a:lnTo>
                  <a:pt x="808818" y="767369"/>
                </a:lnTo>
                <a:lnTo>
                  <a:pt x="808603" y="767584"/>
                </a:lnTo>
                <a:lnTo>
                  <a:pt x="727048" y="725965"/>
                </a:lnTo>
                <a:lnTo>
                  <a:pt x="725784" y="727229"/>
                </a:lnTo>
                <a:lnTo>
                  <a:pt x="767403" y="808784"/>
                </a:lnTo>
                <a:lnTo>
                  <a:pt x="767140" y="809047"/>
                </a:lnTo>
                <a:lnTo>
                  <a:pt x="767836" y="809490"/>
                </a:lnTo>
                <a:cubicBezTo>
                  <a:pt x="772828" y="814481"/>
                  <a:pt x="772423" y="822979"/>
                  <a:pt x="766932" y="828469"/>
                </a:cubicBezTo>
                <a:cubicBezTo>
                  <a:pt x="764187" y="831215"/>
                  <a:pt x="760690" y="832689"/>
                  <a:pt x="757255" y="832852"/>
                </a:cubicBezTo>
                <a:cubicBezTo>
                  <a:pt x="753821" y="833016"/>
                  <a:pt x="750448" y="831869"/>
                  <a:pt x="747953" y="829374"/>
                </a:cubicBezTo>
                <a:cubicBezTo>
                  <a:pt x="746705" y="828126"/>
                  <a:pt x="745794" y="826659"/>
                  <a:pt x="745216" y="825075"/>
                </a:cubicBezTo>
                <a:lnTo>
                  <a:pt x="745201" y="824970"/>
                </a:lnTo>
                <a:lnTo>
                  <a:pt x="693321" y="744971"/>
                </a:lnTo>
                <a:lnTo>
                  <a:pt x="624453" y="694587"/>
                </a:lnTo>
                <a:lnTo>
                  <a:pt x="624453" y="751923"/>
                </a:lnTo>
                <a:lnTo>
                  <a:pt x="631202" y="753729"/>
                </a:lnTo>
                <a:cubicBezTo>
                  <a:pt x="633545" y="755526"/>
                  <a:pt x="635202" y="758217"/>
                  <a:pt x="635619" y="761375"/>
                </a:cubicBezTo>
                <a:cubicBezTo>
                  <a:pt x="636452" y="767692"/>
                  <a:pt x="632007" y="773489"/>
                  <a:pt x="625690" y="774322"/>
                </a:cubicBezTo>
                <a:lnTo>
                  <a:pt x="624453" y="774485"/>
                </a:lnTo>
                <a:lnTo>
                  <a:pt x="624453" y="775732"/>
                </a:lnTo>
                <a:cubicBezTo>
                  <a:pt x="624453" y="782104"/>
                  <a:pt x="619288" y="787269"/>
                  <a:pt x="612916" y="787269"/>
                </a:cubicBezTo>
                <a:cubicBezTo>
                  <a:pt x="609730" y="787269"/>
                  <a:pt x="606846" y="785977"/>
                  <a:pt x="604758" y="783890"/>
                </a:cubicBezTo>
                <a:lnTo>
                  <a:pt x="602085" y="777435"/>
                </a:lnTo>
                <a:lnTo>
                  <a:pt x="544931" y="784974"/>
                </a:lnTo>
                <a:lnTo>
                  <a:pt x="604043" y="846824"/>
                </a:lnTo>
                <a:lnTo>
                  <a:pt x="692591" y="888963"/>
                </a:lnTo>
                <a:lnTo>
                  <a:pt x="694824" y="890003"/>
                </a:lnTo>
                <a:cubicBezTo>
                  <a:pt x="700425" y="894299"/>
                  <a:pt x="701135" y="902776"/>
                  <a:pt x="696410" y="908938"/>
                </a:cubicBezTo>
                <a:cubicBezTo>
                  <a:pt x="691684" y="915099"/>
                  <a:pt x="683313" y="916612"/>
                  <a:pt x="677711" y="912316"/>
                </a:cubicBezTo>
                <a:lnTo>
                  <a:pt x="677181" y="911684"/>
                </a:lnTo>
                <a:lnTo>
                  <a:pt x="676996" y="911925"/>
                </a:lnTo>
                <a:lnTo>
                  <a:pt x="590699" y="881328"/>
                </a:lnTo>
                <a:lnTo>
                  <a:pt x="589611" y="882747"/>
                </a:lnTo>
                <a:lnTo>
                  <a:pt x="641538" y="958159"/>
                </a:lnTo>
                <a:lnTo>
                  <a:pt x="641312" y="958454"/>
                </a:lnTo>
                <a:lnTo>
                  <a:pt x="642060" y="958802"/>
                </a:lnTo>
                <a:cubicBezTo>
                  <a:pt x="647661" y="963098"/>
                  <a:pt x="648371" y="971575"/>
                  <a:pt x="643645" y="977737"/>
                </a:cubicBezTo>
                <a:cubicBezTo>
                  <a:pt x="638920" y="983898"/>
                  <a:pt x="630548" y="985411"/>
                  <a:pt x="624947" y="981115"/>
                </a:cubicBezTo>
                <a:cubicBezTo>
                  <a:pt x="623547" y="980041"/>
                  <a:pt x="622452" y="978706"/>
                  <a:pt x="621672" y="977211"/>
                </a:cubicBezTo>
                <a:lnTo>
                  <a:pt x="621643" y="977109"/>
                </a:lnTo>
                <a:lnTo>
                  <a:pt x="559747" y="904581"/>
                </a:lnTo>
                <a:lnTo>
                  <a:pt x="484882" y="863636"/>
                </a:lnTo>
                <a:lnTo>
                  <a:pt x="492282" y="919743"/>
                </a:lnTo>
                <a:lnTo>
                  <a:pt x="499760" y="920728"/>
                </a:lnTo>
                <a:cubicBezTo>
                  <a:pt x="502317" y="922204"/>
                  <a:pt x="504311" y="924656"/>
                  <a:pt x="505135" y="927733"/>
                </a:cubicBezTo>
                <a:cubicBezTo>
                  <a:pt x="506784" y="933888"/>
                  <a:pt x="503132" y="940214"/>
                  <a:pt x="496977" y="941863"/>
                </a:cubicBezTo>
                <a:lnTo>
                  <a:pt x="495261" y="942323"/>
                </a:lnTo>
                <a:lnTo>
                  <a:pt x="495493" y="944084"/>
                </a:lnTo>
                <a:cubicBezTo>
                  <a:pt x="496326" y="950401"/>
                  <a:pt x="491881" y="956197"/>
                  <a:pt x="485564" y="957031"/>
                </a:cubicBezTo>
                <a:cubicBezTo>
                  <a:pt x="482405" y="957447"/>
                  <a:pt x="479377" y="956544"/>
                  <a:pt x="477034" y="954747"/>
                </a:cubicBezTo>
                <a:lnTo>
                  <a:pt x="473262" y="948217"/>
                </a:lnTo>
                <a:lnTo>
                  <a:pt x="418295" y="962946"/>
                </a:lnTo>
                <a:lnTo>
                  <a:pt x="484961" y="1016567"/>
                </a:lnTo>
                <a:lnTo>
                  <a:pt x="578244" y="1046811"/>
                </a:lnTo>
                <a:lnTo>
                  <a:pt x="580594" y="1047551"/>
                </a:lnTo>
                <a:cubicBezTo>
                  <a:pt x="586707" y="1051081"/>
                  <a:pt x="588515" y="1059393"/>
                  <a:pt x="584633" y="1066118"/>
                </a:cubicBezTo>
                <a:cubicBezTo>
                  <a:pt x="580750" y="1072843"/>
                  <a:pt x="572647" y="1075433"/>
                  <a:pt x="566534" y="1071904"/>
                </a:cubicBezTo>
                <a:lnTo>
                  <a:pt x="565926" y="1071346"/>
                </a:lnTo>
                <a:lnTo>
                  <a:pt x="565773" y="1071609"/>
                </a:lnTo>
                <a:lnTo>
                  <a:pt x="476226" y="1052516"/>
                </a:lnTo>
                <a:lnTo>
                  <a:pt x="475332" y="1054064"/>
                </a:lnTo>
                <a:lnTo>
                  <a:pt x="536641" y="1122068"/>
                </a:lnTo>
                <a:lnTo>
                  <a:pt x="536455" y="1122390"/>
                </a:lnTo>
                <a:lnTo>
                  <a:pt x="537242" y="1122638"/>
                </a:lnTo>
                <a:cubicBezTo>
                  <a:pt x="543355" y="1126167"/>
                  <a:pt x="545164" y="1134480"/>
                  <a:pt x="541281" y="1141205"/>
                </a:cubicBezTo>
                <a:cubicBezTo>
                  <a:pt x="539340" y="1144567"/>
                  <a:pt x="536343" y="1146896"/>
                  <a:pt x="533068" y="1147943"/>
                </a:cubicBezTo>
                <a:cubicBezTo>
                  <a:pt x="529793" y="1148990"/>
                  <a:pt x="526239" y="1148755"/>
                  <a:pt x="523182" y="1146990"/>
                </a:cubicBezTo>
                <a:cubicBezTo>
                  <a:pt x="521654" y="1146108"/>
                  <a:pt x="520395" y="1144927"/>
                  <a:pt x="519426" y="1143546"/>
                </a:cubicBezTo>
                <a:lnTo>
                  <a:pt x="519384" y="1143449"/>
                </a:lnTo>
                <a:lnTo>
                  <a:pt x="448567" y="1079604"/>
                </a:lnTo>
                <a:lnTo>
                  <a:pt x="369005" y="1048761"/>
                </a:lnTo>
                <a:lnTo>
                  <a:pt x="383845" y="1104143"/>
                </a:lnTo>
                <a:lnTo>
                  <a:pt x="390830" y="1104141"/>
                </a:lnTo>
                <a:cubicBezTo>
                  <a:pt x="393558" y="1105271"/>
                  <a:pt x="395855" y="1107441"/>
                  <a:pt x="397075" y="1110384"/>
                </a:cubicBezTo>
                <a:cubicBezTo>
                  <a:pt x="399515" y="1116270"/>
                  <a:pt x="396721" y="1123019"/>
                  <a:pt x="390835" y="1125459"/>
                </a:cubicBezTo>
                <a:lnTo>
                  <a:pt x="389684" y="1125936"/>
                </a:lnTo>
                <a:lnTo>
                  <a:pt x="390007" y="1127140"/>
                </a:lnTo>
                <a:cubicBezTo>
                  <a:pt x="391656" y="1133295"/>
                  <a:pt x="388004" y="1139621"/>
                  <a:pt x="381849" y="1141270"/>
                </a:cubicBezTo>
                <a:cubicBezTo>
                  <a:pt x="378772" y="1142095"/>
                  <a:pt x="375652" y="1141594"/>
                  <a:pt x="373095" y="1140118"/>
                </a:cubicBezTo>
                <a:lnTo>
                  <a:pt x="368842" y="1134575"/>
                </a:lnTo>
                <a:lnTo>
                  <a:pt x="315585" y="1156650"/>
                </a:lnTo>
                <a:lnTo>
                  <a:pt x="388691" y="1201093"/>
                </a:lnTo>
                <a:lnTo>
                  <a:pt x="485128" y="1218879"/>
                </a:lnTo>
                <a:lnTo>
                  <a:pt x="487554" y="1219305"/>
                </a:lnTo>
                <a:cubicBezTo>
                  <a:pt x="494076" y="1222005"/>
                  <a:pt x="496956" y="1230010"/>
                  <a:pt x="493986" y="1237184"/>
                </a:cubicBezTo>
                <a:cubicBezTo>
                  <a:pt x="491017" y="1244359"/>
                  <a:pt x="483322" y="1247987"/>
                  <a:pt x="476800" y="1245287"/>
                </a:cubicBezTo>
                <a:lnTo>
                  <a:pt x="476124" y="1244814"/>
                </a:lnTo>
                <a:lnTo>
                  <a:pt x="476007" y="1245095"/>
                </a:lnTo>
                <a:lnTo>
                  <a:pt x="384732" y="1237876"/>
                </a:lnTo>
                <a:lnTo>
                  <a:pt x="384048" y="1239527"/>
                </a:lnTo>
                <a:lnTo>
                  <a:pt x="453724" y="1298930"/>
                </a:lnTo>
                <a:lnTo>
                  <a:pt x="453581" y="1299273"/>
                </a:lnTo>
                <a:lnTo>
                  <a:pt x="454394" y="1299416"/>
                </a:lnTo>
                <a:cubicBezTo>
                  <a:pt x="460916" y="1302116"/>
                  <a:pt x="463796" y="1310121"/>
                  <a:pt x="460826" y="1317295"/>
                </a:cubicBezTo>
                <a:cubicBezTo>
                  <a:pt x="457857" y="1324470"/>
                  <a:pt x="450162" y="1328098"/>
                  <a:pt x="443640" y="1325398"/>
                </a:cubicBezTo>
                <a:cubicBezTo>
                  <a:pt x="442009" y="1324723"/>
                  <a:pt x="440606" y="1323717"/>
                  <a:pt x="439466" y="1322475"/>
                </a:cubicBezTo>
                <a:lnTo>
                  <a:pt x="439411" y="1322384"/>
                </a:lnTo>
                <a:lnTo>
                  <a:pt x="360853" y="1268347"/>
                </a:lnTo>
                <a:lnTo>
                  <a:pt x="277941" y="1248174"/>
                </a:lnTo>
                <a:lnTo>
                  <a:pt x="299611" y="1300453"/>
                </a:lnTo>
                <a:lnTo>
                  <a:pt x="307088" y="1299468"/>
                </a:lnTo>
                <a:cubicBezTo>
                  <a:pt x="309940" y="1300233"/>
                  <a:pt x="312501" y="1302085"/>
                  <a:pt x="314094" y="1304844"/>
                </a:cubicBezTo>
                <a:cubicBezTo>
                  <a:pt x="317280" y="1310362"/>
                  <a:pt x="315389" y="1317418"/>
                  <a:pt x="309871" y="1320604"/>
                </a:cubicBezTo>
                <a:lnTo>
                  <a:pt x="308332" y="1321492"/>
                </a:lnTo>
                <a:lnTo>
                  <a:pt x="309012" y="1323134"/>
                </a:lnTo>
                <a:cubicBezTo>
                  <a:pt x="311452" y="1329020"/>
                  <a:pt x="308658" y="1335770"/>
                  <a:pt x="302772" y="1338209"/>
                </a:cubicBezTo>
                <a:cubicBezTo>
                  <a:pt x="299829" y="1339429"/>
                  <a:pt x="296670" y="1339341"/>
                  <a:pt x="293942" y="1338212"/>
                </a:cubicBezTo>
                <a:lnTo>
                  <a:pt x="288608" y="1332880"/>
                </a:lnTo>
                <a:lnTo>
                  <a:pt x="239326" y="1361333"/>
                </a:lnTo>
                <a:lnTo>
                  <a:pt x="317599" y="1395872"/>
                </a:lnTo>
                <a:lnTo>
                  <a:pt x="415531" y="1400943"/>
                </a:lnTo>
                <a:lnTo>
                  <a:pt x="417992" y="1401049"/>
                </a:lnTo>
                <a:cubicBezTo>
                  <a:pt x="424811" y="1402876"/>
                  <a:pt x="428709" y="1410438"/>
                  <a:pt x="426699" y="1417938"/>
                </a:cubicBezTo>
                <a:cubicBezTo>
                  <a:pt x="424689" y="1425438"/>
                  <a:pt x="417533" y="1430038"/>
                  <a:pt x="410715" y="1428211"/>
                </a:cubicBezTo>
                <a:lnTo>
                  <a:pt x="409983" y="1427829"/>
                </a:lnTo>
                <a:lnTo>
                  <a:pt x="409904" y="1428123"/>
                </a:lnTo>
                <a:lnTo>
                  <a:pt x="318466" y="1432857"/>
                </a:lnTo>
                <a:lnTo>
                  <a:pt x="318003" y="1434584"/>
                </a:lnTo>
                <a:lnTo>
                  <a:pt x="394824" y="1484403"/>
                </a:lnTo>
                <a:lnTo>
                  <a:pt x="394728" y="1484762"/>
                </a:lnTo>
                <a:lnTo>
                  <a:pt x="395552" y="1484798"/>
                </a:lnTo>
                <a:cubicBezTo>
                  <a:pt x="402370" y="1486625"/>
                  <a:pt x="406269" y="1494186"/>
                  <a:pt x="404259" y="1501686"/>
                </a:cubicBezTo>
                <a:cubicBezTo>
                  <a:pt x="402249" y="1509187"/>
                  <a:pt x="395092" y="1513786"/>
                  <a:pt x="388274" y="1511959"/>
                </a:cubicBezTo>
                <a:cubicBezTo>
                  <a:pt x="386570" y="1511502"/>
                  <a:pt x="385047" y="1510687"/>
                  <a:pt x="383755" y="1509604"/>
                </a:cubicBezTo>
                <a:lnTo>
                  <a:pt x="383689" y="1509522"/>
                </a:lnTo>
                <a:lnTo>
                  <a:pt x="298760" y="1466180"/>
                </a:lnTo>
                <a:lnTo>
                  <a:pt x="213927" y="1456980"/>
                </a:lnTo>
                <a:lnTo>
                  <a:pt x="243040" y="1507405"/>
                </a:lnTo>
                <a:lnTo>
                  <a:pt x="256991" y="1509239"/>
                </a:lnTo>
                <a:cubicBezTo>
                  <a:pt x="260871" y="1514293"/>
                  <a:pt x="259919" y="1521535"/>
                  <a:pt x="254865" y="1525415"/>
                </a:cubicBezTo>
                <a:lnTo>
                  <a:pt x="253876" y="1526174"/>
                </a:lnTo>
                <a:lnTo>
                  <a:pt x="254499" y="1527254"/>
                </a:lnTo>
                <a:cubicBezTo>
                  <a:pt x="257685" y="1532772"/>
                  <a:pt x="255794" y="1539828"/>
                  <a:pt x="250276" y="1543014"/>
                </a:cubicBezTo>
                <a:cubicBezTo>
                  <a:pt x="247517" y="1544607"/>
                  <a:pt x="244374" y="1544931"/>
                  <a:pt x="241522" y="1544166"/>
                </a:cubicBezTo>
                <a:lnTo>
                  <a:pt x="235980" y="1539914"/>
                </a:lnTo>
                <a:lnTo>
                  <a:pt x="190252" y="1575020"/>
                </a:lnTo>
                <a:lnTo>
                  <a:pt x="272370" y="1599027"/>
                </a:lnTo>
                <a:lnTo>
                  <a:pt x="370124" y="1591247"/>
                </a:lnTo>
                <a:lnTo>
                  <a:pt x="372578" y="1591031"/>
                </a:lnTo>
                <a:cubicBezTo>
                  <a:pt x="379577" y="1591951"/>
                  <a:pt x="384430" y="1598937"/>
                  <a:pt x="383418" y="1606636"/>
                </a:cubicBezTo>
                <a:cubicBezTo>
                  <a:pt x="382407" y="1614335"/>
                  <a:pt x="375913" y="1619831"/>
                  <a:pt x="368914" y="1618911"/>
                </a:cubicBezTo>
                <a:lnTo>
                  <a:pt x="368139" y="1618629"/>
                </a:lnTo>
                <a:lnTo>
                  <a:pt x="368099" y="1618930"/>
                </a:lnTo>
                <a:lnTo>
                  <a:pt x="278066" y="1635581"/>
                </a:lnTo>
                <a:lnTo>
                  <a:pt x="277833" y="1637354"/>
                </a:lnTo>
                <a:lnTo>
                  <a:pt x="360508" y="1676699"/>
                </a:lnTo>
                <a:lnTo>
                  <a:pt x="360460" y="1677067"/>
                </a:lnTo>
                <a:lnTo>
                  <a:pt x="361282" y="1676995"/>
                </a:lnTo>
                <a:cubicBezTo>
                  <a:pt x="368281" y="1677914"/>
                  <a:pt x="373134" y="1684901"/>
                  <a:pt x="372123" y="1692600"/>
                </a:cubicBezTo>
                <a:cubicBezTo>
                  <a:pt x="371111" y="1700299"/>
                  <a:pt x="364617" y="1705795"/>
                  <a:pt x="357619" y="1704875"/>
                </a:cubicBezTo>
                <a:cubicBezTo>
                  <a:pt x="355869" y="1704645"/>
                  <a:pt x="354253" y="1704036"/>
                  <a:pt x="352830" y="1703131"/>
                </a:cubicBezTo>
                <a:lnTo>
                  <a:pt x="352754" y="1703058"/>
                </a:lnTo>
                <a:lnTo>
                  <a:pt x="262887" y="1671195"/>
                </a:lnTo>
                <a:lnTo>
                  <a:pt x="177579" y="1673168"/>
                </a:lnTo>
                <a:lnTo>
                  <a:pt x="212419" y="1718550"/>
                </a:lnTo>
                <a:lnTo>
                  <a:pt x="227167" y="1718550"/>
                </a:lnTo>
                <a:cubicBezTo>
                  <a:pt x="231672" y="1723055"/>
                  <a:pt x="231672" y="1730360"/>
                  <a:pt x="227167" y="1734866"/>
                </a:cubicBezTo>
                <a:lnTo>
                  <a:pt x="225910" y="1736122"/>
                </a:lnTo>
                <a:lnTo>
                  <a:pt x="226992" y="1737532"/>
                </a:lnTo>
                <a:cubicBezTo>
                  <a:pt x="230873" y="1742586"/>
                  <a:pt x="229921" y="1749829"/>
                  <a:pt x="224867" y="1753709"/>
                </a:cubicBezTo>
                <a:lnTo>
                  <a:pt x="210245" y="1751787"/>
                </a:lnTo>
                <a:lnTo>
                  <a:pt x="169567" y="1792465"/>
                </a:lnTo>
                <a:lnTo>
                  <a:pt x="254112" y="1805570"/>
                </a:lnTo>
                <a:lnTo>
                  <a:pt x="350020" y="1785120"/>
                </a:lnTo>
                <a:lnTo>
                  <a:pt x="352425" y="1784586"/>
                </a:lnTo>
                <a:cubicBezTo>
                  <a:pt x="359483" y="1784586"/>
                  <a:pt x="365206" y="1790881"/>
                  <a:pt x="365206" y="1798646"/>
                </a:cubicBezTo>
                <a:cubicBezTo>
                  <a:pt x="365206" y="1806411"/>
                  <a:pt x="359483" y="1812706"/>
                  <a:pt x="352425" y="1812706"/>
                </a:cubicBezTo>
                <a:lnTo>
                  <a:pt x="351619" y="1812527"/>
                </a:lnTo>
                <a:lnTo>
                  <a:pt x="351619" y="1812831"/>
                </a:lnTo>
                <a:lnTo>
                  <a:pt x="264522" y="1841070"/>
                </a:lnTo>
                <a:lnTo>
                  <a:pt x="264522" y="1842858"/>
                </a:lnTo>
                <a:lnTo>
                  <a:pt x="351619" y="1871096"/>
                </a:lnTo>
                <a:lnTo>
                  <a:pt x="351619" y="1871468"/>
                </a:lnTo>
                <a:lnTo>
                  <a:pt x="352425" y="1871289"/>
                </a:lnTo>
                <a:cubicBezTo>
                  <a:pt x="359483" y="1871289"/>
                  <a:pt x="365206" y="1877584"/>
                  <a:pt x="365206" y="1885349"/>
                </a:cubicBezTo>
                <a:cubicBezTo>
                  <a:pt x="365206" y="1893114"/>
                  <a:pt x="359483" y="1899409"/>
                  <a:pt x="352425" y="1899409"/>
                </a:cubicBezTo>
                <a:cubicBezTo>
                  <a:pt x="350660" y="1899409"/>
                  <a:pt x="348979" y="1899015"/>
                  <a:pt x="347450" y="1898304"/>
                </a:cubicBezTo>
                <a:lnTo>
                  <a:pt x="347365" y="1898241"/>
                </a:lnTo>
                <a:lnTo>
                  <a:pt x="254112" y="1878358"/>
                </a:lnTo>
                <a:lnTo>
                  <a:pt x="169788" y="1891428"/>
                </a:lnTo>
                <a:lnTo>
                  <a:pt x="209313" y="1930952"/>
                </a:lnTo>
                <a:lnTo>
                  <a:pt x="210767" y="1930760"/>
                </a:lnTo>
                <a:lnTo>
                  <a:pt x="211017" y="1932656"/>
                </a:lnTo>
                <a:lnTo>
                  <a:pt x="227167" y="1948806"/>
                </a:lnTo>
                <a:cubicBezTo>
                  <a:pt x="231672" y="1953312"/>
                  <a:pt x="231672" y="1960616"/>
                  <a:pt x="227167" y="1965122"/>
                </a:cubicBezTo>
                <a:cubicBezTo>
                  <a:pt x="222661" y="1969627"/>
                  <a:pt x="215356" y="1969627"/>
                  <a:pt x="210851" y="1965122"/>
                </a:cubicBezTo>
                <a:lnTo>
                  <a:pt x="204117" y="1958388"/>
                </a:lnTo>
                <a:lnTo>
                  <a:pt x="163328" y="2011573"/>
                </a:lnTo>
                <a:lnTo>
                  <a:pt x="248861" y="2013509"/>
                </a:lnTo>
                <a:lnTo>
                  <a:pt x="341270" y="1980693"/>
                </a:lnTo>
                <a:lnTo>
                  <a:pt x="343585" y="1979849"/>
                </a:lnTo>
                <a:cubicBezTo>
                  <a:pt x="350583" y="1978926"/>
                  <a:pt x="357079" y="1984419"/>
                  <a:pt x="358095" y="1992117"/>
                </a:cubicBezTo>
                <a:cubicBezTo>
                  <a:pt x="359110" y="1999815"/>
                  <a:pt x="354260" y="2006804"/>
                  <a:pt x="347262" y="2007728"/>
                </a:cubicBezTo>
                <a:lnTo>
                  <a:pt x="346440" y="2007655"/>
                </a:lnTo>
                <a:lnTo>
                  <a:pt x="346480" y="2007957"/>
                </a:lnTo>
                <a:lnTo>
                  <a:pt x="263823" y="2047343"/>
                </a:lnTo>
                <a:lnTo>
                  <a:pt x="264057" y="2049115"/>
                </a:lnTo>
                <a:lnTo>
                  <a:pt x="354099" y="2065722"/>
                </a:lnTo>
                <a:lnTo>
                  <a:pt x="354148" y="2066090"/>
                </a:lnTo>
                <a:lnTo>
                  <a:pt x="354923" y="2065808"/>
                </a:lnTo>
                <a:cubicBezTo>
                  <a:pt x="361921" y="2064884"/>
                  <a:pt x="368418" y="2070377"/>
                  <a:pt x="369433" y="2078075"/>
                </a:cubicBezTo>
                <a:cubicBezTo>
                  <a:pt x="370448" y="2085774"/>
                  <a:pt x="365598" y="2092763"/>
                  <a:pt x="358600" y="2093686"/>
                </a:cubicBezTo>
                <a:cubicBezTo>
                  <a:pt x="356851" y="2093917"/>
                  <a:pt x="355132" y="2093746"/>
                  <a:pt x="353524" y="2093241"/>
                </a:cubicBezTo>
                <a:lnTo>
                  <a:pt x="353431" y="2093190"/>
                </a:lnTo>
                <a:lnTo>
                  <a:pt x="258379" y="2085672"/>
                </a:lnTo>
                <a:lnTo>
                  <a:pt x="176489" y="2109657"/>
                </a:lnTo>
                <a:lnTo>
                  <a:pt x="221395" y="2144097"/>
                </a:lnTo>
                <a:lnTo>
                  <a:pt x="227379" y="2139505"/>
                </a:lnTo>
                <a:cubicBezTo>
                  <a:pt x="230231" y="2138741"/>
                  <a:pt x="233374" y="2139065"/>
                  <a:pt x="236133" y="2140658"/>
                </a:cubicBezTo>
                <a:cubicBezTo>
                  <a:pt x="241651" y="2143844"/>
                  <a:pt x="243542" y="2150900"/>
                  <a:pt x="240356" y="2156418"/>
                </a:cubicBezTo>
                <a:lnTo>
                  <a:pt x="239467" y="2157957"/>
                </a:lnTo>
                <a:lnTo>
                  <a:pt x="240877" y="2159039"/>
                </a:lnTo>
                <a:cubicBezTo>
                  <a:pt x="245933" y="2162916"/>
                  <a:pt x="246889" y="2170159"/>
                  <a:pt x="243011" y="2175214"/>
                </a:cubicBezTo>
                <a:lnTo>
                  <a:pt x="228390" y="2177143"/>
                </a:lnTo>
                <a:lnTo>
                  <a:pt x="199627" y="2226963"/>
                </a:lnTo>
                <a:lnTo>
                  <a:pt x="284683" y="2217738"/>
                </a:lnTo>
                <a:lnTo>
                  <a:pt x="372030" y="2173163"/>
                </a:lnTo>
                <a:lnTo>
                  <a:pt x="374215" y="2172025"/>
                </a:lnTo>
                <a:cubicBezTo>
                  <a:pt x="381033" y="2170198"/>
                  <a:pt x="388190" y="2174797"/>
                  <a:pt x="390200" y="2182298"/>
                </a:cubicBezTo>
                <a:cubicBezTo>
                  <a:pt x="392209" y="2189798"/>
                  <a:pt x="388311" y="2197360"/>
                  <a:pt x="381493" y="2199186"/>
                </a:cubicBezTo>
                <a:lnTo>
                  <a:pt x="380668" y="2199222"/>
                </a:lnTo>
                <a:lnTo>
                  <a:pt x="380747" y="2199516"/>
                </a:lnTo>
                <a:lnTo>
                  <a:pt x="303926" y="2249335"/>
                </a:lnTo>
                <a:lnTo>
                  <a:pt x="304389" y="2251062"/>
                </a:lnTo>
                <a:lnTo>
                  <a:pt x="395827" y="2255796"/>
                </a:lnTo>
                <a:lnTo>
                  <a:pt x="395923" y="2256155"/>
                </a:lnTo>
                <a:lnTo>
                  <a:pt x="396655" y="2255773"/>
                </a:lnTo>
                <a:cubicBezTo>
                  <a:pt x="403473" y="2253946"/>
                  <a:pt x="410630" y="2258546"/>
                  <a:pt x="412640" y="2266046"/>
                </a:cubicBezTo>
                <a:cubicBezTo>
                  <a:pt x="414650" y="2273547"/>
                  <a:pt x="410751" y="2281108"/>
                  <a:pt x="403933" y="2282935"/>
                </a:cubicBezTo>
                <a:cubicBezTo>
                  <a:pt x="402229" y="2283392"/>
                  <a:pt x="400503" y="2283447"/>
                  <a:pt x="398842" y="2283155"/>
                </a:cubicBezTo>
                <a:lnTo>
                  <a:pt x="398744" y="2283117"/>
                </a:lnTo>
                <a:lnTo>
                  <a:pt x="303522" y="2288046"/>
                </a:lnTo>
                <a:lnTo>
                  <a:pt x="225454" y="2322496"/>
                </a:lnTo>
                <a:lnTo>
                  <a:pt x="275109" y="2351164"/>
                </a:lnTo>
                <a:lnTo>
                  <a:pt x="280047" y="2346223"/>
                </a:lnTo>
                <a:cubicBezTo>
                  <a:pt x="282774" y="2345093"/>
                  <a:pt x="285933" y="2345003"/>
                  <a:pt x="288877" y="2346221"/>
                </a:cubicBezTo>
                <a:cubicBezTo>
                  <a:pt x="294764" y="2348658"/>
                  <a:pt x="297561" y="2355406"/>
                  <a:pt x="295124" y="2361293"/>
                </a:cubicBezTo>
                <a:lnTo>
                  <a:pt x="294648" y="2362444"/>
                </a:lnTo>
                <a:lnTo>
                  <a:pt x="295728" y="2363068"/>
                </a:lnTo>
                <a:cubicBezTo>
                  <a:pt x="301246" y="2366254"/>
                  <a:pt x="303137" y="2373310"/>
                  <a:pt x="299951" y="2378828"/>
                </a:cubicBezTo>
                <a:cubicBezTo>
                  <a:pt x="298358" y="2381587"/>
                  <a:pt x="295797" y="2383439"/>
                  <a:pt x="292945" y="2384203"/>
                </a:cubicBezTo>
                <a:lnTo>
                  <a:pt x="286019" y="2383291"/>
                </a:lnTo>
                <a:lnTo>
                  <a:pt x="263970" y="2436559"/>
                </a:lnTo>
                <a:lnTo>
                  <a:pt x="347090" y="2416291"/>
                </a:lnTo>
                <a:lnTo>
                  <a:pt x="427857" y="2360676"/>
                </a:lnTo>
                <a:lnTo>
                  <a:pt x="429874" y="2359262"/>
                </a:lnTo>
                <a:cubicBezTo>
                  <a:pt x="436395" y="2356559"/>
                  <a:pt x="444092" y="2360183"/>
                  <a:pt x="447065" y="2367356"/>
                </a:cubicBezTo>
                <a:cubicBezTo>
                  <a:pt x="450038" y="2374529"/>
                  <a:pt x="447162" y="2382536"/>
                  <a:pt x="440642" y="2385239"/>
                </a:cubicBezTo>
                <a:lnTo>
                  <a:pt x="439829" y="2385382"/>
                </a:lnTo>
                <a:lnTo>
                  <a:pt x="439945" y="2385663"/>
                </a:lnTo>
                <a:lnTo>
                  <a:pt x="370299" y="2445100"/>
                </a:lnTo>
                <a:lnTo>
                  <a:pt x="370984" y="2446751"/>
                </a:lnTo>
                <a:lnTo>
                  <a:pt x="462256" y="2439487"/>
                </a:lnTo>
                <a:lnTo>
                  <a:pt x="462398" y="2439830"/>
                </a:lnTo>
                <a:lnTo>
                  <a:pt x="463074" y="2439357"/>
                </a:lnTo>
                <a:cubicBezTo>
                  <a:pt x="469595" y="2436654"/>
                  <a:pt x="477291" y="2440278"/>
                  <a:pt x="480264" y="2447451"/>
                </a:cubicBezTo>
                <a:cubicBezTo>
                  <a:pt x="483238" y="2454624"/>
                  <a:pt x="480362" y="2462630"/>
                  <a:pt x="473841" y="2465333"/>
                </a:cubicBezTo>
                <a:cubicBezTo>
                  <a:pt x="472211" y="2466009"/>
                  <a:pt x="470507" y="2466289"/>
                  <a:pt x="468822" y="2466218"/>
                </a:cubicBezTo>
                <a:lnTo>
                  <a:pt x="468720" y="2466192"/>
                </a:lnTo>
                <a:lnTo>
                  <a:pt x="374961" y="2483532"/>
                </a:lnTo>
                <a:lnTo>
                  <a:pt x="302068" y="2527894"/>
                </a:lnTo>
                <a:lnTo>
                  <a:pt x="354359" y="2549538"/>
                </a:lnTo>
                <a:lnTo>
                  <a:pt x="358950" y="2543555"/>
                </a:lnTo>
                <a:cubicBezTo>
                  <a:pt x="361507" y="2542079"/>
                  <a:pt x="364627" y="2541578"/>
                  <a:pt x="367704" y="2542402"/>
                </a:cubicBezTo>
                <a:cubicBezTo>
                  <a:pt x="373859" y="2544051"/>
                  <a:pt x="377511" y="2550378"/>
                  <a:pt x="375862" y="2556532"/>
                </a:cubicBezTo>
                <a:lnTo>
                  <a:pt x="375402" y="2558249"/>
                </a:lnTo>
                <a:lnTo>
                  <a:pt x="377044" y="2558928"/>
                </a:lnTo>
                <a:cubicBezTo>
                  <a:pt x="382932" y="2561365"/>
                  <a:pt x="385729" y="2568113"/>
                  <a:pt x="383292" y="2574001"/>
                </a:cubicBezTo>
                <a:cubicBezTo>
                  <a:pt x="382073" y="2576944"/>
                  <a:pt x="379777" y="2579115"/>
                  <a:pt x="377050" y="2580246"/>
                </a:cubicBezTo>
                <a:lnTo>
                  <a:pt x="369508" y="2580248"/>
                </a:lnTo>
                <a:lnTo>
                  <a:pt x="354779" y="2635215"/>
                </a:lnTo>
                <a:lnTo>
                  <a:pt x="434550" y="2604291"/>
                </a:lnTo>
                <a:lnTo>
                  <a:pt x="507383" y="2538627"/>
                </a:lnTo>
                <a:lnTo>
                  <a:pt x="509199" y="2536962"/>
                </a:lnTo>
                <a:cubicBezTo>
                  <a:pt x="515312" y="2533433"/>
                  <a:pt x="523415" y="2536023"/>
                  <a:pt x="527298" y="2542748"/>
                </a:cubicBezTo>
                <a:cubicBezTo>
                  <a:pt x="531180" y="2549473"/>
                  <a:pt x="529372" y="2557785"/>
                  <a:pt x="523259" y="2561315"/>
                </a:cubicBezTo>
                <a:lnTo>
                  <a:pt x="522472" y="2561563"/>
                </a:lnTo>
                <a:lnTo>
                  <a:pt x="522624" y="2561826"/>
                </a:lnTo>
                <a:lnTo>
                  <a:pt x="461315" y="2629830"/>
                </a:lnTo>
                <a:lnTo>
                  <a:pt x="462209" y="2631378"/>
                </a:lnTo>
                <a:lnTo>
                  <a:pt x="551756" y="2612285"/>
                </a:lnTo>
                <a:lnTo>
                  <a:pt x="551942" y="2612607"/>
                </a:lnTo>
                <a:lnTo>
                  <a:pt x="552550" y="2612049"/>
                </a:lnTo>
                <a:cubicBezTo>
                  <a:pt x="558664" y="2608520"/>
                  <a:pt x="566767" y="2611110"/>
                  <a:pt x="570649" y="2617835"/>
                </a:cubicBezTo>
                <a:cubicBezTo>
                  <a:pt x="574532" y="2624560"/>
                  <a:pt x="572723" y="2632872"/>
                  <a:pt x="566610" y="2636402"/>
                </a:cubicBezTo>
                <a:cubicBezTo>
                  <a:pt x="565082" y="2637284"/>
                  <a:pt x="563429" y="2637784"/>
                  <a:pt x="561750" y="2637932"/>
                </a:cubicBezTo>
                <a:lnTo>
                  <a:pt x="561645" y="2637920"/>
                </a:lnTo>
                <a:lnTo>
                  <a:pt x="470944" y="2667327"/>
                </a:lnTo>
                <a:lnTo>
                  <a:pt x="404452" y="2720808"/>
                </a:lnTo>
                <a:lnTo>
                  <a:pt x="459835" y="2735648"/>
                </a:lnTo>
                <a:lnTo>
                  <a:pt x="463326" y="2729596"/>
                </a:lnTo>
                <a:cubicBezTo>
                  <a:pt x="465668" y="2727798"/>
                  <a:pt x="468696" y="2726894"/>
                  <a:pt x="471855" y="2727309"/>
                </a:cubicBezTo>
                <a:cubicBezTo>
                  <a:pt x="478173" y="2728139"/>
                  <a:pt x="482621" y="2733933"/>
                  <a:pt x="481791" y="2740250"/>
                </a:cubicBezTo>
                <a:lnTo>
                  <a:pt x="481628" y="2741487"/>
                </a:lnTo>
                <a:lnTo>
                  <a:pt x="482832" y="2741810"/>
                </a:lnTo>
                <a:cubicBezTo>
                  <a:pt x="488987" y="2743459"/>
                  <a:pt x="492639" y="2749785"/>
                  <a:pt x="490990" y="2755940"/>
                </a:cubicBezTo>
                <a:cubicBezTo>
                  <a:pt x="490166" y="2759017"/>
                  <a:pt x="488172" y="2761469"/>
                  <a:pt x="485615" y="2762945"/>
                </a:cubicBezTo>
                <a:lnTo>
                  <a:pt x="478689" y="2763857"/>
                </a:lnTo>
                <a:lnTo>
                  <a:pt x="471178" y="2821014"/>
                </a:lnTo>
                <a:lnTo>
                  <a:pt x="546220" y="2779924"/>
                </a:lnTo>
                <a:lnTo>
                  <a:pt x="609841" y="2705300"/>
                </a:lnTo>
                <a:lnTo>
                  <a:pt x="611424" y="2703412"/>
                </a:lnTo>
                <a:cubicBezTo>
                  <a:pt x="617023" y="2699114"/>
                  <a:pt x="625395" y="2700622"/>
                  <a:pt x="630124" y="2706781"/>
                </a:cubicBezTo>
                <a:cubicBezTo>
                  <a:pt x="634852" y="2712941"/>
                  <a:pt x="634146" y="2721418"/>
                  <a:pt x="628547" y="2725717"/>
                </a:cubicBezTo>
                <a:lnTo>
                  <a:pt x="627799" y="2726066"/>
                </a:lnTo>
                <a:lnTo>
                  <a:pt x="627984" y="2726307"/>
                </a:lnTo>
                <a:lnTo>
                  <a:pt x="576095" y="2801744"/>
                </a:lnTo>
                <a:lnTo>
                  <a:pt x="577184" y="2803162"/>
                </a:lnTo>
                <a:lnTo>
                  <a:pt x="663465" y="2772523"/>
                </a:lnTo>
                <a:lnTo>
                  <a:pt x="663692" y="2772818"/>
                </a:lnTo>
                <a:lnTo>
                  <a:pt x="664222" y="2772185"/>
                </a:lnTo>
                <a:cubicBezTo>
                  <a:pt x="669821" y="2767887"/>
                  <a:pt x="678193" y="2769395"/>
                  <a:pt x="682922" y="2775554"/>
                </a:cubicBezTo>
                <a:cubicBezTo>
                  <a:pt x="687650" y="2781714"/>
                  <a:pt x="686945" y="2790191"/>
                  <a:pt x="681346" y="2794490"/>
                </a:cubicBezTo>
                <a:cubicBezTo>
                  <a:pt x="679946" y="2795564"/>
                  <a:pt x="678373" y="2796276"/>
                  <a:pt x="676727" y="2796643"/>
                </a:cubicBezTo>
                <a:lnTo>
                  <a:pt x="676621" y="2796645"/>
                </a:lnTo>
                <a:lnTo>
                  <a:pt x="590545" y="2837660"/>
                </a:lnTo>
                <a:lnTo>
                  <a:pt x="531618" y="2899377"/>
                </a:lnTo>
                <a:lnTo>
                  <a:pt x="587728" y="2906750"/>
                </a:lnTo>
                <a:lnTo>
                  <a:pt x="590614" y="2899782"/>
                </a:lnTo>
                <a:cubicBezTo>
                  <a:pt x="592702" y="2897695"/>
                  <a:pt x="595586" y="2896403"/>
                  <a:pt x="598772" y="2896403"/>
                </a:cubicBezTo>
                <a:cubicBezTo>
                  <a:pt x="605144" y="2896403"/>
                  <a:pt x="610309" y="2901569"/>
                  <a:pt x="610309" y="2907940"/>
                </a:cubicBezTo>
                <a:lnTo>
                  <a:pt x="610309" y="2909717"/>
                </a:lnTo>
                <a:lnTo>
                  <a:pt x="612071" y="2909949"/>
                </a:lnTo>
                <a:cubicBezTo>
                  <a:pt x="618389" y="2910779"/>
                  <a:pt x="622837" y="2916573"/>
                  <a:pt x="622007" y="2922890"/>
                </a:cubicBezTo>
                <a:cubicBezTo>
                  <a:pt x="621592" y="2926049"/>
                  <a:pt x="619936" y="2928741"/>
                  <a:pt x="617594" y="2930539"/>
                </a:cubicBezTo>
                <a:lnTo>
                  <a:pt x="610309" y="2932492"/>
                </a:lnTo>
                <a:lnTo>
                  <a:pt x="610309" y="2989398"/>
                </a:lnTo>
                <a:lnTo>
                  <a:pt x="679358" y="2938882"/>
                </a:lnTo>
                <a:lnTo>
                  <a:pt x="732715" y="2856605"/>
                </a:lnTo>
                <a:lnTo>
                  <a:pt x="734037" y="2854527"/>
                </a:lnTo>
                <a:cubicBezTo>
                  <a:pt x="739029" y="2849536"/>
                  <a:pt x="747526" y="2849941"/>
                  <a:pt x="753017" y="2855431"/>
                </a:cubicBezTo>
                <a:cubicBezTo>
                  <a:pt x="758508" y="2860922"/>
                  <a:pt x="758912" y="2869419"/>
                  <a:pt x="753921" y="2874411"/>
                </a:cubicBezTo>
                <a:lnTo>
                  <a:pt x="753225" y="2874854"/>
                </a:lnTo>
                <a:lnTo>
                  <a:pt x="753440" y="2875069"/>
                </a:lnTo>
                <a:lnTo>
                  <a:pt x="711821" y="2956624"/>
                </a:lnTo>
                <a:lnTo>
                  <a:pt x="713085" y="2957888"/>
                </a:lnTo>
                <a:lnTo>
                  <a:pt x="794640" y="2916269"/>
                </a:lnTo>
                <a:lnTo>
                  <a:pt x="794902" y="2916532"/>
                </a:lnTo>
                <a:lnTo>
                  <a:pt x="795346" y="2915835"/>
                </a:lnTo>
                <a:cubicBezTo>
                  <a:pt x="800337" y="2910844"/>
                  <a:pt x="808834" y="2911249"/>
                  <a:pt x="814325" y="2916739"/>
                </a:cubicBezTo>
                <a:cubicBezTo>
                  <a:pt x="819816" y="2922230"/>
                  <a:pt x="820221" y="2930728"/>
                  <a:pt x="815229" y="2935719"/>
                </a:cubicBezTo>
                <a:cubicBezTo>
                  <a:pt x="813981" y="2936967"/>
                  <a:pt x="812514" y="2937877"/>
                  <a:pt x="810930" y="2938456"/>
                </a:cubicBezTo>
                <a:lnTo>
                  <a:pt x="810826" y="2938471"/>
                </a:lnTo>
                <a:lnTo>
                  <a:pt x="730827" y="2990351"/>
                </a:lnTo>
                <a:lnTo>
                  <a:pt x="680443" y="3059219"/>
                </a:lnTo>
                <a:lnTo>
                  <a:pt x="737780" y="3059219"/>
                </a:lnTo>
                <a:lnTo>
                  <a:pt x="739586" y="3052471"/>
                </a:lnTo>
                <a:cubicBezTo>
                  <a:pt x="741383" y="3050128"/>
                  <a:pt x="744074" y="3048470"/>
                  <a:pt x="747232" y="3048054"/>
                </a:cubicBezTo>
                <a:cubicBezTo>
                  <a:pt x="753549" y="3047221"/>
                  <a:pt x="759345" y="3051666"/>
                  <a:pt x="760179" y="3057983"/>
                </a:cubicBezTo>
                <a:lnTo>
                  <a:pt x="760342" y="3059219"/>
                </a:lnTo>
                <a:lnTo>
                  <a:pt x="761587" y="3059219"/>
                </a:lnTo>
                <a:cubicBezTo>
                  <a:pt x="767959" y="3059219"/>
                  <a:pt x="773124" y="3064384"/>
                  <a:pt x="773124" y="3070756"/>
                </a:cubicBezTo>
                <a:cubicBezTo>
                  <a:pt x="773125" y="3073942"/>
                  <a:pt x="771833" y="3076826"/>
                  <a:pt x="769745" y="3078914"/>
                </a:cubicBezTo>
                <a:lnTo>
                  <a:pt x="763292" y="3081587"/>
                </a:lnTo>
                <a:lnTo>
                  <a:pt x="770831" y="3138742"/>
                </a:lnTo>
                <a:lnTo>
                  <a:pt x="832681" y="3079630"/>
                </a:lnTo>
                <a:lnTo>
                  <a:pt x="874820" y="2991082"/>
                </a:lnTo>
                <a:lnTo>
                  <a:pt x="875860" y="2988849"/>
                </a:lnTo>
                <a:cubicBezTo>
                  <a:pt x="880156" y="2983247"/>
                  <a:pt x="888633" y="2982538"/>
                  <a:pt x="894795" y="2987263"/>
                </a:cubicBezTo>
                <a:cubicBezTo>
                  <a:pt x="900956" y="2991989"/>
                  <a:pt x="902469" y="3000360"/>
                  <a:pt x="898173" y="3005961"/>
                </a:cubicBezTo>
                <a:lnTo>
                  <a:pt x="897541" y="3006492"/>
                </a:lnTo>
                <a:lnTo>
                  <a:pt x="897782" y="3006677"/>
                </a:lnTo>
                <a:lnTo>
                  <a:pt x="867185" y="3092974"/>
                </a:lnTo>
                <a:lnTo>
                  <a:pt x="868604" y="3094062"/>
                </a:lnTo>
                <a:lnTo>
                  <a:pt x="944016" y="3042135"/>
                </a:lnTo>
                <a:lnTo>
                  <a:pt x="944311" y="3042361"/>
                </a:lnTo>
                <a:lnTo>
                  <a:pt x="944659" y="3041613"/>
                </a:lnTo>
                <a:cubicBezTo>
                  <a:pt x="948955" y="3036012"/>
                  <a:pt x="957432" y="3035302"/>
                  <a:pt x="963594" y="3040028"/>
                </a:cubicBezTo>
                <a:cubicBezTo>
                  <a:pt x="969755" y="3044753"/>
                  <a:pt x="971268" y="3053125"/>
                  <a:pt x="966972" y="3058726"/>
                </a:cubicBezTo>
                <a:cubicBezTo>
                  <a:pt x="965898" y="3060126"/>
                  <a:pt x="964563" y="3061221"/>
                  <a:pt x="963068" y="3062001"/>
                </a:cubicBezTo>
                <a:lnTo>
                  <a:pt x="962966" y="3062030"/>
                </a:lnTo>
                <a:lnTo>
                  <a:pt x="890438" y="3123926"/>
                </a:lnTo>
                <a:lnTo>
                  <a:pt x="849493" y="3198791"/>
                </a:lnTo>
                <a:lnTo>
                  <a:pt x="905599" y="3191391"/>
                </a:lnTo>
                <a:lnTo>
                  <a:pt x="906584" y="3183913"/>
                </a:lnTo>
                <a:cubicBezTo>
                  <a:pt x="908060" y="3181356"/>
                  <a:pt x="910512" y="3179362"/>
                  <a:pt x="913589" y="3178538"/>
                </a:cubicBezTo>
                <a:cubicBezTo>
                  <a:pt x="919744" y="3176889"/>
                  <a:pt x="926070" y="3180541"/>
                  <a:pt x="927719" y="3186696"/>
                </a:cubicBezTo>
                <a:lnTo>
                  <a:pt x="928179" y="3188412"/>
                </a:lnTo>
                <a:lnTo>
                  <a:pt x="929941" y="3188180"/>
                </a:lnTo>
                <a:cubicBezTo>
                  <a:pt x="936258" y="3187347"/>
                  <a:pt x="942054" y="3191792"/>
                  <a:pt x="942888" y="3198109"/>
                </a:cubicBezTo>
                <a:cubicBezTo>
                  <a:pt x="943304" y="3201268"/>
                  <a:pt x="942401" y="3204296"/>
                  <a:pt x="940604" y="3206639"/>
                </a:cubicBezTo>
                <a:lnTo>
                  <a:pt x="934074" y="3210411"/>
                </a:lnTo>
                <a:lnTo>
                  <a:pt x="948802" y="3265378"/>
                </a:lnTo>
                <a:lnTo>
                  <a:pt x="1002423" y="3198712"/>
                </a:lnTo>
                <a:lnTo>
                  <a:pt x="1032667" y="3105429"/>
                </a:lnTo>
                <a:lnTo>
                  <a:pt x="1033407" y="3103079"/>
                </a:lnTo>
                <a:cubicBezTo>
                  <a:pt x="1036937" y="3096966"/>
                  <a:pt x="1045249" y="3095158"/>
                  <a:pt x="1051974" y="3099040"/>
                </a:cubicBezTo>
                <a:cubicBezTo>
                  <a:pt x="1058699" y="3102923"/>
                  <a:pt x="1061289" y="3111026"/>
                  <a:pt x="1057760" y="3117139"/>
                </a:cubicBezTo>
                <a:lnTo>
                  <a:pt x="1057202" y="3117747"/>
                </a:lnTo>
                <a:lnTo>
                  <a:pt x="1057465" y="3117899"/>
                </a:lnTo>
                <a:lnTo>
                  <a:pt x="1038372" y="3207447"/>
                </a:lnTo>
                <a:lnTo>
                  <a:pt x="1039920" y="3208341"/>
                </a:lnTo>
                <a:lnTo>
                  <a:pt x="1107924" y="3147032"/>
                </a:lnTo>
                <a:lnTo>
                  <a:pt x="1108246" y="3147218"/>
                </a:lnTo>
                <a:lnTo>
                  <a:pt x="1108494" y="3146431"/>
                </a:lnTo>
                <a:cubicBezTo>
                  <a:pt x="1112023" y="3140318"/>
                  <a:pt x="1120336" y="3138509"/>
                  <a:pt x="1127061" y="3142392"/>
                </a:cubicBezTo>
                <a:cubicBezTo>
                  <a:pt x="1133786" y="3146274"/>
                  <a:pt x="1136376" y="3154377"/>
                  <a:pt x="1132846" y="3160491"/>
                </a:cubicBezTo>
                <a:cubicBezTo>
                  <a:pt x="1131964" y="3162019"/>
                  <a:pt x="1130783" y="3163278"/>
                  <a:pt x="1129402" y="3164247"/>
                </a:cubicBezTo>
                <a:lnTo>
                  <a:pt x="1129305" y="3164288"/>
                </a:lnTo>
                <a:lnTo>
                  <a:pt x="1065460" y="3235106"/>
                </a:lnTo>
                <a:lnTo>
                  <a:pt x="1034617" y="3314667"/>
                </a:lnTo>
                <a:lnTo>
                  <a:pt x="1089999" y="3299828"/>
                </a:lnTo>
                <a:lnTo>
                  <a:pt x="1089997" y="3292842"/>
                </a:lnTo>
                <a:cubicBezTo>
                  <a:pt x="1091127" y="3290114"/>
                  <a:pt x="1093297" y="3287817"/>
                  <a:pt x="1096240" y="3286597"/>
                </a:cubicBezTo>
                <a:cubicBezTo>
                  <a:pt x="1102126" y="3284157"/>
                  <a:pt x="1108875" y="3286951"/>
                  <a:pt x="1111315" y="3292837"/>
                </a:cubicBezTo>
                <a:lnTo>
                  <a:pt x="1111792" y="3293988"/>
                </a:lnTo>
                <a:lnTo>
                  <a:pt x="1112996" y="3293666"/>
                </a:lnTo>
                <a:cubicBezTo>
                  <a:pt x="1119151" y="3292017"/>
                  <a:pt x="1125477" y="3295669"/>
                  <a:pt x="1127126" y="3301824"/>
                </a:cubicBezTo>
                <a:cubicBezTo>
                  <a:pt x="1127951" y="3304901"/>
                  <a:pt x="1127450" y="3308021"/>
                  <a:pt x="1125974" y="3310578"/>
                </a:cubicBezTo>
                <a:lnTo>
                  <a:pt x="1120431" y="3314831"/>
                </a:lnTo>
                <a:lnTo>
                  <a:pt x="1142506" y="3368087"/>
                </a:lnTo>
                <a:lnTo>
                  <a:pt x="1186949" y="3294981"/>
                </a:lnTo>
                <a:lnTo>
                  <a:pt x="1204735" y="3198544"/>
                </a:lnTo>
                <a:lnTo>
                  <a:pt x="1205161" y="3196117"/>
                </a:lnTo>
                <a:cubicBezTo>
                  <a:pt x="1207861" y="3189596"/>
                  <a:pt x="1215866" y="3186715"/>
                  <a:pt x="1223040" y="3189685"/>
                </a:cubicBezTo>
                <a:cubicBezTo>
                  <a:pt x="1230215" y="3192655"/>
                  <a:pt x="1233843" y="3200350"/>
                  <a:pt x="1231143" y="3206872"/>
                </a:cubicBezTo>
                <a:lnTo>
                  <a:pt x="1230670" y="3207548"/>
                </a:lnTo>
                <a:lnTo>
                  <a:pt x="1230951" y="3207665"/>
                </a:lnTo>
                <a:lnTo>
                  <a:pt x="1223732" y="3298940"/>
                </a:lnTo>
                <a:lnTo>
                  <a:pt x="1225383" y="3299624"/>
                </a:lnTo>
                <a:lnTo>
                  <a:pt x="1284786" y="3229948"/>
                </a:lnTo>
                <a:lnTo>
                  <a:pt x="1285129" y="3230091"/>
                </a:lnTo>
                <a:lnTo>
                  <a:pt x="1285272" y="3229278"/>
                </a:lnTo>
                <a:cubicBezTo>
                  <a:pt x="1287972" y="3222755"/>
                  <a:pt x="1295977" y="3219876"/>
                  <a:pt x="1303151" y="3222846"/>
                </a:cubicBezTo>
                <a:cubicBezTo>
                  <a:pt x="1310326" y="3225815"/>
                  <a:pt x="1313954" y="3233510"/>
                  <a:pt x="1311254" y="3240032"/>
                </a:cubicBezTo>
                <a:cubicBezTo>
                  <a:pt x="1310579" y="3241663"/>
                  <a:pt x="1309573" y="3243066"/>
                  <a:pt x="1308331" y="3244206"/>
                </a:cubicBezTo>
                <a:lnTo>
                  <a:pt x="1308240" y="3244261"/>
                </a:lnTo>
                <a:lnTo>
                  <a:pt x="1254203" y="3322819"/>
                </a:lnTo>
                <a:lnTo>
                  <a:pt x="1234030" y="3405731"/>
                </a:lnTo>
                <a:lnTo>
                  <a:pt x="1286309" y="3384061"/>
                </a:lnTo>
                <a:lnTo>
                  <a:pt x="1285324" y="3376583"/>
                </a:lnTo>
                <a:cubicBezTo>
                  <a:pt x="1286089" y="3373731"/>
                  <a:pt x="1287941" y="3371171"/>
                  <a:pt x="1290700" y="3369578"/>
                </a:cubicBezTo>
                <a:cubicBezTo>
                  <a:pt x="1296218" y="3366392"/>
                  <a:pt x="1303274" y="3368283"/>
                  <a:pt x="1306460" y="3373801"/>
                </a:cubicBezTo>
                <a:lnTo>
                  <a:pt x="1307348" y="3375340"/>
                </a:lnTo>
                <a:lnTo>
                  <a:pt x="1308990" y="3374660"/>
                </a:lnTo>
                <a:cubicBezTo>
                  <a:pt x="1314876" y="3372220"/>
                  <a:pt x="1321626" y="3375014"/>
                  <a:pt x="1324065" y="3380900"/>
                </a:cubicBezTo>
                <a:cubicBezTo>
                  <a:pt x="1325285" y="3383843"/>
                  <a:pt x="1325197" y="3387002"/>
                  <a:pt x="1324068" y="3389730"/>
                </a:cubicBezTo>
                <a:lnTo>
                  <a:pt x="1318736" y="3395064"/>
                </a:lnTo>
                <a:lnTo>
                  <a:pt x="1347189" y="3444346"/>
                </a:lnTo>
                <a:lnTo>
                  <a:pt x="1381728" y="3366073"/>
                </a:lnTo>
                <a:lnTo>
                  <a:pt x="1386799" y="3268141"/>
                </a:lnTo>
                <a:lnTo>
                  <a:pt x="1386905" y="3265680"/>
                </a:lnTo>
                <a:cubicBezTo>
                  <a:pt x="1388732" y="3258861"/>
                  <a:pt x="1396294" y="3254963"/>
                  <a:pt x="1403794" y="3256973"/>
                </a:cubicBezTo>
                <a:cubicBezTo>
                  <a:pt x="1411294" y="3258983"/>
                  <a:pt x="1415894" y="3266139"/>
                  <a:pt x="1414067" y="3272957"/>
                </a:cubicBezTo>
                <a:lnTo>
                  <a:pt x="1413685" y="3273689"/>
                </a:lnTo>
                <a:lnTo>
                  <a:pt x="1413979" y="3273768"/>
                </a:lnTo>
                <a:lnTo>
                  <a:pt x="1418713" y="3365206"/>
                </a:lnTo>
                <a:lnTo>
                  <a:pt x="1420440" y="3365669"/>
                </a:lnTo>
                <a:lnTo>
                  <a:pt x="1470259" y="3288848"/>
                </a:lnTo>
                <a:lnTo>
                  <a:pt x="1470618" y="3288944"/>
                </a:lnTo>
                <a:lnTo>
                  <a:pt x="1470654" y="3288120"/>
                </a:lnTo>
                <a:cubicBezTo>
                  <a:pt x="1472481" y="3281302"/>
                  <a:pt x="1480042" y="3277403"/>
                  <a:pt x="1487542" y="3279413"/>
                </a:cubicBezTo>
                <a:cubicBezTo>
                  <a:pt x="1495043" y="3281423"/>
                  <a:pt x="1499642" y="3288579"/>
                  <a:pt x="1497815" y="3295398"/>
                </a:cubicBezTo>
                <a:cubicBezTo>
                  <a:pt x="1497358" y="3297102"/>
                  <a:pt x="1496543" y="3298624"/>
                  <a:pt x="1495460" y="3299917"/>
                </a:cubicBezTo>
                <a:lnTo>
                  <a:pt x="1495378" y="3299983"/>
                </a:lnTo>
                <a:lnTo>
                  <a:pt x="1452036" y="3384912"/>
                </a:lnTo>
                <a:lnTo>
                  <a:pt x="1442836" y="3469745"/>
                </a:lnTo>
                <a:lnTo>
                  <a:pt x="1493261" y="3440632"/>
                </a:lnTo>
                <a:lnTo>
                  <a:pt x="1495095" y="3426681"/>
                </a:lnTo>
                <a:cubicBezTo>
                  <a:pt x="1500149" y="3422801"/>
                  <a:pt x="1507391" y="3423753"/>
                  <a:pt x="1511271" y="3428807"/>
                </a:cubicBezTo>
                <a:lnTo>
                  <a:pt x="1512030" y="3429796"/>
                </a:lnTo>
                <a:lnTo>
                  <a:pt x="1513110" y="3429173"/>
                </a:lnTo>
                <a:cubicBezTo>
                  <a:pt x="1518628" y="3425987"/>
                  <a:pt x="1525684" y="3427877"/>
                  <a:pt x="1528870" y="3433395"/>
                </a:cubicBezTo>
                <a:cubicBezTo>
                  <a:pt x="1530463" y="3436154"/>
                  <a:pt x="1530787" y="3439298"/>
                  <a:pt x="1530022" y="3442150"/>
                </a:cubicBezTo>
                <a:lnTo>
                  <a:pt x="1525770" y="3447692"/>
                </a:lnTo>
                <a:lnTo>
                  <a:pt x="1560876" y="3493420"/>
                </a:lnTo>
                <a:lnTo>
                  <a:pt x="1584883" y="3411302"/>
                </a:lnTo>
                <a:lnTo>
                  <a:pt x="1577103" y="3313548"/>
                </a:lnTo>
                <a:lnTo>
                  <a:pt x="1576887" y="3311094"/>
                </a:lnTo>
                <a:cubicBezTo>
                  <a:pt x="1577807" y="3304095"/>
                  <a:pt x="1584793" y="3299242"/>
                  <a:pt x="1592492" y="3300254"/>
                </a:cubicBezTo>
                <a:cubicBezTo>
                  <a:pt x="1600191" y="3301265"/>
                  <a:pt x="1605687" y="3307759"/>
                  <a:pt x="1604767" y="3314758"/>
                </a:cubicBezTo>
                <a:lnTo>
                  <a:pt x="1604485" y="3315533"/>
                </a:lnTo>
                <a:lnTo>
                  <a:pt x="1604786" y="3315573"/>
                </a:lnTo>
                <a:lnTo>
                  <a:pt x="1621437" y="3405606"/>
                </a:lnTo>
                <a:lnTo>
                  <a:pt x="1623210" y="3405839"/>
                </a:lnTo>
                <a:lnTo>
                  <a:pt x="1662555" y="3323164"/>
                </a:lnTo>
                <a:lnTo>
                  <a:pt x="1662923" y="3323212"/>
                </a:lnTo>
                <a:lnTo>
                  <a:pt x="1662851" y="3322390"/>
                </a:lnTo>
                <a:cubicBezTo>
                  <a:pt x="1663770" y="3315391"/>
                  <a:pt x="1670757" y="3310538"/>
                  <a:pt x="1678456" y="3311549"/>
                </a:cubicBezTo>
                <a:cubicBezTo>
                  <a:pt x="1686155" y="3312561"/>
                  <a:pt x="1691651" y="3319055"/>
                  <a:pt x="1690731" y="3326053"/>
                </a:cubicBezTo>
                <a:cubicBezTo>
                  <a:pt x="1690501" y="3327803"/>
                  <a:pt x="1689892" y="3329419"/>
                  <a:pt x="1688987" y="3330842"/>
                </a:cubicBezTo>
                <a:lnTo>
                  <a:pt x="1688914" y="3330918"/>
                </a:lnTo>
                <a:lnTo>
                  <a:pt x="1657051" y="3420785"/>
                </a:lnTo>
                <a:lnTo>
                  <a:pt x="1659024" y="3506093"/>
                </a:lnTo>
                <a:lnTo>
                  <a:pt x="1704406" y="3471252"/>
                </a:lnTo>
                <a:lnTo>
                  <a:pt x="1704406" y="3456505"/>
                </a:lnTo>
                <a:cubicBezTo>
                  <a:pt x="1708911" y="3452000"/>
                  <a:pt x="1716216" y="3452000"/>
                  <a:pt x="1720722" y="3456505"/>
                </a:cubicBezTo>
                <a:lnTo>
                  <a:pt x="1721978" y="3457762"/>
                </a:lnTo>
                <a:lnTo>
                  <a:pt x="1723388" y="3456679"/>
                </a:lnTo>
                <a:cubicBezTo>
                  <a:pt x="1728442" y="3452799"/>
                  <a:pt x="1735685" y="3453751"/>
                  <a:pt x="1739565" y="3458805"/>
                </a:cubicBezTo>
                <a:lnTo>
                  <a:pt x="1737644" y="3473427"/>
                </a:lnTo>
                <a:close/>
                <a:moveTo>
                  <a:pt x="2523831" y="3547764"/>
                </a:moveTo>
                <a:cubicBezTo>
                  <a:pt x="2500422" y="3547469"/>
                  <a:pt x="2478199" y="3533274"/>
                  <a:pt x="2468549" y="3509993"/>
                </a:cubicBezTo>
                <a:cubicBezTo>
                  <a:pt x="2455683" y="3478952"/>
                  <a:pt x="2470041" y="3443513"/>
                  <a:pt x="2500619" y="3430839"/>
                </a:cubicBezTo>
                <a:cubicBezTo>
                  <a:pt x="2531198" y="3418164"/>
                  <a:pt x="2566417" y="3433053"/>
                  <a:pt x="2579283" y="3464094"/>
                </a:cubicBezTo>
                <a:cubicBezTo>
                  <a:pt x="2592150" y="3495135"/>
                  <a:pt x="2577792" y="3530573"/>
                  <a:pt x="2547213" y="3543248"/>
                </a:cubicBezTo>
                <a:cubicBezTo>
                  <a:pt x="2539569" y="3546417"/>
                  <a:pt x="2531634" y="3547863"/>
                  <a:pt x="2523831" y="3547764"/>
                </a:cubicBezTo>
                <a:close/>
                <a:moveTo>
                  <a:pt x="1146774" y="3548198"/>
                </a:moveTo>
                <a:cubicBezTo>
                  <a:pt x="1138971" y="3548300"/>
                  <a:pt x="1131036" y="3546858"/>
                  <a:pt x="1123389" y="3543693"/>
                </a:cubicBezTo>
                <a:cubicBezTo>
                  <a:pt x="1092805" y="3531034"/>
                  <a:pt x="1078429" y="3495602"/>
                  <a:pt x="1091280" y="3464555"/>
                </a:cubicBezTo>
                <a:cubicBezTo>
                  <a:pt x="1104132" y="3433507"/>
                  <a:pt x="1139343" y="3418601"/>
                  <a:pt x="1169928" y="3431261"/>
                </a:cubicBezTo>
                <a:cubicBezTo>
                  <a:pt x="1200513" y="3443921"/>
                  <a:pt x="1214888" y="3479352"/>
                  <a:pt x="1202037" y="3510400"/>
                </a:cubicBezTo>
                <a:cubicBezTo>
                  <a:pt x="1192399" y="3533685"/>
                  <a:pt x="1170182" y="3547891"/>
                  <a:pt x="1146774" y="3548198"/>
                </a:cubicBezTo>
                <a:close/>
                <a:moveTo>
                  <a:pt x="1860176" y="3555528"/>
                </a:moveTo>
                <a:lnTo>
                  <a:pt x="1795461" y="3555528"/>
                </a:lnTo>
                <a:cubicBezTo>
                  <a:pt x="1789828" y="3555528"/>
                  <a:pt x="1784729" y="3553245"/>
                  <a:pt x="1781037" y="3549554"/>
                </a:cubicBezTo>
                <a:lnTo>
                  <a:pt x="1780635" y="3548957"/>
                </a:lnTo>
                <a:lnTo>
                  <a:pt x="1780359" y="3548774"/>
                </a:lnTo>
                <a:lnTo>
                  <a:pt x="1719975" y="3488390"/>
                </a:lnTo>
                <a:lnTo>
                  <a:pt x="1652595" y="3540118"/>
                </a:lnTo>
                <a:lnTo>
                  <a:pt x="1651718" y="3541110"/>
                </a:lnTo>
                <a:cubicBezTo>
                  <a:pt x="1647577" y="3544289"/>
                  <a:pt x="1642223" y="3545889"/>
                  <a:pt x="1636639" y="3545155"/>
                </a:cubicBezTo>
                <a:lnTo>
                  <a:pt x="1572473" y="3536723"/>
                </a:lnTo>
                <a:cubicBezTo>
                  <a:pt x="1566888" y="3535990"/>
                  <a:pt x="1562129" y="3533061"/>
                  <a:pt x="1558950" y="3528921"/>
                </a:cubicBezTo>
                <a:lnTo>
                  <a:pt x="1558629" y="3528276"/>
                </a:lnTo>
                <a:lnTo>
                  <a:pt x="1558379" y="3528059"/>
                </a:lnTo>
                <a:lnTo>
                  <a:pt x="1506047" y="3459894"/>
                </a:lnTo>
                <a:lnTo>
                  <a:pt x="1432013" y="3502638"/>
                </a:lnTo>
                <a:lnTo>
                  <a:pt x="1431014" y="3503506"/>
                </a:lnTo>
                <a:cubicBezTo>
                  <a:pt x="1426493" y="3506116"/>
                  <a:pt x="1420976" y="3507002"/>
                  <a:pt x="1415535" y="3505544"/>
                </a:cubicBezTo>
                <a:lnTo>
                  <a:pt x="1353023" y="3488794"/>
                </a:lnTo>
                <a:cubicBezTo>
                  <a:pt x="1347582" y="3487336"/>
                  <a:pt x="1343247" y="3483811"/>
                  <a:pt x="1340637" y="3479290"/>
                </a:cubicBezTo>
                <a:lnTo>
                  <a:pt x="1340403" y="3478609"/>
                </a:lnTo>
                <a:lnTo>
                  <a:pt x="1340184" y="3478361"/>
                </a:lnTo>
                <a:lnTo>
                  <a:pt x="1297486" y="3404406"/>
                </a:lnTo>
                <a:lnTo>
                  <a:pt x="1219013" y="3436933"/>
                </a:lnTo>
                <a:lnTo>
                  <a:pt x="1217910" y="3437664"/>
                </a:lnTo>
                <a:cubicBezTo>
                  <a:pt x="1213087" y="3439663"/>
                  <a:pt x="1207502" y="3439822"/>
                  <a:pt x="1202297" y="3437668"/>
                </a:cubicBezTo>
                <a:lnTo>
                  <a:pt x="1142500" y="3412916"/>
                </a:lnTo>
                <a:cubicBezTo>
                  <a:pt x="1137295" y="3410762"/>
                  <a:pt x="1133457" y="3406702"/>
                  <a:pt x="1131458" y="3401880"/>
                </a:cubicBezTo>
                <a:lnTo>
                  <a:pt x="1131314" y="3401174"/>
                </a:lnTo>
                <a:lnTo>
                  <a:pt x="1131129" y="3400899"/>
                </a:lnTo>
                <a:lnTo>
                  <a:pt x="1098223" y="3321512"/>
                </a:lnTo>
                <a:lnTo>
                  <a:pt x="1015649" y="3343638"/>
                </a:lnTo>
                <a:lnTo>
                  <a:pt x="1014459" y="3344218"/>
                </a:lnTo>
                <a:cubicBezTo>
                  <a:pt x="1009417" y="3345570"/>
                  <a:pt x="1003859" y="3344997"/>
                  <a:pt x="998980" y="3342181"/>
                </a:cubicBezTo>
                <a:lnTo>
                  <a:pt x="942933" y="3309822"/>
                </a:lnTo>
                <a:cubicBezTo>
                  <a:pt x="938055" y="3307006"/>
                  <a:pt x="934780" y="3302478"/>
                  <a:pt x="933429" y="3297436"/>
                </a:cubicBezTo>
                <a:lnTo>
                  <a:pt x="933379" y="3296717"/>
                </a:lnTo>
                <a:lnTo>
                  <a:pt x="933232" y="3296421"/>
                </a:lnTo>
                <a:lnTo>
                  <a:pt x="911130" y="3213935"/>
                </a:lnTo>
                <a:lnTo>
                  <a:pt x="826913" y="3225044"/>
                </a:lnTo>
                <a:lnTo>
                  <a:pt x="825657" y="3225464"/>
                </a:lnTo>
                <a:cubicBezTo>
                  <a:pt x="820482" y="3226147"/>
                  <a:pt x="815046" y="3224855"/>
                  <a:pt x="810576" y="3221427"/>
                </a:cubicBezTo>
                <a:lnTo>
                  <a:pt x="759222" y="3182042"/>
                </a:lnTo>
                <a:cubicBezTo>
                  <a:pt x="754753" y="3178614"/>
                  <a:pt x="752096" y="3173699"/>
                  <a:pt x="751413" y="3168523"/>
                </a:cubicBezTo>
                <a:lnTo>
                  <a:pt x="751457" y="3167805"/>
                </a:lnTo>
                <a:lnTo>
                  <a:pt x="751349" y="3167492"/>
                </a:lnTo>
                <a:lnTo>
                  <a:pt x="740111" y="3082293"/>
                </a:lnTo>
                <a:lnTo>
                  <a:pt x="654623" y="3082293"/>
                </a:lnTo>
                <a:lnTo>
                  <a:pt x="653324" y="3082546"/>
                </a:lnTo>
                <a:cubicBezTo>
                  <a:pt x="648103" y="3082546"/>
                  <a:pt x="642883" y="3080554"/>
                  <a:pt x="638900" y="3076571"/>
                </a:cubicBezTo>
                <a:lnTo>
                  <a:pt x="593137" y="3030809"/>
                </a:lnTo>
                <a:cubicBezTo>
                  <a:pt x="589154" y="3026826"/>
                  <a:pt x="587163" y="3021605"/>
                  <a:pt x="587163" y="3016385"/>
                </a:cubicBezTo>
                <a:lnTo>
                  <a:pt x="587300" y="3015678"/>
                </a:lnTo>
                <a:lnTo>
                  <a:pt x="587235" y="3015354"/>
                </a:lnTo>
                <a:lnTo>
                  <a:pt x="587235" y="2929957"/>
                </a:lnTo>
                <a:lnTo>
                  <a:pt x="503012" y="2918890"/>
                </a:lnTo>
                <a:lnTo>
                  <a:pt x="501691" y="2918972"/>
                </a:lnTo>
                <a:cubicBezTo>
                  <a:pt x="496515" y="2918292"/>
                  <a:pt x="491598" y="2915637"/>
                  <a:pt x="488168" y="2911169"/>
                </a:cubicBezTo>
                <a:lnTo>
                  <a:pt x="448758" y="2859835"/>
                </a:lnTo>
                <a:cubicBezTo>
                  <a:pt x="445328" y="2855367"/>
                  <a:pt x="444034" y="2849931"/>
                  <a:pt x="444714" y="2844755"/>
                </a:cubicBezTo>
                <a:lnTo>
                  <a:pt x="444942" y="2844073"/>
                </a:lnTo>
                <a:lnTo>
                  <a:pt x="444919" y="2843742"/>
                </a:lnTo>
                <a:lnTo>
                  <a:pt x="456115" y="2758539"/>
                </a:lnTo>
                <a:lnTo>
                  <a:pt x="373541" y="2736413"/>
                </a:lnTo>
                <a:lnTo>
                  <a:pt x="372220" y="2736321"/>
                </a:lnTo>
                <a:cubicBezTo>
                  <a:pt x="367177" y="2734970"/>
                  <a:pt x="362650" y="2731695"/>
                  <a:pt x="359834" y="2726817"/>
                </a:cubicBezTo>
                <a:lnTo>
                  <a:pt x="327475" y="2670770"/>
                </a:lnTo>
                <a:cubicBezTo>
                  <a:pt x="324659" y="2665892"/>
                  <a:pt x="324086" y="2660334"/>
                  <a:pt x="325437" y="2655291"/>
                </a:cubicBezTo>
                <a:lnTo>
                  <a:pt x="325753" y="2654644"/>
                </a:lnTo>
                <a:lnTo>
                  <a:pt x="325774" y="2654314"/>
                </a:lnTo>
                <a:lnTo>
                  <a:pt x="347876" y="2571827"/>
                </a:lnTo>
                <a:lnTo>
                  <a:pt x="269387" y="2539339"/>
                </a:lnTo>
                <a:lnTo>
                  <a:pt x="268090" y="2539076"/>
                </a:lnTo>
                <a:cubicBezTo>
                  <a:pt x="263266" y="2537079"/>
                  <a:pt x="259204" y="2533242"/>
                  <a:pt x="257047" y="2528039"/>
                </a:cubicBezTo>
                <a:lnTo>
                  <a:pt x="232266" y="2468254"/>
                </a:lnTo>
                <a:cubicBezTo>
                  <a:pt x="230109" y="2463050"/>
                  <a:pt x="230266" y="2457465"/>
                  <a:pt x="232263" y="2452641"/>
                </a:cubicBezTo>
                <a:lnTo>
                  <a:pt x="232660" y="2452041"/>
                </a:lnTo>
                <a:lnTo>
                  <a:pt x="232723" y="2451716"/>
                </a:lnTo>
                <a:lnTo>
                  <a:pt x="265591" y="2372312"/>
                </a:lnTo>
                <a:lnTo>
                  <a:pt x="191557" y="2329569"/>
                </a:lnTo>
                <a:lnTo>
                  <a:pt x="190305" y="2329138"/>
                </a:lnTo>
                <a:cubicBezTo>
                  <a:pt x="185784" y="2326528"/>
                  <a:pt x="182259" y="2322193"/>
                  <a:pt x="180801" y="2316752"/>
                </a:cubicBezTo>
                <a:lnTo>
                  <a:pt x="164051" y="2254239"/>
                </a:lnTo>
                <a:cubicBezTo>
                  <a:pt x="162593" y="2248798"/>
                  <a:pt x="163479" y="2243282"/>
                  <a:pt x="166089" y="2238761"/>
                </a:cubicBezTo>
                <a:lnTo>
                  <a:pt x="166561" y="2238217"/>
                </a:lnTo>
                <a:lnTo>
                  <a:pt x="166667" y="2237904"/>
                </a:lnTo>
                <a:lnTo>
                  <a:pt x="209364" y="2163949"/>
                </a:lnTo>
                <a:lnTo>
                  <a:pt x="141959" y="2112253"/>
                </a:lnTo>
                <a:lnTo>
                  <a:pt x="140774" y="2111663"/>
                </a:lnTo>
                <a:cubicBezTo>
                  <a:pt x="136631" y="2108486"/>
                  <a:pt x="133701" y="2103729"/>
                  <a:pt x="132964" y="2098144"/>
                </a:cubicBezTo>
                <a:lnTo>
                  <a:pt x="124501" y="2033982"/>
                </a:lnTo>
                <a:cubicBezTo>
                  <a:pt x="123764" y="2028398"/>
                  <a:pt x="125361" y="2023044"/>
                  <a:pt x="128538" y="2018901"/>
                </a:cubicBezTo>
                <a:lnTo>
                  <a:pt x="129077" y="2018424"/>
                </a:lnTo>
                <a:lnTo>
                  <a:pt x="129223" y="2018127"/>
                </a:lnTo>
                <a:lnTo>
                  <a:pt x="187660" y="1941931"/>
                </a:lnTo>
                <a:lnTo>
                  <a:pt x="135216" y="1889487"/>
                </a:lnTo>
                <a:lnTo>
                  <a:pt x="134118" y="1888746"/>
                </a:lnTo>
                <a:cubicBezTo>
                  <a:pt x="130427" y="1885055"/>
                  <a:pt x="128143" y="1879955"/>
                  <a:pt x="128143" y="1874322"/>
                </a:cubicBezTo>
                <a:lnTo>
                  <a:pt x="128143" y="1809605"/>
                </a:lnTo>
                <a:cubicBezTo>
                  <a:pt x="128143" y="1803972"/>
                  <a:pt x="130427" y="1798872"/>
                  <a:pt x="134118" y="1795181"/>
                </a:cubicBezTo>
                <a:lnTo>
                  <a:pt x="134715" y="1794779"/>
                </a:lnTo>
                <a:lnTo>
                  <a:pt x="134898" y="1794503"/>
                </a:lnTo>
                <a:lnTo>
                  <a:pt x="195282" y="1734118"/>
                </a:lnTo>
                <a:lnTo>
                  <a:pt x="143553" y="1666739"/>
                </a:lnTo>
                <a:lnTo>
                  <a:pt x="142561" y="1665862"/>
                </a:lnTo>
                <a:cubicBezTo>
                  <a:pt x="139383" y="1661721"/>
                  <a:pt x="137783" y="1656367"/>
                  <a:pt x="138517" y="1650782"/>
                </a:cubicBezTo>
                <a:lnTo>
                  <a:pt x="146949" y="1586617"/>
                </a:lnTo>
                <a:cubicBezTo>
                  <a:pt x="147682" y="1581032"/>
                  <a:pt x="150611" y="1576273"/>
                  <a:pt x="154751" y="1573094"/>
                </a:cubicBezTo>
                <a:lnTo>
                  <a:pt x="155396" y="1572773"/>
                </a:lnTo>
                <a:lnTo>
                  <a:pt x="155613" y="1572523"/>
                </a:lnTo>
                <a:lnTo>
                  <a:pt x="223778" y="1520192"/>
                </a:lnTo>
                <a:lnTo>
                  <a:pt x="181034" y="1446157"/>
                </a:lnTo>
                <a:lnTo>
                  <a:pt x="180166" y="1445158"/>
                </a:lnTo>
                <a:cubicBezTo>
                  <a:pt x="177555" y="1440637"/>
                  <a:pt x="176670" y="1435120"/>
                  <a:pt x="178128" y="1429679"/>
                </a:cubicBezTo>
                <a:lnTo>
                  <a:pt x="194878" y="1367167"/>
                </a:lnTo>
                <a:cubicBezTo>
                  <a:pt x="196336" y="1361726"/>
                  <a:pt x="199861" y="1357391"/>
                  <a:pt x="204382" y="1354781"/>
                </a:cubicBezTo>
                <a:lnTo>
                  <a:pt x="205063" y="1354547"/>
                </a:lnTo>
                <a:lnTo>
                  <a:pt x="205311" y="1354328"/>
                </a:lnTo>
                <a:lnTo>
                  <a:pt x="279266" y="1311630"/>
                </a:lnTo>
                <a:lnTo>
                  <a:pt x="246739" y="1233157"/>
                </a:lnTo>
                <a:lnTo>
                  <a:pt x="246008" y="1232054"/>
                </a:lnTo>
                <a:cubicBezTo>
                  <a:pt x="244009" y="1227231"/>
                  <a:pt x="243850" y="1221646"/>
                  <a:pt x="246004" y="1216441"/>
                </a:cubicBezTo>
                <a:lnTo>
                  <a:pt x="270756" y="1156644"/>
                </a:lnTo>
                <a:cubicBezTo>
                  <a:pt x="272910" y="1151439"/>
                  <a:pt x="276970" y="1147601"/>
                  <a:pt x="281792" y="1145602"/>
                </a:cubicBezTo>
                <a:lnTo>
                  <a:pt x="282498" y="1145458"/>
                </a:lnTo>
                <a:lnTo>
                  <a:pt x="282773" y="1145273"/>
                </a:lnTo>
                <a:lnTo>
                  <a:pt x="362161" y="1112367"/>
                </a:lnTo>
                <a:lnTo>
                  <a:pt x="340035" y="1029793"/>
                </a:lnTo>
                <a:lnTo>
                  <a:pt x="339454" y="1028603"/>
                </a:lnTo>
                <a:cubicBezTo>
                  <a:pt x="338103" y="1023561"/>
                  <a:pt x="338676" y="1018003"/>
                  <a:pt x="341492" y="1013124"/>
                </a:cubicBezTo>
                <a:lnTo>
                  <a:pt x="373851" y="957077"/>
                </a:lnTo>
                <a:cubicBezTo>
                  <a:pt x="376667" y="952199"/>
                  <a:pt x="381195" y="948924"/>
                  <a:pt x="386237" y="947573"/>
                </a:cubicBezTo>
                <a:lnTo>
                  <a:pt x="386955" y="947523"/>
                </a:lnTo>
                <a:lnTo>
                  <a:pt x="387252" y="947376"/>
                </a:lnTo>
                <a:lnTo>
                  <a:pt x="469738" y="925274"/>
                </a:lnTo>
                <a:lnTo>
                  <a:pt x="458629" y="841056"/>
                </a:lnTo>
                <a:lnTo>
                  <a:pt x="458209" y="839801"/>
                </a:lnTo>
                <a:cubicBezTo>
                  <a:pt x="457526" y="834625"/>
                  <a:pt x="458818" y="829189"/>
                  <a:pt x="462246" y="824719"/>
                </a:cubicBezTo>
                <a:lnTo>
                  <a:pt x="501631" y="773366"/>
                </a:lnTo>
                <a:cubicBezTo>
                  <a:pt x="505059" y="768896"/>
                  <a:pt x="509974" y="766239"/>
                  <a:pt x="515149" y="765556"/>
                </a:cubicBezTo>
                <a:lnTo>
                  <a:pt x="515868" y="765600"/>
                </a:lnTo>
                <a:lnTo>
                  <a:pt x="516181" y="765493"/>
                </a:lnTo>
                <a:lnTo>
                  <a:pt x="601379" y="754255"/>
                </a:lnTo>
                <a:lnTo>
                  <a:pt x="601379" y="668768"/>
                </a:lnTo>
                <a:lnTo>
                  <a:pt x="601126" y="667468"/>
                </a:lnTo>
                <a:cubicBezTo>
                  <a:pt x="601126" y="662248"/>
                  <a:pt x="603118" y="657027"/>
                  <a:pt x="607101" y="653044"/>
                </a:cubicBezTo>
                <a:lnTo>
                  <a:pt x="652863" y="607282"/>
                </a:lnTo>
                <a:cubicBezTo>
                  <a:pt x="656846" y="603299"/>
                  <a:pt x="662066" y="601307"/>
                  <a:pt x="667287" y="601307"/>
                </a:cubicBezTo>
                <a:lnTo>
                  <a:pt x="667994" y="601445"/>
                </a:lnTo>
                <a:lnTo>
                  <a:pt x="668318" y="601379"/>
                </a:lnTo>
                <a:lnTo>
                  <a:pt x="753714" y="601379"/>
                </a:lnTo>
                <a:lnTo>
                  <a:pt x="764781" y="517157"/>
                </a:lnTo>
                <a:lnTo>
                  <a:pt x="764700" y="515835"/>
                </a:lnTo>
                <a:cubicBezTo>
                  <a:pt x="765380" y="510659"/>
                  <a:pt x="768035" y="505743"/>
                  <a:pt x="772503" y="502313"/>
                </a:cubicBezTo>
                <a:lnTo>
                  <a:pt x="823837" y="462903"/>
                </a:lnTo>
                <a:cubicBezTo>
                  <a:pt x="828305" y="459472"/>
                  <a:pt x="833740" y="458178"/>
                  <a:pt x="838916" y="458858"/>
                </a:cubicBezTo>
                <a:lnTo>
                  <a:pt x="839599" y="459087"/>
                </a:lnTo>
                <a:lnTo>
                  <a:pt x="839929" y="459064"/>
                </a:lnTo>
                <a:lnTo>
                  <a:pt x="925133" y="470260"/>
                </a:lnTo>
                <a:lnTo>
                  <a:pt x="947259" y="387685"/>
                </a:lnTo>
                <a:lnTo>
                  <a:pt x="947351" y="386364"/>
                </a:lnTo>
                <a:cubicBezTo>
                  <a:pt x="948702" y="381322"/>
                  <a:pt x="951977" y="376795"/>
                  <a:pt x="956855" y="373978"/>
                </a:cubicBezTo>
                <a:lnTo>
                  <a:pt x="1012902" y="341619"/>
                </a:lnTo>
                <a:cubicBezTo>
                  <a:pt x="1017780" y="338803"/>
                  <a:pt x="1023338" y="338231"/>
                  <a:pt x="1028381" y="339582"/>
                </a:cubicBezTo>
                <a:lnTo>
                  <a:pt x="1029028" y="339897"/>
                </a:lnTo>
                <a:lnTo>
                  <a:pt x="1029358" y="339918"/>
                </a:lnTo>
                <a:lnTo>
                  <a:pt x="1111844" y="362020"/>
                </a:lnTo>
                <a:lnTo>
                  <a:pt x="1144333" y="283532"/>
                </a:lnTo>
                <a:lnTo>
                  <a:pt x="1144596" y="282234"/>
                </a:lnTo>
                <a:cubicBezTo>
                  <a:pt x="1146593" y="277411"/>
                  <a:pt x="1150429" y="273349"/>
                  <a:pt x="1155633" y="271192"/>
                </a:cubicBezTo>
                <a:lnTo>
                  <a:pt x="1215418" y="246411"/>
                </a:lnTo>
                <a:cubicBezTo>
                  <a:pt x="1220622" y="244254"/>
                  <a:pt x="1226207" y="244410"/>
                  <a:pt x="1231030" y="246407"/>
                </a:cubicBezTo>
                <a:lnTo>
                  <a:pt x="1231631" y="246804"/>
                </a:lnTo>
                <a:lnTo>
                  <a:pt x="1231956" y="246868"/>
                </a:lnTo>
                <a:lnTo>
                  <a:pt x="1311360" y="279735"/>
                </a:lnTo>
                <a:lnTo>
                  <a:pt x="1354104" y="205701"/>
                </a:lnTo>
                <a:lnTo>
                  <a:pt x="1354535" y="204449"/>
                </a:lnTo>
                <a:cubicBezTo>
                  <a:pt x="1357145" y="199928"/>
                  <a:pt x="1361480" y="196402"/>
                  <a:pt x="1366921" y="194944"/>
                </a:cubicBezTo>
                <a:lnTo>
                  <a:pt x="1429433" y="178194"/>
                </a:lnTo>
                <a:cubicBezTo>
                  <a:pt x="1434874" y="176736"/>
                  <a:pt x="1440391" y="177622"/>
                  <a:pt x="1444912" y="180232"/>
                </a:cubicBezTo>
                <a:lnTo>
                  <a:pt x="1445455" y="180705"/>
                </a:lnTo>
                <a:lnTo>
                  <a:pt x="1445769" y="180810"/>
                </a:lnTo>
                <a:lnTo>
                  <a:pt x="1519724" y="223508"/>
                </a:lnTo>
                <a:lnTo>
                  <a:pt x="1571420" y="156102"/>
                </a:lnTo>
                <a:lnTo>
                  <a:pt x="1572010" y="154917"/>
                </a:lnTo>
                <a:cubicBezTo>
                  <a:pt x="1575187" y="150775"/>
                  <a:pt x="1579944" y="147844"/>
                  <a:pt x="1585529" y="147108"/>
                </a:cubicBezTo>
                <a:lnTo>
                  <a:pt x="1649690" y="138644"/>
                </a:lnTo>
                <a:cubicBezTo>
                  <a:pt x="1655275" y="137908"/>
                  <a:pt x="1660629" y="139505"/>
                  <a:pt x="1664772" y="142682"/>
                </a:cubicBezTo>
                <a:lnTo>
                  <a:pt x="1665249" y="143221"/>
                </a:lnTo>
                <a:lnTo>
                  <a:pt x="1665546" y="143366"/>
                </a:lnTo>
                <a:lnTo>
                  <a:pt x="1725732" y="189525"/>
                </a:lnTo>
                <a:lnTo>
                  <a:pt x="1780041" y="135216"/>
                </a:lnTo>
                <a:lnTo>
                  <a:pt x="1780781" y="134118"/>
                </a:lnTo>
                <a:cubicBezTo>
                  <a:pt x="1784473" y="130427"/>
                  <a:pt x="1789573" y="128144"/>
                  <a:pt x="1795205" y="128144"/>
                </a:cubicBezTo>
                <a:lnTo>
                  <a:pt x="1859920" y="128144"/>
                </a:lnTo>
                <a:cubicBezTo>
                  <a:pt x="1865552" y="128144"/>
                  <a:pt x="1870653" y="130427"/>
                  <a:pt x="1874344" y="134118"/>
                </a:cubicBezTo>
                <a:lnTo>
                  <a:pt x="1874747" y="134715"/>
                </a:lnTo>
                <a:lnTo>
                  <a:pt x="1875022" y="134898"/>
                </a:lnTo>
                <a:lnTo>
                  <a:pt x="1935407" y="195283"/>
                </a:lnTo>
                <a:lnTo>
                  <a:pt x="2002788" y="143554"/>
                </a:lnTo>
                <a:lnTo>
                  <a:pt x="2003665" y="142562"/>
                </a:lnTo>
                <a:cubicBezTo>
                  <a:pt x="2007806" y="139383"/>
                  <a:pt x="2013160" y="137784"/>
                  <a:pt x="2018744" y="138517"/>
                </a:cubicBezTo>
                <a:lnTo>
                  <a:pt x="2082910" y="146949"/>
                </a:lnTo>
                <a:cubicBezTo>
                  <a:pt x="2088495" y="147683"/>
                  <a:pt x="2093254" y="150611"/>
                  <a:pt x="2096433" y="154752"/>
                </a:cubicBezTo>
                <a:lnTo>
                  <a:pt x="2096754" y="155396"/>
                </a:lnTo>
                <a:lnTo>
                  <a:pt x="2097003" y="155614"/>
                </a:lnTo>
                <a:lnTo>
                  <a:pt x="2149335" y="223778"/>
                </a:lnTo>
                <a:lnTo>
                  <a:pt x="2223368" y="181035"/>
                </a:lnTo>
                <a:lnTo>
                  <a:pt x="2224367" y="180166"/>
                </a:lnTo>
                <a:cubicBezTo>
                  <a:pt x="2228888" y="177556"/>
                  <a:pt x="2234405" y="176670"/>
                  <a:pt x="2239846" y="178128"/>
                </a:cubicBezTo>
                <a:lnTo>
                  <a:pt x="2302358" y="194878"/>
                </a:lnTo>
                <a:cubicBezTo>
                  <a:pt x="2307799" y="196336"/>
                  <a:pt x="2312134" y="199862"/>
                  <a:pt x="2314745" y="204382"/>
                </a:cubicBezTo>
                <a:lnTo>
                  <a:pt x="2314979" y="205063"/>
                </a:lnTo>
                <a:lnTo>
                  <a:pt x="2315198" y="205312"/>
                </a:lnTo>
                <a:lnTo>
                  <a:pt x="2357896" y="279267"/>
                </a:lnTo>
                <a:lnTo>
                  <a:pt x="2436370" y="246739"/>
                </a:lnTo>
                <a:lnTo>
                  <a:pt x="2437473" y="246008"/>
                </a:lnTo>
                <a:cubicBezTo>
                  <a:pt x="2442296" y="244009"/>
                  <a:pt x="2447881" y="243850"/>
                  <a:pt x="2453086" y="246004"/>
                </a:cubicBezTo>
                <a:lnTo>
                  <a:pt x="2512883" y="270756"/>
                </a:lnTo>
                <a:cubicBezTo>
                  <a:pt x="2518088" y="272910"/>
                  <a:pt x="2521926" y="276970"/>
                  <a:pt x="2523925" y="281793"/>
                </a:cubicBezTo>
                <a:lnTo>
                  <a:pt x="2524069" y="282498"/>
                </a:lnTo>
                <a:lnTo>
                  <a:pt x="2524254" y="282773"/>
                </a:lnTo>
                <a:lnTo>
                  <a:pt x="2557160" y="362160"/>
                </a:lnTo>
                <a:lnTo>
                  <a:pt x="2639734" y="340034"/>
                </a:lnTo>
                <a:lnTo>
                  <a:pt x="2640924" y="339454"/>
                </a:lnTo>
                <a:cubicBezTo>
                  <a:pt x="2645966" y="338103"/>
                  <a:pt x="2651524" y="338675"/>
                  <a:pt x="2656403" y="341492"/>
                </a:cubicBezTo>
                <a:lnTo>
                  <a:pt x="2712450" y="373850"/>
                </a:lnTo>
                <a:cubicBezTo>
                  <a:pt x="2717328" y="376667"/>
                  <a:pt x="2720603" y="381194"/>
                  <a:pt x="2721954" y="386236"/>
                </a:cubicBezTo>
                <a:lnTo>
                  <a:pt x="2722004" y="386955"/>
                </a:lnTo>
                <a:lnTo>
                  <a:pt x="2722151" y="387251"/>
                </a:lnTo>
                <a:lnTo>
                  <a:pt x="2744254" y="469737"/>
                </a:lnTo>
                <a:lnTo>
                  <a:pt x="2828473" y="458629"/>
                </a:lnTo>
                <a:lnTo>
                  <a:pt x="2829728" y="458208"/>
                </a:lnTo>
                <a:cubicBezTo>
                  <a:pt x="2834904" y="457525"/>
                  <a:pt x="2840340" y="458817"/>
                  <a:pt x="2844810" y="462245"/>
                </a:cubicBezTo>
                <a:lnTo>
                  <a:pt x="2896163" y="501630"/>
                </a:lnTo>
                <a:cubicBezTo>
                  <a:pt x="2900633" y="505058"/>
                  <a:pt x="2903290" y="509973"/>
                  <a:pt x="2903973" y="515149"/>
                </a:cubicBezTo>
                <a:lnTo>
                  <a:pt x="2903929" y="515867"/>
                </a:lnTo>
                <a:lnTo>
                  <a:pt x="2904036" y="516181"/>
                </a:lnTo>
                <a:lnTo>
                  <a:pt x="2915274" y="601379"/>
                </a:lnTo>
                <a:lnTo>
                  <a:pt x="3000758" y="601379"/>
                </a:lnTo>
                <a:lnTo>
                  <a:pt x="3002058" y="601126"/>
                </a:lnTo>
                <a:cubicBezTo>
                  <a:pt x="3007278" y="601126"/>
                  <a:pt x="3012499" y="603118"/>
                  <a:pt x="3016482" y="607101"/>
                </a:cubicBezTo>
                <a:lnTo>
                  <a:pt x="3062244" y="652863"/>
                </a:lnTo>
                <a:cubicBezTo>
                  <a:pt x="3066227" y="656846"/>
                  <a:pt x="3068218" y="662067"/>
                  <a:pt x="3068218" y="667287"/>
                </a:cubicBezTo>
                <a:lnTo>
                  <a:pt x="3068081" y="667994"/>
                </a:lnTo>
                <a:lnTo>
                  <a:pt x="3068147" y="668318"/>
                </a:lnTo>
                <a:lnTo>
                  <a:pt x="3068147" y="753715"/>
                </a:lnTo>
                <a:lnTo>
                  <a:pt x="3152370" y="764782"/>
                </a:lnTo>
                <a:lnTo>
                  <a:pt x="3153692" y="764700"/>
                </a:lnTo>
                <a:cubicBezTo>
                  <a:pt x="3158868" y="765381"/>
                  <a:pt x="3163784" y="768035"/>
                  <a:pt x="3167215" y="772503"/>
                </a:cubicBezTo>
                <a:lnTo>
                  <a:pt x="3206625" y="823837"/>
                </a:lnTo>
                <a:cubicBezTo>
                  <a:pt x="3210055" y="828305"/>
                  <a:pt x="3211349" y="833741"/>
                  <a:pt x="3210669" y="838917"/>
                </a:cubicBezTo>
                <a:lnTo>
                  <a:pt x="3210441" y="839600"/>
                </a:lnTo>
                <a:lnTo>
                  <a:pt x="3210463" y="839930"/>
                </a:lnTo>
                <a:lnTo>
                  <a:pt x="3199268" y="925133"/>
                </a:lnTo>
                <a:lnTo>
                  <a:pt x="3281841" y="947259"/>
                </a:lnTo>
                <a:lnTo>
                  <a:pt x="3283162" y="947351"/>
                </a:lnTo>
                <a:cubicBezTo>
                  <a:pt x="3288205" y="948702"/>
                  <a:pt x="3292732" y="951977"/>
                  <a:pt x="3295548" y="956855"/>
                </a:cubicBezTo>
                <a:lnTo>
                  <a:pt x="3327907" y="1012902"/>
                </a:lnTo>
                <a:cubicBezTo>
                  <a:pt x="3330723" y="1017780"/>
                  <a:pt x="3331296" y="1023338"/>
                  <a:pt x="3329945" y="1028381"/>
                </a:cubicBezTo>
                <a:lnTo>
                  <a:pt x="3329629" y="1029028"/>
                </a:lnTo>
                <a:lnTo>
                  <a:pt x="3329608" y="1029358"/>
                </a:lnTo>
                <a:lnTo>
                  <a:pt x="3307506" y="1111844"/>
                </a:lnTo>
                <a:lnTo>
                  <a:pt x="3385996" y="1144333"/>
                </a:lnTo>
                <a:lnTo>
                  <a:pt x="3387294" y="1144596"/>
                </a:lnTo>
                <a:cubicBezTo>
                  <a:pt x="3392117" y="1146593"/>
                  <a:pt x="3396179" y="1150430"/>
                  <a:pt x="3398336" y="1155633"/>
                </a:cubicBezTo>
                <a:lnTo>
                  <a:pt x="3423117" y="1215418"/>
                </a:lnTo>
                <a:cubicBezTo>
                  <a:pt x="3425274" y="1220622"/>
                  <a:pt x="3425117" y="1226207"/>
                  <a:pt x="3423121" y="1231031"/>
                </a:cubicBezTo>
                <a:lnTo>
                  <a:pt x="3422723" y="1231631"/>
                </a:lnTo>
                <a:lnTo>
                  <a:pt x="3422660" y="1231956"/>
                </a:lnTo>
                <a:lnTo>
                  <a:pt x="3389793" y="1311359"/>
                </a:lnTo>
                <a:lnTo>
                  <a:pt x="3463827" y="1354103"/>
                </a:lnTo>
                <a:lnTo>
                  <a:pt x="3465079" y="1354534"/>
                </a:lnTo>
                <a:cubicBezTo>
                  <a:pt x="3469600" y="1357144"/>
                  <a:pt x="3473125" y="1361479"/>
                  <a:pt x="3474583" y="1366920"/>
                </a:cubicBezTo>
                <a:lnTo>
                  <a:pt x="3491333" y="1429433"/>
                </a:lnTo>
                <a:cubicBezTo>
                  <a:pt x="3492791" y="1434874"/>
                  <a:pt x="3491906" y="1440390"/>
                  <a:pt x="3489296" y="1444911"/>
                </a:cubicBezTo>
                <a:lnTo>
                  <a:pt x="3488823" y="1445455"/>
                </a:lnTo>
                <a:lnTo>
                  <a:pt x="3488718" y="1445768"/>
                </a:lnTo>
                <a:lnTo>
                  <a:pt x="3446020" y="1519722"/>
                </a:lnTo>
                <a:lnTo>
                  <a:pt x="3513427" y="1571419"/>
                </a:lnTo>
                <a:lnTo>
                  <a:pt x="3514612" y="1572009"/>
                </a:lnTo>
                <a:cubicBezTo>
                  <a:pt x="3518754" y="1575186"/>
                  <a:pt x="3521685" y="1579943"/>
                  <a:pt x="3522421" y="1585528"/>
                </a:cubicBezTo>
                <a:lnTo>
                  <a:pt x="3530885" y="1649690"/>
                </a:lnTo>
                <a:cubicBezTo>
                  <a:pt x="3531621" y="1655274"/>
                  <a:pt x="3530024" y="1660628"/>
                  <a:pt x="3526848" y="1664771"/>
                </a:cubicBezTo>
                <a:lnTo>
                  <a:pt x="3526308" y="1665248"/>
                </a:lnTo>
                <a:lnTo>
                  <a:pt x="3526163" y="1665545"/>
                </a:lnTo>
                <a:lnTo>
                  <a:pt x="3480002" y="1725734"/>
                </a:lnTo>
                <a:lnTo>
                  <a:pt x="3548454" y="1794185"/>
                </a:lnTo>
                <a:lnTo>
                  <a:pt x="3549552" y="1794926"/>
                </a:lnTo>
                <a:cubicBezTo>
                  <a:pt x="3553243" y="1798617"/>
                  <a:pt x="3555526" y="1803717"/>
                  <a:pt x="3555526" y="1809350"/>
                </a:cubicBezTo>
                <a:lnTo>
                  <a:pt x="3555526" y="1874067"/>
                </a:lnTo>
                <a:cubicBezTo>
                  <a:pt x="3555526" y="1879700"/>
                  <a:pt x="3553243" y="1884800"/>
                  <a:pt x="3549552" y="1888491"/>
                </a:cubicBezTo>
                <a:lnTo>
                  <a:pt x="3548954" y="1888893"/>
                </a:lnTo>
                <a:lnTo>
                  <a:pt x="3548771" y="1889169"/>
                </a:lnTo>
                <a:lnTo>
                  <a:pt x="3488388" y="1949553"/>
                </a:lnTo>
                <a:lnTo>
                  <a:pt x="3540117" y="2016933"/>
                </a:lnTo>
                <a:lnTo>
                  <a:pt x="3541109" y="2017810"/>
                </a:lnTo>
                <a:cubicBezTo>
                  <a:pt x="3544288" y="2021951"/>
                  <a:pt x="3545888" y="2027305"/>
                  <a:pt x="3545154" y="2032890"/>
                </a:cubicBezTo>
                <a:lnTo>
                  <a:pt x="3536722" y="2097055"/>
                </a:lnTo>
                <a:cubicBezTo>
                  <a:pt x="3535988" y="2102640"/>
                  <a:pt x="3533060" y="2107399"/>
                  <a:pt x="3528919" y="2110578"/>
                </a:cubicBezTo>
                <a:lnTo>
                  <a:pt x="3528275" y="2110899"/>
                </a:lnTo>
                <a:lnTo>
                  <a:pt x="3528057" y="2111149"/>
                </a:lnTo>
                <a:lnTo>
                  <a:pt x="3459892" y="2163481"/>
                </a:lnTo>
                <a:lnTo>
                  <a:pt x="3502635" y="2237515"/>
                </a:lnTo>
                <a:lnTo>
                  <a:pt x="3503504" y="2238514"/>
                </a:lnTo>
                <a:cubicBezTo>
                  <a:pt x="3506114" y="2243035"/>
                  <a:pt x="3507000" y="2248552"/>
                  <a:pt x="3505542" y="2253993"/>
                </a:cubicBezTo>
                <a:lnTo>
                  <a:pt x="3488792" y="2316505"/>
                </a:lnTo>
                <a:cubicBezTo>
                  <a:pt x="3487334" y="2321946"/>
                  <a:pt x="3483809" y="2326281"/>
                  <a:pt x="3479288" y="2328891"/>
                </a:cubicBezTo>
                <a:lnTo>
                  <a:pt x="3478607" y="2329125"/>
                </a:lnTo>
                <a:lnTo>
                  <a:pt x="3478359" y="2329344"/>
                </a:lnTo>
                <a:lnTo>
                  <a:pt x="3404405" y="2372042"/>
                </a:lnTo>
                <a:lnTo>
                  <a:pt x="3436932" y="2450515"/>
                </a:lnTo>
                <a:lnTo>
                  <a:pt x="3437663" y="2451618"/>
                </a:lnTo>
                <a:cubicBezTo>
                  <a:pt x="3439662" y="2456441"/>
                  <a:pt x="3439821" y="2462026"/>
                  <a:pt x="3437667" y="2467231"/>
                </a:cubicBezTo>
                <a:lnTo>
                  <a:pt x="3412916" y="2527028"/>
                </a:lnTo>
                <a:cubicBezTo>
                  <a:pt x="3410761" y="2532233"/>
                  <a:pt x="3406701" y="2536071"/>
                  <a:pt x="3401879" y="2538070"/>
                </a:cubicBezTo>
                <a:lnTo>
                  <a:pt x="3401173" y="2538214"/>
                </a:lnTo>
                <a:lnTo>
                  <a:pt x="3400898" y="2538399"/>
                </a:lnTo>
                <a:lnTo>
                  <a:pt x="3321512" y="2571305"/>
                </a:lnTo>
                <a:lnTo>
                  <a:pt x="3343637" y="2653879"/>
                </a:lnTo>
                <a:lnTo>
                  <a:pt x="3344218" y="2655069"/>
                </a:lnTo>
                <a:cubicBezTo>
                  <a:pt x="3345569" y="2660111"/>
                  <a:pt x="3344997" y="2665669"/>
                  <a:pt x="3342180" y="2670548"/>
                </a:cubicBezTo>
                <a:lnTo>
                  <a:pt x="3309821" y="2726595"/>
                </a:lnTo>
                <a:cubicBezTo>
                  <a:pt x="3307005" y="2731473"/>
                  <a:pt x="3302478" y="2734748"/>
                  <a:pt x="3297435" y="2736099"/>
                </a:cubicBezTo>
                <a:lnTo>
                  <a:pt x="3296717" y="2736149"/>
                </a:lnTo>
                <a:lnTo>
                  <a:pt x="3296421" y="2736296"/>
                </a:lnTo>
                <a:lnTo>
                  <a:pt x="3213936" y="2758398"/>
                </a:lnTo>
                <a:lnTo>
                  <a:pt x="3225044" y="2842616"/>
                </a:lnTo>
                <a:lnTo>
                  <a:pt x="3225465" y="2843872"/>
                </a:lnTo>
                <a:cubicBezTo>
                  <a:pt x="3226147" y="2849047"/>
                  <a:pt x="3224856" y="2854483"/>
                  <a:pt x="3221428" y="2858953"/>
                </a:cubicBezTo>
                <a:lnTo>
                  <a:pt x="3182043" y="2910307"/>
                </a:lnTo>
                <a:cubicBezTo>
                  <a:pt x="3178615" y="2914776"/>
                  <a:pt x="3173700" y="2917433"/>
                  <a:pt x="3168524" y="2918116"/>
                </a:cubicBezTo>
                <a:lnTo>
                  <a:pt x="3167805" y="2918072"/>
                </a:lnTo>
                <a:lnTo>
                  <a:pt x="3167492" y="2918180"/>
                </a:lnTo>
                <a:lnTo>
                  <a:pt x="3082291" y="2929418"/>
                </a:lnTo>
                <a:lnTo>
                  <a:pt x="3082291" y="3014905"/>
                </a:lnTo>
                <a:lnTo>
                  <a:pt x="3082543" y="3016204"/>
                </a:lnTo>
                <a:cubicBezTo>
                  <a:pt x="3082543" y="3021425"/>
                  <a:pt x="3080552" y="3026645"/>
                  <a:pt x="3076569" y="3030628"/>
                </a:cubicBezTo>
                <a:lnTo>
                  <a:pt x="3030807" y="3076390"/>
                </a:lnTo>
                <a:cubicBezTo>
                  <a:pt x="3026824" y="3080374"/>
                  <a:pt x="3021603" y="3082365"/>
                  <a:pt x="3016383" y="3082365"/>
                </a:cubicBezTo>
                <a:lnTo>
                  <a:pt x="3015676" y="3082227"/>
                </a:lnTo>
                <a:lnTo>
                  <a:pt x="3015351" y="3082293"/>
                </a:lnTo>
                <a:lnTo>
                  <a:pt x="2929956" y="3082293"/>
                </a:lnTo>
                <a:lnTo>
                  <a:pt x="2918889" y="3166516"/>
                </a:lnTo>
                <a:lnTo>
                  <a:pt x="2918971" y="3167837"/>
                </a:lnTo>
                <a:cubicBezTo>
                  <a:pt x="2918291" y="3173013"/>
                  <a:pt x="2915636" y="3177929"/>
                  <a:pt x="2911168" y="3181360"/>
                </a:cubicBezTo>
                <a:lnTo>
                  <a:pt x="2859834" y="3220770"/>
                </a:lnTo>
                <a:cubicBezTo>
                  <a:pt x="2855366" y="3224200"/>
                  <a:pt x="2849930" y="3225494"/>
                  <a:pt x="2844755" y="3224814"/>
                </a:cubicBezTo>
                <a:lnTo>
                  <a:pt x="2844072" y="3224586"/>
                </a:lnTo>
                <a:lnTo>
                  <a:pt x="2843741" y="3224609"/>
                </a:lnTo>
                <a:lnTo>
                  <a:pt x="2758536" y="3213412"/>
                </a:lnTo>
                <a:lnTo>
                  <a:pt x="2736411" y="3295987"/>
                </a:lnTo>
                <a:lnTo>
                  <a:pt x="2736318" y="3297308"/>
                </a:lnTo>
                <a:cubicBezTo>
                  <a:pt x="2734967" y="3302351"/>
                  <a:pt x="2731692" y="3306878"/>
                  <a:pt x="2726814" y="3309694"/>
                </a:cubicBezTo>
                <a:lnTo>
                  <a:pt x="2670767" y="3342053"/>
                </a:lnTo>
                <a:cubicBezTo>
                  <a:pt x="2665889" y="3344869"/>
                  <a:pt x="2660331" y="3345442"/>
                  <a:pt x="2655288" y="3344091"/>
                </a:cubicBezTo>
                <a:lnTo>
                  <a:pt x="2654641" y="3343775"/>
                </a:lnTo>
                <a:lnTo>
                  <a:pt x="2654311" y="3343754"/>
                </a:lnTo>
                <a:lnTo>
                  <a:pt x="2571827" y="3321653"/>
                </a:lnTo>
                <a:lnTo>
                  <a:pt x="2539338" y="3400141"/>
                </a:lnTo>
                <a:lnTo>
                  <a:pt x="2539075" y="3401438"/>
                </a:lnTo>
                <a:cubicBezTo>
                  <a:pt x="2537079" y="3406262"/>
                  <a:pt x="2533242" y="3410323"/>
                  <a:pt x="2528038" y="3412480"/>
                </a:cubicBezTo>
                <a:lnTo>
                  <a:pt x="2468253" y="3437262"/>
                </a:lnTo>
                <a:cubicBezTo>
                  <a:pt x="2463049" y="3439418"/>
                  <a:pt x="2457464" y="3439262"/>
                  <a:pt x="2452641" y="3437265"/>
                </a:cubicBezTo>
                <a:lnTo>
                  <a:pt x="2452040" y="3436868"/>
                </a:lnTo>
                <a:lnTo>
                  <a:pt x="2451716" y="3436804"/>
                </a:lnTo>
                <a:lnTo>
                  <a:pt x="2372312" y="3403937"/>
                </a:lnTo>
                <a:lnTo>
                  <a:pt x="2329568" y="3477972"/>
                </a:lnTo>
                <a:lnTo>
                  <a:pt x="2329137" y="3479224"/>
                </a:lnTo>
                <a:cubicBezTo>
                  <a:pt x="2326527" y="3483745"/>
                  <a:pt x="2322192" y="3487270"/>
                  <a:pt x="2316751" y="3488728"/>
                </a:cubicBezTo>
                <a:lnTo>
                  <a:pt x="2254239" y="3505478"/>
                </a:lnTo>
                <a:cubicBezTo>
                  <a:pt x="2248798" y="3506936"/>
                  <a:pt x="2243281" y="3506050"/>
                  <a:pt x="2238760" y="3503440"/>
                </a:cubicBezTo>
                <a:lnTo>
                  <a:pt x="2238217" y="3502968"/>
                </a:lnTo>
                <a:lnTo>
                  <a:pt x="2237903" y="3502862"/>
                </a:lnTo>
                <a:lnTo>
                  <a:pt x="2163950" y="3460165"/>
                </a:lnTo>
                <a:lnTo>
                  <a:pt x="2112254" y="3527570"/>
                </a:lnTo>
                <a:lnTo>
                  <a:pt x="2111664" y="3528755"/>
                </a:lnTo>
                <a:cubicBezTo>
                  <a:pt x="2108487" y="3532897"/>
                  <a:pt x="2103730" y="3535828"/>
                  <a:pt x="2098145" y="3536565"/>
                </a:cubicBezTo>
                <a:lnTo>
                  <a:pt x="2033983" y="3545028"/>
                </a:lnTo>
                <a:cubicBezTo>
                  <a:pt x="2028399" y="3545764"/>
                  <a:pt x="2023044" y="3544168"/>
                  <a:pt x="2018902" y="3540991"/>
                </a:cubicBezTo>
                <a:lnTo>
                  <a:pt x="2018425" y="3540451"/>
                </a:lnTo>
                <a:lnTo>
                  <a:pt x="2018128" y="3540306"/>
                </a:lnTo>
                <a:lnTo>
                  <a:pt x="1941930" y="3481867"/>
                </a:lnTo>
                <a:lnTo>
                  <a:pt x="1875340" y="3548456"/>
                </a:lnTo>
                <a:lnTo>
                  <a:pt x="1874600" y="3549554"/>
                </a:lnTo>
                <a:cubicBezTo>
                  <a:pt x="1870908" y="3553245"/>
                  <a:pt x="1865808" y="3555528"/>
                  <a:pt x="1860176" y="3555528"/>
                </a:cubicBezTo>
                <a:close/>
                <a:moveTo>
                  <a:pt x="2294889" y="3622300"/>
                </a:moveTo>
                <a:cubicBezTo>
                  <a:pt x="2271720" y="3618946"/>
                  <a:pt x="2251544" y="3601966"/>
                  <a:pt x="2245021" y="3577624"/>
                </a:cubicBezTo>
                <a:cubicBezTo>
                  <a:pt x="2236325" y="3545167"/>
                  <a:pt x="2255194" y="3511910"/>
                  <a:pt x="2287167" y="3503343"/>
                </a:cubicBezTo>
                <a:cubicBezTo>
                  <a:pt x="2319140" y="3494776"/>
                  <a:pt x="2352110" y="3514142"/>
                  <a:pt x="2360807" y="3546599"/>
                </a:cubicBezTo>
                <a:cubicBezTo>
                  <a:pt x="2369504" y="3579056"/>
                  <a:pt x="2350634" y="3612313"/>
                  <a:pt x="2318661" y="3620880"/>
                </a:cubicBezTo>
                <a:cubicBezTo>
                  <a:pt x="2310668" y="3623022"/>
                  <a:pt x="2302612" y="3623418"/>
                  <a:pt x="2294889" y="3622300"/>
                </a:cubicBezTo>
                <a:close/>
                <a:moveTo>
                  <a:pt x="1374885" y="3622366"/>
                </a:moveTo>
                <a:cubicBezTo>
                  <a:pt x="1367162" y="3623484"/>
                  <a:pt x="1359107" y="3623088"/>
                  <a:pt x="1351113" y="3620946"/>
                </a:cubicBezTo>
                <a:cubicBezTo>
                  <a:pt x="1319140" y="3612379"/>
                  <a:pt x="1300271" y="3579122"/>
                  <a:pt x="1308967" y="3546665"/>
                </a:cubicBezTo>
                <a:cubicBezTo>
                  <a:pt x="1317664" y="3514208"/>
                  <a:pt x="1350634" y="3494842"/>
                  <a:pt x="1382607" y="3503409"/>
                </a:cubicBezTo>
                <a:cubicBezTo>
                  <a:pt x="1414581" y="3511976"/>
                  <a:pt x="1433450" y="3545233"/>
                  <a:pt x="1424753" y="3577690"/>
                </a:cubicBezTo>
                <a:cubicBezTo>
                  <a:pt x="1418230" y="3602033"/>
                  <a:pt x="1398054" y="3619012"/>
                  <a:pt x="1374885" y="3622366"/>
                </a:cubicBezTo>
                <a:close/>
                <a:moveTo>
                  <a:pt x="2082822" y="3667839"/>
                </a:moveTo>
                <a:cubicBezTo>
                  <a:pt x="2050005" y="3672168"/>
                  <a:pt x="2019839" y="3648671"/>
                  <a:pt x="2015445" y="3615358"/>
                </a:cubicBezTo>
                <a:cubicBezTo>
                  <a:pt x="2011051" y="3582044"/>
                  <a:pt x="2034092" y="3551530"/>
                  <a:pt x="2066909" y="3547201"/>
                </a:cubicBezTo>
                <a:cubicBezTo>
                  <a:pt x="2099726" y="3542872"/>
                  <a:pt x="2129892" y="3566369"/>
                  <a:pt x="2134286" y="3599682"/>
                </a:cubicBezTo>
                <a:cubicBezTo>
                  <a:pt x="2138680" y="3632996"/>
                  <a:pt x="2115639" y="3663510"/>
                  <a:pt x="2082822" y="3667839"/>
                </a:cubicBezTo>
                <a:close/>
                <a:moveTo>
                  <a:pt x="1587861" y="3667990"/>
                </a:moveTo>
                <a:cubicBezTo>
                  <a:pt x="1555042" y="3663678"/>
                  <a:pt x="1531986" y="3633174"/>
                  <a:pt x="1536363" y="3599859"/>
                </a:cubicBezTo>
                <a:cubicBezTo>
                  <a:pt x="1540741" y="3566543"/>
                  <a:pt x="1570895" y="3543032"/>
                  <a:pt x="1603714" y="3547344"/>
                </a:cubicBezTo>
                <a:cubicBezTo>
                  <a:pt x="1636533" y="3551657"/>
                  <a:pt x="1659589" y="3582160"/>
                  <a:pt x="1655212" y="3615476"/>
                </a:cubicBezTo>
                <a:cubicBezTo>
                  <a:pt x="1650834" y="3648791"/>
                  <a:pt x="1620680" y="3672303"/>
                  <a:pt x="1587861" y="3667990"/>
                </a:cubicBezTo>
                <a:close/>
                <a:moveTo>
                  <a:pt x="1827820" y="3683672"/>
                </a:moveTo>
                <a:cubicBezTo>
                  <a:pt x="1794719" y="3683672"/>
                  <a:pt x="1767885" y="3656432"/>
                  <a:pt x="1767885" y="3622830"/>
                </a:cubicBezTo>
                <a:cubicBezTo>
                  <a:pt x="1767885" y="3589228"/>
                  <a:pt x="1794719" y="3561989"/>
                  <a:pt x="1827820" y="3561989"/>
                </a:cubicBezTo>
                <a:cubicBezTo>
                  <a:pt x="1860918" y="3561989"/>
                  <a:pt x="1887752" y="3589228"/>
                  <a:pt x="1887752" y="3622830"/>
                </a:cubicBezTo>
                <a:cubicBezTo>
                  <a:pt x="1887752" y="3656432"/>
                  <a:pt x="1860918" y="3683672"/>
                  <a:pt x="1827820" y="3683672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E1A6E0E6-BA5C-9334-A345-6A33379C36EE}"/>
              </a:ext>
            </a:extLst>
          </p:cNvPr>
          <p:cNvGrpSpPr/>
          <p:nvPr/>
        </p:nvGrpSpPr>
        <p:grpSpPr>
          <a:xfrm>
            <a:off x="676488" y="846638"/>
            <a:ext cx="2683932" cy="2683930"/>
            <a:chOff x="1746446" y="-431182"/>
            <a:chExt cx="7196672" cy="7196670"/>
          </a:xfrm>
          <a:solidFill>
            <a:srgbClr val="00B050"/>
          </a:solidFill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44FF7867-649D-6051-6DE5-4B086ECF827D}"/>
                </a:ext>
              </a:extLst>
            </p:cNvPr>
            <p:cNvSpPr/>
            <p:nvPr/>
          </p:nvSpPr>
          <p:spPr>
            <a:xfrm rot="10800000">
              <a:off x="4454285" y="4197968"/>
              <a:ext cx="1780994" cy="2567520"/>
            </a:xfrm>
            <a:custGeom>
              <a:avLst/>
              <a:gdLst>
                <a:gd name="connsiteX0" fmla="*/ 876845 w 2358621"/>
                <a:gd name="connsiteY0" fmla="*/ 1193077 h 3400244"/>
                <a:gd name="connsiteX1" fmla="*/ 1479395 w 2358621"/>
                <a:gd name="connsiteY1" fmla="*/ 1193077 h 3400244"/>
                <a:gd name="connsiteX2" fmla="*/ 1613688 w 2358621"/>
                <a:gd name="connsiteY2" fmla="*/ 1248703 h 3400244"/>
                <a:gd name="connsiteX3" fmla="*/ 1617436 w 2358621"/>
                <a:gd name="connsiteY3" fmla="*/ 1254262 h 3400244"/>
                <a:gd name="connsiteX4" fmla="*/ 1620004 w 2358621"/>
                <a:gd name="connsiteY4" fmla="*/ 1255967 h 3400244"/>
                <a:gd name="connsiteX5" fmla="*/ 2327160 w 2358621"/>
                <a:gd name="connsiteY5" fmla="*/ 1963123 h 3400244"/>
                <a:gd name="connsiteX6" fmla="*/ 2327160 w 2358621"/>
                <a:gd name="connsiteY6" fmla="*/ 2115031 h 3400244"/>
                <a:gd name="connsiteX7" fmla="*/ 2175253 w 2358621"/>
                <a:gd name="connsiteY7" fmla="*/ 2115031 h 3400244"/>
                <a:gd name="connsiteX8" fmla="*/ 1638973 w 2358621"/>
                <a:gd name="connsiteY8" fmla="*/ 1578752 h 3400244"/>
                <a:gd name="connsiteX9" fmla="*/ 1516966 w 2358621"/>
                <a:gd name="connsiteY9" fmla="*/ 2365910 h 3400244"/>
                <a:gd name="connsiteX10" fmla="*/ 1707358 w 2358621"/>
                <a:gd name="connsiteY10" fmla="*/ 3258853 h 3400244"/>
                <a:gd name="connsiteX11" fmla="*/ 1712331 w 2358621"/>
                <a:gd name="connsiteY11" fmla="*/ 3281245 h 3400244"/>
                <a:gd name="connsiteX12" fmla="*/ 1581427 w 2358621"/>
                <a:gd name="connsiteY12" fmla="*/ 3400244 h 3400244"/>
                <a:gd name="connsiteX13" fmla="*/ 1450523 w 2358621"/>
                <a:gd name="connsiteY13" fmla="*/ 3281245 h 3400244"/>
                <a:gd name="connsiteX14" fmla="*/ 1452189 w 2358621"/>
                <a:gd name="connsiteY14" fmla="*/ 3273744 h 3400244"/>
                <a:gd name="connsiteX15" fmla="*/ 1449357 w 2358621"/>
                <a:gd name="connsiteY15" fmla="*/ 3273744 h 3400244"/>
                <a:gd name="connsiteX16" fmla="*/ 1186442 w 2358621"/>
                <a:gd name="connsiteY16" fmla="*/ 2462828 h 3400244"/>
                <a:gd name="connsiteX17" fmla="*/ 1169797 w 2358621"/>
                <a:gd name="connsiteY17" fmla="*/ 2462828 h 3400244"/>
                <a:gd name="connsiteX18" fmla="*/ 906882 w 2358621"/>
                <a:gd name="connsiteY18" fmla="*/ 3273744 h 3400244"/>
                <a:gd name="connsiteX19" fmla="*/ 903421 w 2358621"/>
                <a:gd name="connsiteY19" fmla="*/ 3273744 h 3400244"/>
                <a:gd name="connsiteX20" fmla="*/ 905087 w 2358621"/>
                <a:gd name="connsiteY20" fmla="*/ 3281245 h 3400244"/>
                <a:gd name="connsiteX21" fmla="*/ 774183 w 2358621"/>
                <a:gd name="connsiteY21" fmla="*/ 3400244 h 3400244"/>
                <a:gd name="connsiteX22" fmla="*/ 643279 w 2358621"/>
                <a:gd name="connsiteY22" fmla="*/ 3281245 h 3400244"/>
                <a:gd name="connsiteX23" fmla="*/ 653566 w 2358621"/>
                <a:gd name="connsiteY23" fmla="*/ 3234926 h 3400244"/>
                <a:gd name="connsiteX24" fmla="*/ 654151 w 2358621"/>
                <a:gd name="connsiteY24" fmla="*/ 3234137 h 3400244"/>
                <a:gd name="connsiteX25" fmla="*/ 839273 w 2358621"/>
                <a:gd name="connsiteY25" fmla="*/ 2365909 h 3400244"/>
                <a:gd name="connsiteX26" fmla="*/ 717586 w 2358621"/>
                <a:gd name="connsiteY26" fmla="*/ 1580814 h 3400244"/>
                <a:gd name="connsiteX27" fmla="*/ 183369 w 2358621"/>
                <a:gd name="connsiteY27" fmla="*/ 2115031 h 3400244"/>
                <a:gd name="connsiteX28" fmla="*/ 31461 w 2358621"/>
                <a:gd name="connsiteY28" fmla="*/ 2115031 h 3400244"/>
                <a:gd name="connsiteX29" fmla="*/ 31461 w 2358621"/>
                <a:gd name="connsiteY29" fmla="*/ 1963123 h 3400244"/>
                <a:gd name="connsiteX30" fmla="*/ 735660 w 2358621"/>
                <a:gd name="connsiteY30" fmla="*/ 1258924 h 3400244"/>
                <a:gd name="connsiteX31" fmla="*/ 742551 w 2358621"/>
                <a:gd name="connsiteY31" fmla="*/ 1248703 h 3400244"/>
                <a:gd name="connsiteX32" fmla="*/ 876845 w 2358621"/>
                <a:gd name="connsiteY32" fmla="*/ 1193077 h 3400244"/>
                <a:gd name="connsiteX33" fmla="*/ 1178120 w 2358621"/>
                <a:gd name="connsiteY33" fmla="*/ 0 h 3400244"/>
                <a:gd name="connsiteX34" fmla="*/ 1736143 w 2358621"/>
                <a:gd name="connsiteY34" fmla="*/ 566465 h 3400244"/>
                <a:gd name="connsiteX35" fmla="*/ 1178120 w 2358621"/>
                <a:gd name="connsiteY35" fmla="*/ 1132930 h 3400244"/>
                <a:gd name="connsiteX36" fmla="*/ 620097 w 2358621"/>
                <a:gd name="connsiteY36" fmla="*/ 566465 h 3400244"/>
                <a:gd name="connsiteX37" fmla="*/ 1178120 w 2358621"/>
                <a:gd name="connsiteY37" fmla="*/ 0 h 340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358621" h="3400244">
                  <a:moveTo>
                    <a:pt x="876845" y="1193077"/>
                  </a:moveTo>
                  <a:lnTo>
                    <a:pt x="1479395" y="1193077"/>
                  </a:lnTo>
                  <a:cubicBezTo>
                    <a:pt x="1531840" y="1193077"/>
                    <a:pt x="1579320" y="1214335"/>
                    <a:pt x="1613688" y="1248703"/>
                  </a:cubicBezTo>
                  <a:lnTo>
                    <a:pt x="1617436" y="1254262"/>
                  </a:lnTo>
                  <a:lnTo>
                    <a:pt x="1620004" y="1255967"/>
                  </a:lnTo>
                  <a:lnTo>
                    <a:pt x="2327160" y="1963123"/>
                  </a:lnTo>
                  <a:cubicBezTo>
                    <a:pt x="2369109" y="2005072"/>
                    <a:pt x="2369109" y="2073083"/>
                    <a:pt x="2327160" y="2115031"/>
                  </a:cubicBezTo>
                  <a:cubicBezTo>
                    <a:pt x="2285212" y="2156980"/>
                    <a:pt x="2217201" y="2156980"/>
                    <a:pt x="2175253" y="2115031"/>
                  </a:cubicBezTo>
                  <a:lnTo>
                    <a:pt x="1638973" y="1578752"/>
                  </a:lnTo>
                  <a:lnTo>
                    <a:pt x="1516966" y="2365910"/>
                  </a:lnTo>
                  <a:lnTo>
                    <a:pt x="1707358" y="3258853"/>
                  </a:lnTo>
                  <a:lnTo>
                    <a:pt x="1712331" y="3281245"/>
                  </a:lnTo>
                  <a:cubicBezTo>
                    <a:pt x="1712331" y="3346966"/>
                    <a:pt x="1653723" y="3400244"/>
                    <a:pt x="1581427" y="3400244"/>
                  </a:cubicBezTo>
                  <a:cubicBezTo>
                    <a:pt x="1509131" y="3400244"/>
                    <a:pt x="1450523" y="3346966"/>
                    <a:pt x="1450523" y="3281245"/>
                  </a:cubicBezTo>
                  <a:lnTo>
                    <a:pt x="1452189" y="3273744"/>
                  </a:lnTo>
                  <a:lnTo>
                    <a:pt x="1449357" y="3273744"/>
                  </a:lnTo>
                  <a:lnTo>
                    <a:pt x="1186442" y="2462828"/>
                  </a:lnTo>
                  <a:lnTo>
                    <a:pt x="1169797" y="2462828"/>
                  </a:lnTo>
                  <a:lnTo>
                    <a:pt x="906882" y="3273744"/>
                  </a:lnTo>
                  <a:lnTo>
                    <a:pt x="903421" y="3273744"/>
                  </a:lnTo>
                  <a:lnTo>
                    <a:pt x="905087" y="3281245"/>
                  </a:lnTo>
                  <a:cubicBezTo>
                    <a:pt x="905087" y="3346966"/>
                    <a:pt x="846479" y="3400244"/>
                    <a:pt x="774183" y="3400244"/>
                  </a:cubicBezTo>
                  <a:cubicBezTo>
                    <a:pt x="701887" y="3400244"/>
                    <a:pt x="643279" y="3346966"/>
                    <a:pt x="643279" y="3281245"/>
                  </a:cubicBezTo>
                  <a:cubicBezTo>
                    <a:pt x="643279" y="3264815"/>
                    <a:pt x="646942" y="3249162"/>
                    <a:pt x="653566" y="3234926"/>
                  </a:cubicBezTo>
                  <a:lnTo>
                    <a:pt x="654151" y="3234137"/>
                  </a:lnTo>
                  <a:lnTo>
                    <a:pt x="839273" y="2365909"/>
                  </a:lnTo>
                  <a:lnTo>
                    <a:pt x="717586" y="1580814"/>
                  </a:lnTo>
                  <a:lnTo>
                    <a:pt x="183369" y="2115031"/>
                  </a:lnTo>
                  <a:cubicBezTo>
                    <a:pt x="141420" y="2156980"/>
                    <a:pt x="73409" y="2156980"/>
                    <a:pt x="31461" y="2115031"/>
                  </a:cubicBezTo>
                  <a:cubicBezTo>
                    <a:pt x="-10488" y="2073083"/>
                    <a:pt x="-10488" y="2005072"/>
                    <a:pt x="31461" y="1963123"/>
                  </a:cubicBezTo>
                  <a:lnTo>
                    <a:pt x="735660" y="1258924"/>
                  </a:lnTo>
                  <a:lnTo>
                    <a:pt x="742551" y="1248703"/>
                  </a:lnTo>
                  <a:cubicBezTo>
                    <a:pt x="776920" y="1214335"/>
                    <a:pt x="824400" y="1193077"/>
                    <a:pt x="876845" y="1193077"/>
                  </a:cubicBezTo>
                  <a:close/>
                  <a:moveTo>
                    <a:pt x="1178120" y="0"/>
                  </a:moveTo>
                  <a:cubicBezTo>
                    <a:pt x="1486308" y="0"/>
                    <a:pt x="1736143" y="253615"/>
                    <a:pt x="1736143" y="566465"/>
                  </a:cubicBezTo>
                  <a:cubicBezTo>
                    <a:pt x="1736143" y="879315"/>
                    <a:pt x="1486308" y="1132930"/>
                    <a:pt x="1178120" y="1132930"/>
                  </a:cubicBezTo>
                  <a:cubicBezTo>
                    <a:pt x="869932" y="1132930"/>
                    <a:pt x="620097" y="879315"/>
                    <a:pt x="620097" y="566465"/>
                  </a:cubicBezTo>
                  <a:cubicBezTo>
                    <a:pt x="620097" y="253615"/>
                    <a:pt x="869932" y="0"/>
                    <a:pt x="1178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1B6AB7DE-E9D6-31EE-0B90-AB1C24D19966}"/>
                </a:ext>
              </a:extLst>
            </p:cNvPr>
            <p:cNvSpPr/>
            <p:nvPr/>
          </p:nvSpPr>
          <p:spPr>
            <a:xfrm>
              <a:off x="4454285" y="-431182"/>
              <a:ext cx="1780994" cy="2567520"/>
            </a:xfrm>
            <a:custGeom>
              <a:avLst/>
              <a:gdLst>
                <a:gd name="connsiteX0" fmla="*/ 876845 w 2358621"/>
                <a:gd name="connsiteY0" fmla="*/ 1193077 h 3400244"/>
                <a:gd name="connsiteX1" fmla="*/ 1479395 w 2358621"/>
                <a:gd name="connsiteY1" fmla="*/ 1193077 h 3400244"/>
                <a:gd name="connsiteX2" fmla="*/ 1613688 w 2358621"/>
                <a:gd name="connsiteY2" fmla="*/ 1248703 h 3400244"/>
                <a:gd name="connsiteX3" fmla="*/ 1617436 w 2358621"/>
                <a:gd name="connsiteY3" fmla="*/ 1254262 h 3400244"/>
                <a:gd name="connsiteX4" fmla="*/ 1620004 w 2358621"/>
                <a:gd name="connsiteY4" fmla="*/ 1255967 h 3400244"/>
                <a:gd name="connsiteX5" fmla="*/ 2327160 w 2358621"/>
                <a:gd name="connsiteY5" fmla="*/ 1963123 h 3400244"/>
                <a:gd name="connsiteX6" fmla="*/ 2327160 w 2358621"/>
                <a:gd name="connsiteY6" fmla="*/ 2115031 h 3400244"/>
                <a:gd name="connsiteX7" fmla="*/ 2175253 w 2358621"/>
                <a:gd name="connsiteY7" fmla="*/ 2115031 h 3400244"/>
                <a:gd name="connsiteX8" fmla="*/ 1638973 w 2358621"/>
                <a:gd name="connsiteY8" fmla="*/ 1578752 h 3400244"/>
                <a:gd name="connsiteX9" fmla="*/ 1516966 w 2358621"/>
                <a:gd name="connsiteY9" fmla="*/ 2365910 h 3400244"/>
                <a:gd name="connsiteX10" fmla="*/ 1707358 w 2358621"/>
                <a:gd name="connsiteY10" fmla="*/ 3258853 h 3400244"/>
                <a:gd name="connsiteX11" fmla="*/ 1712331 w 2358621"/>
                <a:gd name="connsiteY11" fmla="*/ 3281245 h 3400244"/>
                <a:gd name="connsiteX12" fmla="*/ 1581427 w 2358621"/>
                <a:gd name="connsiteY12" fmla="*/ 3400244 h 3400244"/>
                <a:gd name="connsiteX13" fmla="*/ 1450523 w 2358621"/>
                <a:gd name="connsiteY13" fmla="*/ 3281245 h 3400244"/>
                <a:gd name="connsiteX14" fmla="*/ 1452189 w 2358621"/>
                <a:gd name="connsiteY14" fmla="*/ 3273744 h 3400244"/>
                <a:gd name="connsiteX15" fmla="*/ 1449357 w 2358621"/>
                <a:gd name="connsiteY15" fmla="*/ 3273744 h 3400244"/>
                <a:gd name="connsiteX16" fmla="*/ 1186442 w 2358621"/>
                <a:gd name="connsiteY16" fmla="*/ 2462828 h 3400244"/>
                <a:gd name="connsiteX17" fmla="*/ 1169797 w 2358621"/>
                <a:gd name="connsiteY17" fmla="*/ 2462828 h 3400244"/>
                <a:gd name="connsiteX18" fmla="*/ 906882 w 2358621"/>
                <a:gd name="connsiteY18" fmla="*/ 3273744 h 3400244"/>
                <a:gd name="connsiteX19" fmla="*/ 903421 w 2358621"/>
                <a:gd name="connsiteY19" fmla="*/ 3273744 h 3400244"/>
                <a:gd name="connsiteX20" fmla="*/ 905087 w 2358621"/>
                <a:gd name="connsiteY20" fmla="*/ 3281245 h 3400244"/>
                <a:gd name="connsiteX21" fmla="*/ 774183 w 2358621"/>
                <a:gd name="connsiteY21" fmla="*/ 3400244 h 3400244"/>
                <a:gd name="connsiteX22" fmla="*/ 643279 w 2358621"/>
                <a:gd name="connsiteY22" fmla="*/ 3281245 h 3400244"/>
                <a:gd name="connsiteX23" fmla="*/ 653566 w 2358621"/>
                <a:gd name="connsiteY23" fmla="*/ 3234926 h 3400244"/>
                <a:gd name="connsiteX24" fmla="*/ 654151 w 2358621"/>
                <a:gd name="connsiteY24" fmla="*/ 3234137 h 3400244"/>
                <a:gd name="connsiteX25" fmla="*/ 839273 w 2358621"/>
                <a:gd name="connsiteY25" fmla="*/ 2365909 h 3400244"/>
                <a:gd name="connsiteX26" fmla="*/ 717586 w 2358621"/>
                <a:gd name="connsiteY26" fmla="*/ 1580814 h 3400244"/>
                <a:gd name="connsiteX27" fmla="*/ 183369 w 2358621"/>
                <a:gd name="connsiteY27" fmla="*/ 2115031 h 3400244"/>
                <a:gd name="connsiteX28" fmla="*/ 31461 w 2358621"/>
                <a:gd name="connsiteY28" fmla="*/ 2115031 h 3400244"/>
                <a:gd name="connsiteX29" fmla="*/ 31461 w 2358621"/>
                <a:gd name="connsiteY29" fmla="*/ 1963123 h 3400244"/>
                <a:gd name="connsiteX30" fmla="*/ 735660 w 2358621"/>
                <a:gd name="connsiteY30" fmla="*/ 1258924 h 3400244"/>
                <a:gd name="connsiteX31" fmla="*/ 742551 w 2358621"/>
                <a:gd name="connsiteY31" fmla="*/ 1248703 h 3400244"/>
                <a:gd name="connsiteX32" fmla="*/ 876845 w 2358621"/>
                <a:gd name="connsiteY32" fmla="*/ 1193077 h 3400244"/>
                <a:gd name="connsiteX33" fmla="*/ 1178120 w 2358621"/>
                <a:gd name="connsiteY33" fmla="*/ 0 h 3400244"/>
                <a:gd name="connsiteX34" fmla="*/ 1736143 w 2358621"/>
                <a:gd name="connsiteY34" fmla="*/ 566465 h 3400244"/>
                <a:gd name="connsiteX35" fmla="*/ 1178120 w 2358621"/>
                <a:gd name="connsiteY35" fmla="*/ 1132930 h 3400244"/>
                <a:gd name="connsiteX36" fmla="*/ 620097 w 2358621"/>
                <a:gd name="connsiteY36" fmla="*/ 566465 h 3400244"/>
                <a:gd name="connsiteX37" fmla="*/ 1178120 w 2358621"/>
                <a:gd name="connsiteY37" fmla="*/ 0 h 340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358621" h="3400244">
                  <a:moveTo>
                    <a:pt x="876845" y="1193077"/>
                  </a:moveTo>
                  <a:lnTo>
                    <a:pt x="1479395" y="1193077"/>
                  </a:lnTo>
                  <a:cubicBezTo>
                    <a:pt x="1531840" y="1193077"/>
                    <a:pt x="1579320" y="1214335"/>
                    <a:pt x="1613688" y="1248703"/>
                  </a:cubicBezTo>
                  <a:lnTo>
                    <a:pt x="1617436" y="1254262"/>
                  </a:lnTo>
                  <a:lnTo>
                    <a:pt x="1620004" y="1255967"/>
                  </a:lnTo>
                  <a:lnTo>
                    <a:pt x="2327160" y="1963123"/>
                  </a:lnTo>
                  <a:cubicBezTo>
                    <a:pt x="2369109" y="2005072"/>
                    <a:pt x="2369109" y="2073083"/>
                    <a:pt x="2327160" y="2115031"/>
                  </a:cubicBezTo>
                  <a:cubicBezTo>
                    <a:pt x="2285212" y="2156980"/>
                    <a:pt x="2217201" y="2156980"/>
                    <a:pt x="2175253" y="2115031"/>
                  </a:cubicBezTo>
                  <a:lnTo>
                    <a:pt x="1638973" y="1578752"/>
                  </a:lnTo>
                  <a:lnTo>
                    <a:pt x="1516966" y="2365910"/>
                  </a:lnTo>
                  <a:lnTo>
                    <a:pt x="1707358" y="3258853"/>
                  </a:lnTo>
                  <a:lnTo>
                    <a:pt x="1712331" y="3281245"/>
                  </a:lnTo>
                  <a:cubicBezTo>
                    <a:pt x="1712331" y="3346966"/>
                    <a:pt x="1653723" y="3400244"/>
                    <a:pt x="1581427" y="3400244"/>
                  </a:cubicBezTo>
                  <a:cubicBezTo>
                    <a:pt x="1509131" y="3400244"/>
                    <a:pt x="1450523" y="3346966"/>
                    <a:pt x="1450523" y="3281245"/>
                  </a:cubicBezTo>
                  <a:lnTo>
                    <a:pt x="1452189" y="3273744"/>
                  </a:lnTo>
                  <a:lnTo>
                    <a:pt x="1449357" y="3273744"/>
                  </a:lnTo>
                  <a:lnTo>
                    <a:pt x="1186442" y="2462828"/>
                  </a:lnTo>
                  <a:lnTo>
                    <a:pt x="1169797" y="2462828"/>
                  </a:lnTo>
                  <a:lnTo>
                    <a:pt x="906882" y="3273744"/>
                  </a:lnTo>
                  <a:lnTo>
                    <a:pt x="903421" y="3273744"/>
                  </a:lnTo>
                  <a:lnTo>
                    <a:pt x="905087" y="3281245"/>
                  </a:lnTo>
                  <a:cubicBezTo>
                    <a:pt x="905087" y="3346966"/>
                    <a:pt x="846479" y="3400244"/>
                    <a:pt x="774183" y="3400244"/>
                  </a:cubicBezTo>
                  <a:cubicBezTo>
                    <a:pt x="701887" y="3400244"/>
                    <a:pt x="643279" y="3346966"/>
                    <a:pt x="643279" y="3281245"/>
                  </a:cubicBezTo>
                  <a:cubicBezTo>
                    <a:pt x="643279" y="3264815"/>
                    <a:pt x="646942" y="3249162"/>
                    <a:pt x="653566" y="3234926"/>
                  </a:cubicBezTo>
                  <a:lnTo>
                    <a:pt x="654151" y="3234137"/>
                  </a:lnTo>
                  <a:lnTo>
                    <a:pt x="839273" y="2365909"/>
                  </a:lnTo>
                  <a:lnTo>
                    <a:pt x="717586" y="1580814"/>
                  </a:lnTo>
                  <a:lnTo>
                    <a:pt x="183369" y="2115031"/>
                  </a:lnTo>
                  <a:cubicBezTo>
                    <a:pt x="141420" y="2156980"/>
                    <a:pt x="73409" y="2156980"/>
                    <a:pt x="31461" y="2115031"/>
                  </a:cubicBezTo>
                  <a:cubicBezTo>
                    <a:pt x="-10488" y="2073083"/>
                    <a:pt x="-10488" y="2005072"/>
                    <a:pt x="31461" y="1963123"/>
                  </a:cubicBezTo>
                  <a:lnTo>
                    <a:pt x="735660" y="1258924"/>
                  </a:lnTo>
                  <a:lnTo>
                    <a:pt x="742551" y="1248703"/>
                  </a:lnTo>
                  <a:cubicBezTo>
                    <a:pt x="776920" y="1214335"/>
                    <a:pt x="824400" y="1193077"/>
                    <a:pt x="876845" y="1193077"/>
                  </a:cubicBezTo>
                  <a:close/>
                  <a:moveTo>
                    <a:pt x="1178120" y="0"/>
                  </a:moveTo>
                  <a:cubicBezTo>
                    <a:pt x="1486308" y="0"/>
                    <a:pt x="1736143" y="253615"/>
                    <a:pt x="1736143" y="566465"/>
                  </a:cubicBezTo>
                  <a:cubicBezTo>
                    <a:pt x="1736143" y="879315"/>
                    <a:pt x="1486308" y="1132930"/>
                    <a:pt x="1178120" y="1132930"/>
                  </a:cubicBezTo>
                  <a:cubicBezTo>
                    <a:pt x="869932" y="1132930"/>
                    <a:pt x="620097" y="879315"/>
                    <a:pt x="620097" y="566465"/>
                  </a:cubicBezTo>
                  <a:cubicBezTo>
                    <a:pt x="620097" y="253615"/>
                    <a:pt x="869932" y="0"/>
                    <a:pt x="1178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0B3B1DC8-1150-CB0D-2FD3-FFDF7980FFB1}"/>
                </a:ext>
              </a:extLst>
            </p:cNvPr>
            <p:cNvSpPr/>
            <p:nvPr/>
          </p:nvSpPr>
          <p:spPr>
            <a:xfrm rot="16200000">
              <a:off x="2139710" y="1883392"/>
              <a:ext cx="1780994" cy="2567522"/>
            </a:xfrm>
            <a:custGeom>
              <a:avLst/>
              <a:gdLst>
                <a:gd name="connsiteX0" fmla="*/ 876845 w 2358621"/>
                <a:gd name="connsiteY0" fmla="*/ 1193077 h 3400244"/>
                <a:gd name="connsiteX1" fmla="*/ 1479395 w 2358621"/>
                <a:gd name="connsiteY1" fmla="*/ 1193077 h 3400244"/>
                <a:gd name="connsiteX2" fmla="*/ 1613688 w 2358621"/>
                <a:gd name="connsiteY2" fmla="*/ 1248703 h 3400244"/>
                <a:gd name="connsiteX3" fmla="*/ 1617436 w 2358621"/>
                <a:gd name="connsiteY3" fmla="*/ 1254262 h 3400244"/>
                <a:gd name="connsiteX4" fmla="*/ 1620004 w 2358621"/>
                <a:gd name="connsiteY4" fmla="*/ 1255967 h 3400244"/>
                <a:gd name="connsiteX5" fmla="*/ 2327160 w 2358621"/>
                <a:gd name="connsiteY5" fmla="*/ 1963123 h 3400244"/>
                <a:gd name="connsiteX6" fmla="*/ 2327160 w 2358621"/>
                <a:gd name="connsiteY6" fmla="*/ 2115031 h 3400244"/>
                <a:gd name="connsiteX7" fmla="*/ 2175253 w 2358621"/>
                <a:gd name="connsiteY7" fmla="*/ 2115031 h 3400244"/>
                <a:gd name="connsiteX8" fmla="*/ 1638973 w 2358621"/>
                <a:gd name="connsiteY8" fmla="*/ 1578752 h 3400244"/>
                <a:gd name="connsiteX9" fmla="*/ 1516966 w 2358621"/>
                <a:gd name="connsiteY9" fmla="*/ 2365910 h 3400244"/>
                <a:gd name="connsiteX10" fmla="*/ 1707358 w 2358621"/>
                <a:gd name="connsiteY10" fmla="*/ 3258853 h 3400244"/>
                <a:gd name="connsiteX11" fmla="*/ 1712331 w 2358621"/>
                <a:gd name="connsiteY11" fmla="*/ 3281245 h 3400244"/>
                <a:gd name="connsiteX12" fmla="*/ 1581427 w 2358621"/>
                <a:gd name="connsiteY12" fmla="*/ 3400244 h 3400244"/>
                <a:gd name="connsiteX13" fmla="*/ 1450523 w 2358621"/>
                <a:gd name="connsiteY13" fmla="*/ 3281245 h 3400244"/>
                <a:gd name="connsiteX14" fmla="*/ 1452189 w 2358621"/>
                <a:gd name="connsiteY14" fmla="*/ 3273744 h 3400244"/>
                <a:gd name="connsiteX15" fmla="*/ 1449357 w 2358621"/>
                <a:gd name="connsiteY15" fmla="*/ 3273744 h 3400244"/>
                <a:gd name="connsiteX16" fmla="*/ 1186442 w 2358621"/>
                <a:gd name="connsiteY16" fmla="*/ 2462828 h 3400244"/>
                <a:gd name="connsiteX17" fmla="*/ 1169797 w 2358621"/>
                <a:gd name="connsiteY17" fmla="*/ 2462828 h 3400244"/>
                <a:gd name="connsiteX18" fmla="*/ 906882 w 2358621"/>
                <a:gd name="connsiteY18" fmla="*/ 3273744 h 3400244"/>
                <a:gd name="connsiteX19" fmla="*/ 903421 w 2358621"/>
                <a:gd name="connsiteY19" fmla="*/ 3273744 h 3400244"/>
                <a:gd name="connsiteX20" fmla="*/ 905087 w 2358621"/>
                <a:gd name="connsiteY20" fmla="*/ 3281245 h 3400244"/>
                <a:gd name="connsiteX21" fmla="*/ 774183 w 2358621"/>
                <a:gd name="connsiteY21" fmla="*/ 3400244 h 3400244"/>
                <a:gd name="connsiteX22" fmla="*/ 643279 w 2358621"/>
                <a:gd name="connsiteY22" fmla="*/ 3281245 h 3400244"/>
                <a:gd name="connsiteX23" fmla="*/ 653566 w 2358621"/>
                <a:gd name="connsiteY23" fmla="*/ 3234926 h 3400244"/>
                <a:gd name="connsiteX24" fmla="*/ 654151 w 2358621"/>
                <a:gd name="connsiteY24" fmla="*/ 3234137 h 3400244"/>
                <a:gd name="connsiteX25" fmla="*/ 839273 w 2358621"/>
                <a:gd name="connsiteY25" fmla="*/ 2365909 h 3400244"/>
                <a:gd name="connsiteX26" fmla="*/ 717586 w 2358621"/>
                <a:gd name="connsiteY26" fmla="*/ 1580814 h 3400244"/>
                <a:gd name="connsiteX27" fmla="*/ 183369 w 2358621"/>
                <a:gd name="connsiteY27" fmla="*/ 2115031 h 3400244"/>
                <a:gd name="connsiteX28" fmla="*/ 31461 w 2358621"/>
                <a:gd name="connsiteY28" fmla="*/ 2115031 h 3400244"/>
                <a:gd name="connsiteX29" fmla="*/ 31461 w 2358621"/>
                <a:gd name="connsiteY29" fmla="*/ 1963123 h 3400244"/>
                <a:gd name="connsiteX30" fmla="*/ 735660 w 2358621"/>
                <a:gd name="connsiteY30" fmla="*/ 1258924 h 3400244"/>
                <a:gd name="connsiteX31" fmla="*/ 742551 w 2358621"/>
                <a:gd name="connsiteY31" fmla="*/ 1248703 h 3400244"/>
                <a:gd name="connsiteX32" fmla="*/ 876845 w 2358621"/>
                <a:gd name="connsiteY32" fmla="*/ 1193077 h 3400244"/>
                <a:gd name="connsiteX33" fmla="*/ 1178120 w 2358621"/>
                <a:gd name="connsiteY33" fmla="*/ 0 h 3400244"/>
                <a:gd name="connsiteX34" fmla="*/ 1736143 w 2358621"/>
                <a:gd name="connsiteY34" fmla="*/ 566465 h 3400244"/>
                <a:gd name="connsiteX35" fmla="*/ 1178120 w 2358621"/>
                <a:gd name="connsiteY35" fmla="*/ 1132930 h 3400244"/>
                <a:gd name="connsiteX36" fmla="*/ 620097 w 2358621"/>
                <a:gd name="connsiteY36" fmla="*/ 566465 h 3400244"/>
                <a:gd name="connsiteX37" fmla="*/ 1178120 w 2358621"/>
                <a:gd name="connsiteY37" fmla="*/ 0 h 340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358621" h="3400244">
                  <a:moveTo>
                    <a:pt x="876845" y="1193077"/>
                  </a:moveTo>
                  <a:lnTo>
                    <a:pt x="1479395" y="1193077"/>
                  </a:lnTo>
                  <a:cubicBezTo>
                    <a:pt x="1531840" y="1193077"/>
                    <a:pt x="1579320" y="1214335"/>
                    <a:pt x="1613688" y="1248703"/>
                  </a:cubicBezTo>
                  <a:lnTo>
                    <a:pt x="1617436" y="1254262"/>
                  </a:lnTo>
                  <a:lnTo>
                    <a:pt x="1620004" y="1255967"/>
                  </a:lnTo>
                  <a:lnTo>
                    <a:pt x="2327160" y="1963123"/>
                  </a:lnTo>
                  <a:cubicBezTo>
                    <a:pt x="2369109" y="2005072"/>
                    <a:pt x="2369109" y="2073083"/>
                    <a:pt x="2327160" y="2115031"/>
                  </a:cubicBezTo>
                  <a:cubicBezTo>
                    <a:pt x="2285212" y="2156980"/>
                    <a:pt x="2217201" y="2156980"/>
                    <a:pt x="2175253" y="2115031"/>
                  </a:cubicBezTo>
                  <a:lnTo>
                    <a:pt x="1638973" y="1578752"/>
                  </a:lnTo>
                  <a:lnTo>
                    <a:pt x="1516966" y="2365910"/>
                  </a:lnTo>
                  <a:lnTo>
                    <a:pt x="1707358" y="3258853"/>
                  </a:lnTo>
                  <a:lnTo>
                    <a:pt x="1712331" y="3281245"/>
                  </a:lnTo>
                  <a:cubicBezTo>
                    <a:pt x="1712331" y="3346966"/>
                    <a:pt x="1653723" y="3400244"/>
                    <a:pt x="1581427" y="3400244"/>
                  </a:cubicBezTo>
                  <a:cubicBezTo>
                    <a:pt x="1509131" y="3400244"/>
                    <a:pt x="1450523" y="3346966"/>
                    <a:pt x="1450523" y="3281245"/>
                  </a:cubicBezTo>
                  <a:lnTo>
                    <a:pt x="1452189" y="3273744"/>
                  </a:lnTo>
                  <a:lnTo>
                    <a:pt x="1449357" y="3273744"/>
                  </a:lnTo>
                  <a:lnTo>
                    <a:pt x="1186442" y="2462828"/>
                  </a:lnTo>
                  <a:lnTo>
                    <a:pt x="1169797" y="2462828"/>
                  </a:lnTo>
                  <a:lnTo>
                    <a:pt x="906882" y="3273744"/>
                  </a:lnTo>
                  <a:lnTo>
                    <a:pt x="903421" y="3273744"/>
                  </a:lnTo>
                  <a:lnTo>
                    <a:pt x="905087" y="3281245"/>
                  </a:lnTo>
                  <a:cubicBezTo>
                    <a:pt x="905087" y="3346966"/>
                    <a:pt x="846479" y="3400244"/>
                    <a:pt x="774183" y="3400244"/>
                  </a:cubicBezTo>
                  <a:cubicBezTo>
                    <a:pt x="701887" y="3400244"/>
                    <a:pt x="643279" y="3346966"/>
                    <a:pt x="643279" y="3281245"/>
                  </a:cubicBezTo>
                  <a:cubicBezTo>
                    <a:pt x="643279" y="3264815"/>
                    <a:pt x="646942" y="3249162"/>
                    <a:pt x="653566" y="3234926"/>
                  </a:cubicBezTo>
                  <a:lnTo>
                    <a:pt x="654151" y="3234137"/>
                  </a:lnTo>
                  <a:lnTo>
                    <a:pt x="839273" y="2365909"/>
                  </a:lnTo>
                  <a:lnTo>
                    <a:pt x="717586" y="1580814"/>
                  </a:lnTo>
                  <a:lnTo>
                    <a:pt x="183369" y="2115031"/>
                  </a:lnTo>
                  <a:cubicBezTo>
                    <a:pt x="141420" y="2156980"/>
                    <a:pt x="73409" y="2156980"/>
                    <a:pt x="31461" y="2115031"/>
                  </a:cubicBezTo>
                  <a:cubicBezTo>
                    <a:pt x="-10488" y="2073083"/>
                    <a:pt x="-10488" y="2005072"/>
                    <a:pt x="31461" y="1963123"/>
                  </a:cubicBezTo>
                  <a:lnTo>
                    <a:pt x="735660" y="1258924"/>
                  </a:lnTo>
                  <a:lnTo>
                    <a:pt x="742551" y="1248703"/>
                  </a:lnTo>
                  <a:cubicBezTo>
                    <a:pt x="776920" y="1214335"/>
                    <a:pt x="824400" y="1193077"/>
                    <a:pt x="876845" y="1193077"/>
                  </a:cubicBezTo>
                  <a:close/>
                  <a:moveTo>
                    <a:pt x="1178120" y="0"/>
                  </a:moveTo>
                  <a:cubicBezTo>
                    <a:pt x="1486308" y="0"/>
                    <a:pt x="1736143" y="253615"/>
                    <a:pt x="1736143" y="566465"/>
                  </a:cubicBezTo>
                  <a:cubicBezTo>
                    <a:pt x="1736143" y="879315"/>
                    <a:pt x="1486308" y="1132930"/>
                    <a:pt x="1178120" y="1132930"/>
                  </a:cubicBezTo>
                  <a:cubicBezTo>
                    <a:pt x="869932" y="1132930"/>
                    <a:pt x="620097" y="879315"/>
                    <a:pt x="620097" y="566465"/>
                  </a:cubicBezTo>
                  <a:cubicBezTo>
                    <a:pt x="620097" y="253615"/>
                    <a:pt x="869932" y="0"/>
                    <a:pt x="1178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54034B5-C0D0-29F3-A3F3-CC4DD49C06D9}"/>
                </a:ext>
              </a:extLst>
            </p:cNvPr>
            <p:cNvSpPr/>
            <p:nvPr/>
          </p:nvSpPr>
          <p:spPr>
            <a:xfrm rot="5400000">
              <a:off x="6768860" y="1883392"/>
              <a:ext cx="1780994" cy="2567522"/>
            </a:xfrm>
            <a:custGeom>
              <a:avLst/>
              <a:gdLst>
                <a:gd name="connsiteX0" fmla="*/ 876845 w 2358621"/>
                <a:gd name="connsiteY0" fmla="*/ 1193077 h 3400244"/>
                <a:gd name="connsiteX1" fmla="*/ 1479395 w 2358621"/>
                <a:gd name="connsiteY1" fmla="*/ 1193077 h 3400244"/>
                <a:gd name="connsiteX2" fmla="*/ 1613688 w 2358621"/>
                <a:gd name="connsiteY2" fmla="*/ 1248703 h 3400244"/>
                <a:gd name="connsiteX3" fmla="*/ 1617436 w 2358621"/>
                <a:gd name="connsiteY3" fmla="*/ 1254262 h 3400244"/>
                <a:gd name="connsiteX4" fmla="*/ 1620004 w 2358621"/>
                <a:gd name="connsiteY4" fmla="*/ 1255967 h 3400244"/>
                <a:gd name="connsiteX5" fmla="*/ 2327160 w 2358621"/>
                <a:gd name="connsiteY5" fmla="*/ 1963123 h 3400244"/>
                <a:gd name="connsiteX6" fmla="*/ 2327160 w 2358621"/>
                <a:gd name="connsiteY6" fmla="*/ 2115031 h 3400244"/>
                <a:gd name="connsiteX7" fmla="*/ 2175253 w 2358621"/>
                <a:gd name="connsiteY7" fmla="*/ 2115031 h 3400244"/>
                <a:gd name="connsiteX8" fmla="*/ 1638973 w 2358621"/>
                <a:gd name="connsiteY8" fmla="*/ 1578752 h 3400244"/>
                <a:gd name="connsiteX9" fmla="*/ 1516966 w 2358621"/>
                <a:gd name="connsiteY9" fmla="*/ 2365910 h 3400244"/>
                <a:gd name="connsiteX10" fmla="*/ 1707358 w 2358621"/>
                <a:gd name="connsiteY10" fmla="*/ 3258853 h 3400244"/>
                <a:gd name="connsiteX11" fmla="*/ 1712331 w 2358621"/>
                <a:gd name="connsiteY11" fmla="*/ 3281245 h 3400244"/>
                <a:gd name="connsiteX12" fmla="*/ 1581427 w 2358621"/>
                <a:gd name="connsiteY12" fmla="*/ 3400244 h 3400244"/>
                <a:gd name="connsiteX13" fmla="*/ 1450523 w 2358621"/>
                <a:gd name="connsiteY13" fmla="*/ 3281245 h 3400244"/>
                <a:gd name="connsiteX14" fmla="*/ 1452189 w 2358621"/>
                <a:gd name="connsiteY14" fmla="*/ 3273744 h 3400244"/>
                <a:gd name="connsiteX15" fmla="*/ 1449357 w 2358621"/>
                <a:gd name="connsiteY15" fmla="*/ 3273744 h 3400244"/>
                <a:gd name="connsiteX16" fmla="*/ 1186442 w 2358621"/>
                <a:gd name="connsiteY16" fmla="*/ 2462828 h 3400244"/>
                <a:gd name="connsiteX17" fmla="*/ 1169797 w 2358621"/>
                <a:gd name="connsiteY17" fmla="*/ 2462828 h 3400244"/>
                <a:gd name="connsiteX18" fmla="*/ 906882 w 2358621"/>
                <a:gd name="connsiteY18" fmla="*/ 3273744 h 3400244"/>
                <a:gd name="connsiteX19" fmla="*/ 903421 w 2358621"/>
                <a:gd name="connsiteY19" fmla="*/ 3273744 h 3400244"/>
                <a:gd name="connsiteX20" fmla="*/ 905087 w 2358621"/>
                <a:gd name="connsiteY20" fmla="*/ 3281245 h 3400244"/>
                <a:gd name="connsiteX21" fmla="*/ 774183 w 2358621"/>
                <a:gd name="connsiteY21" fmla="*/ 3400244 h 3400244"/>
                <a:gd name="connsiteX22" fmla="*/ 643279 w 2358621"/>
                <a:gd name="connsiteY22" fmla="*/ 3281245 h 3400244"/>
                <a:gd name="connsiteX23" fmla="*/ 653566 w 2358621"/>
                <a:gd name="connsiteY23" fmla="*/ 3234926 h 3400244"/>
                <a:gd name="connsiteX24" fmla="*/ 654151 w 2358621"/>
                <a:gd name="connsiteY24" fmla="*/ 3234137 h 3400244"/>
                <a:gd name="connsiteX25" fmla="*/ 839273 w 2358621"/>
                <a:gd name="connsiteY25" fmla="*/ 2365909 h 3400244"/>
                <a:gd name="connsiteX26" fmla="*/ 717586 w 2358621"/>
                <a:gd name="connsiteY26" fmla="*/ 1580814 h 3400244"/>
                <a:gd name="connsiteX27" fmla="*/ 183369 w 2358621"/>
                <a:gd name="connsiteY27" fmla="*/ 2115031 h 3400244"/>
                <a:gd name="connsiteX28" fmla="*/ 31461 w 2358621"/>
                <a:gd name="connsiteY28" fmla="*/ 2115031 h 3400244"/>
                <a:gd name="connsiteX29" fmla="*/ 31461 w 2358621"/>
                <a:gd name="connsiteY29" fmla="*/ 1963123 h 3400244"/>
                <a:gd name="connsiteX30" fmla="*/ 735660 w 2358621"/>
                <a:gd name="connsiteY30" fmla="*/ 1258924 h 3400244"/>
                <a:gd name="connsiteX31" fmla="*/ 742551 w 2358621"/>
                <a:gd name="connsiteY31" fmla="*/ 1248703 h 3400244"/>
                <a:gd name="connsiteX32" fmla="*/ 876845 w 2358621"/>
                <a:gd name="connsiteY32" fmla="*/ 1193077 h 3400244"/>
                <a:gd name="connsiteX33" fmla="*/ 1178120 w 2358621"/>
                <a:gd name="connsiteY33" fmla="*/ 0 h 3400244"/>
                <a:gd name="connsiteX34" fmla="*/ 1736143 w 2358621"/>
                <a:gd name="connsiteY34" fmla="*/ 566465 h 3400244"/>
                <a:gd name="connsiteX35" fmla="*/ 1178120 w 2358621"/>
                <a:gd name="connsiteY35" fmla="*/ 1132930 h 3400244"/>
                <a:gd name="connsiteX36" fmla="*/ 620097 w 2358621"/>
                <a:gd name="connsiteY36" fmla="*/ 566465 h 3400244"/>
                <a:gd name="connsiteX37" fmla="*/ 1178120 w 2358621"/>
                <a:gd name="connsiteY37" fmla="*/ 0 h 340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358621" h="3400244">
                  <a:moveTo>
                    <a:pt x="876845" y="1193077"/>
                  </a:moveTo>
                  <a:lnTo>
                    <a:pt x="1479395" y="1193077"/>
                  </a:lnTo>
                  <a:cubicBezTo>
                    <a:pt x="1531840" y="1193077"/>
                    <a:pt x="1579320" y="1214335"/>
                    <a:pt x="1613688" y="1248703"/>
                  </a:cubicBezTo>
                  <a:lnTo>
                    <a:pt x="1617436" y="1254262"/>
                  </a:lnTo>
                  <a:lnTo>
                    <a:pt x="1620004" y="1255967"/>
                  </a:lnTo>
                  <a:lnTo>
                    <a:pt x="2327160" y="1963123"/>
                  </a:lnTo>
                  <a:cubicBezTo>
                    <a:pt x="2369109" y="2005072"/>
                    <a:pt x="2369109" y="2073083"/>
                    <a:pt x="2327160" y="2115031"/>
                  </a:cubicBezTo>
                  <a:cubicBezTo>
                    <a:pt x="2285212" y="2156980"/>
                    <a:pt x="2217201" y="2156980"/>
                    <a:pt x="2175253" y="2115031"/>
                  </a:cubicBezTo>
                  <a:lnTo>
                    <a:pt x="1638973" y="1578752"/>
                  </a:lnTo>
                  <a:lnTo>
                    <a:pt x="1516966" y="2365910"/>
                  </a:lnTo>
                  <a:lnTo>
                    <a:pt x="1707358" y="3258853"/>
                  </a:lnTo>
                  <a:lnTo>
                    <a:pt x="1712331" y="3281245"/>
                  </a:lnTo>
                  <a:cubicBezTo>
                    <a:pt x="1712331" y="3346966"/>
                    <a:pt x="1653723" y="3400244"/>
                    <a:pt x="1581427" y="3400244"/>
                  </a:cubicBezTo>
                  <a:cubicBezTo>
                    <a:pt x="1509131" y="3400244"/>
                    <a:pt x="1450523" y="3346966"/>
                    <a:pt x="1450523" y="3281245"/>
                  </a:cubicBezTo>
                  <a:lnTo>
                    <a:pt x="1452189" y="3273744"/>
                  </a:lnTo>
                  <a:lnTo>
                    <a:pt x="1449357" y="3273744"/>
                  </a:lnTo>
                  <a:lnTo>
                    <a:pt x="1186442" y="2462828"/>
                  </a:lnTo>
                  <a:lnTo>
                    <a:pt x="1169797" y="2462828"/>
                  </a:lnTo>
                  <a:lnTo>
                    <a:pt x="906882" y="3273744"/>
                  </a:lnTo>
                  <a:lnTo>
                    <a:pt x="903421" y="3273744"/>
                  </a:lnTo>
                  <a:lnTo>
                    <a:pt x="905087" y="3281245"/>
                  </a:lnTo>
                  <a:cubicBezTo>
                    <a:pt x="905087" y="3346966"/>
                    <a:pt x="846479" y="3400244"/>
                    <a:pt x="774183" y="3400244"/>
                  </a:cubicBezTo>
                  <a:cubicBezTo>
                    <a:pt x="701887" y="3400244"/>
                    <a:pt x="643279" y="3346966"/>
                    <a:pt x="643279" y="3281245"/>
                  </a:cubicBezTo>
                  <a:cubicBezTo>
                    <a:pt x="643279" y="3264815"/>
                    <a:pt x="646942" y="3249162"/>
                    <a:pt x="653566" y="3234926"/>
                  </a:cubicBezTo>
                  <a:lnTo>
                    <a:pt x="654151" y="3234137"/>
                  </a:lnTo>
                  <a:lnTo>
                    <a:pt x="839273" y="2365909"/>
                  </a:lnTo>
                  <a:lnTo>
                    <a:pt x="717586" y="1580814"/>
                  </a:lnTo>
                  <a:lnTo>
                    <a:pt x="183369" y="2115031"/>
                  </a:lnTo>
                  <a:cubicBezTo>
                    <a:pt x="141420" y="2156980"/>
                    <a:pt x="73409" y="2156980"/>
                    <a:pt x="31461" y="2115031"/>
                  </a:cubicBezTo>
                  <a:cubicBezTo>
                    <a:pt x="-10488" y="2073083"/>
                    <a:pt x="-10488" y="2005072"/>
                    <a:pt x="31461" y="1963123"/>
                  </a:cubicBezTo>
                  <a:lnTo>
                    <a:pt x="735660" y="1258924"/>
                  </a:lnTo>
                  <a:lnTo>
                    <a:pt x="742551" y="1248703"/>
                  </a:lnTo>
                  <a:cubicBezTo>
                    <a:pt x="776920" y="1214335"/>
                    <a:pt x="824400" y="1193077"/>
                    <a:pt x="876845" y="1193077"/>
                  </a:cubicBezTo>
                  <a:close/>
                  <a:moveTo>
                    <a:pt x="1178120" y="0"/>
                  </a:moveTo>
                  <a:cubicBezTo>
                    <a:pt x="1486308" y="0"/>
                    <a:pt x="1736143" y="253615"/>
                    <a:pt x="1736143" y="566465"/>
                  </a:cubicBezTo>
                  <a:cubicBezTo>
                    <a:pt x="1736143" y="879315"/>
                    <a:pt x="1486308" y="1132930"/>
                    <a:pt x="1178120" y="1132930"/>
                  </a:cubicBezTo>
                  <a:cubicBezTo>
                    <a:pt x="869932" y="1132930"/>
                    <a:pt x="620097" y="879315"/>
                    <a:pt x="620097" y="566465"/>
                  </a:cubicBezTo>
                  <a:cubicBezTo>
                    <a:pt x="620097" y="253615"/>
                    <a:pt x="869932" y="0"/>
                    <a:pt x="1178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7A1A7E2C-3AA7-6CA9-9A01-7D4408D7B9CC}"/>
                </a:ext>
              </a:extLst>
            </p:cNvPr>
            <p:cNvSpPr/>
            <p:nvPr/>
          </p:nvSpPr>
          <p:spPr>
            <a:xfrm rot="13500000">
              <a:off x="2817632" y="3520045"/>
              <a:ext cx="1780994" cy="2567520"/>
            </a:xfrm>
            <a:custGeom>
              <a:avLst/>
              <a:gdLst>
                <a:gd name="connsiteX0" fmla="*/ 876845 w 2358621"/>
                <a:gd name="connsiteY0" fmla="*/ 1193077 h 3400244"/>
                <a:gd name="connsiteX1" fmla="*/ 1479395 w 2358621"/>
                <a:gd name="connsiteY1" fmla="*/ 1193077 h 3400244"/>
                <a:gd name="connsiteX2" fmla="*/ 1613688 w 2358621"/>
                <a:gd name="connsiteY2" fmla="*/ 1248703 h 3400244"/>
                <a:gd name="connsiteX3" fmla="*/ 1617436 w 2358621"/>
                <a:gd name="connsiteY3" fmla="*/ 1254262 h 3400244"/>
                <a:gd name="connsiteX4" fmla="*/ 1620004 w 2358621"/>
                <a:gd name="connsiteY4" fmla="*/ 1255967 h 3400244"/>
                <a:gd name="connsiteX5" fmla="*/ 2327160 w 2358621"/>
                <a:gd name="connsiteY5" fmla="*/ 1963123 h 3400244"/>
                <a:gd name="connsiteX6" fmla="*/ 2327160 w 2358621"/>
                <a:gd name="connsiteY6" fmla="*/ 2115031 h 3400244"/>
                <a:gd name="connsiteX7" fmla="*/ 2175253 w 2358621"/>
                <a:gd name="connsiteY7" fmla="*/ 2115031 h 3400244"/>
                <a:gd name="connsiteX8" fmla="*/ 1638973 w 2358621"/>
                <a:gd name="connsiteY8" fmla="*/ 1578752 h 3400244"/>
                <a:gd name="connsiteX9" fmla="*/ 1516966 w 2358621"/>
                <a:gd name="connsiteY9" fmla="*/ 2365910 h 3400244"/>
                <a:gd name="connsiteX10" fmla="*/ 1707358 w 2358621"/>
                <a:gd name="connsiteY10" fmla="*/ 3258853 h 3400244"/>
                <a:gd name="connsiteX11" fmla="*/ 1712331 w 2358621"/>
                <a:gd name="connsiteY11" fmla="*/ 3281245 h 3400244"/>
                <a:gd name="connsiteX12" fmla="*/ 1581427 w 2358621"/>
                <a:gd name="connsiteY12" fmla="*/ 3400244 h 3400244"/>
                <a:gd name="connsiteX13" fmla="*/ 1450523 w 2358621"/>
                <a:gd name="connsiteY13" fmla="*/ 3281245 h 3400244"/>
                <a:gd name="connsiteX14" fmla="*/ 1452189 w 2358621"/>
                <a:gd name="connsiteY14" fmla="*/ 3273744 h 3400244"/>
                <a:gd name="connsiteX15" fmla="*/ 1449357 w 2358621"/>
                <a:gd name="connsiteY15" fmla="*/ 3273744 h 3400244"/>
                <a:gd name="connsiteX16" fmla="*/ 1186442 w 2358621"/>
                <a:gd name="connsiteY16" fmla="*/ 2462828 h 3400244"/>
                <a:gd name="connsiteX17" fmla="*/ 1169797 w 2358621"/>
                <a:gd name="connsiteY17" fmla="*/ 2462828 h 3400244"/>
                <a:gd name="connsiteX18" fmla="*/ 906882 w 2358621"/>
                <a:gd name="connsiteY18" fmla="*/ 3273744 h 3400244"/>
                <a:gd name="connsiteX19" fmla="*/ 903421 w 2358621"/>
                <a:gd name="connsiteY19" fmla="*/ 3273744 h 3400244"/>
                <a:gd name="connsiteX20" fmla="*/ 905087 w 2358621"/>
                <a:gd name="connsiteY20" fmla="*/ 3281245 h 3400244"/>
                <a:gd name="connsiteX21" fmla="*/ 774183 w 2358621"/>
                <a:gd name="connsiteY21" fmla="*/ 3400244 h 3400244"/>
                <a:gd name="connsiteX22" fmla="*/ 643279 w 2358621"/>
                <a:gd name="connsiteY22" fmla="*/ 3281245 h 3400244"/>
                <a:gd name="connsiteX23" fmla="*/ 653566 w 2358621"/>
                <a:gd name="connsiteY23" fmla="*/ 3234926 h 3400244"/>
                <a:gd name="connsiteX24" fmla="*/ 654151 w 2358621"/>
                <a:gd name="connsiteY24" fmla="*/ 3234137 h 3400244"/>
                <a:gd name="connsiteX25" fmla="*/ 839273 w 2358621"/>
                <a:gd name="connsiteY25" fmla="*/ 2365909 h 3400244"/>
                <a:gd name="connsiteX26" fmla="*/ 717586 w 2358621"/>
                <a:gd name="connsiteY26" fmla="*/ 1580814 h 3400244"/>
                <a:gd name="connsiteX27" fmla="*/ 183369 w 2358621"/>
                <a:gd name="connsiteY27" fmla="*/ 2115031 h 3400244"/>
                <a:gd name="connsiteX28" fmla="*/ 31461 w 2358621"/>
                <a:gd name="connsiteY28" fmla="*/ 2115031 h 3400244"/>
                <a:gd name="connsiteX29" fmla="*/ 31461 w 2358621"/>
                <a:gd name="connsiteY29" fmla="*/ 1963123 h 3400244"/>
                <a:gd name="connsiteX30" fmla="*/ 735660 w 2358621"/>
                <a:gd name="connsiteY30" fmla="*/ 1258924 h 3400244"/>
                <a:gd name="connsiteX31" fmla="*/ 742551 w 2358621"/>
                <a:gd name="connsiteY31" fmla="*/ 1248703 h 3400244"/>
                <a:gd name="connsiteX32" fmla="*/ 876845 w 2358621"/>
                <a:gd name="connsiteY32" fmla="*/ 1193077 h 3400244"/>
                <a:gd name="connsiteX33" fmla="*/ 1178120 w 2358621"/>
                <a:gd name="connsiteY33" fmla="*/ 0 h 3400244"/>
                <a:gd name="connsiteX34" fmla="*/ 1736143 w 2358621"/>
                <a:gd name="connsiteY34" fmla="*/ 566465 h 3400244"/>
                <a:gd name="connsiteX35" fmla="*/ 1178120 w 2358621"/>
                <a:gd name="connsiteY35" fmla="*/ 1132930 h 3400244"/>
                <a:gd name="connsiteX36" fmla="*/ 620097 w 2358621"/>
                <a:gd name="connsiteY36" fmla="*/ 566465 h 3400244"/>
                <a:gd name="connsiteX37" fmla="*/ 1178120 w 2358621"/>
                <a:gd name="connsiteY37" fmla="*/ 0 h 340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358621" h="3400244">
                  <a:moveTo>
                    <a:pt x="876845" y="1193077"/>
                  </a:moveTo>
                  <a:lnTo>
                    <a:pt x="1479395" y="1193077"/>
                  </a:lnTo>
                  <a:cubicBezTo>
                    <a:pt x="1531840" y="1193077"/>
                    <a:pt x="1579320" y="1214335"/>
                    <a:pt x="1613688" y="1248703"/>
                  </a:cubicBezTo>
                  <a:lnTo>
                    <a:pt x="1617436" y="1254262"/>
                  </a:lnTo>
                  <a:lnTo>
                    <a:pt x="1620004" y="1255967"/>
                  </a:lnTo>
                  <a:lnTo>
                    <a:pt x="2327160" y="1963123"/>
                  </a:lnTo>
                  <a:cubicBezTo>
                    <a:pt x="2369109" y="2005072"/>
                    <a:pt x="2369109" y="2073083"/>
                    <a:pt x="2327160" y="2115031"/>
                  </a:cubicBezTo>
                  <a:cubicBezTo>
                    <a:pt x="2285212" y="2156980"/>
                    <a:pt x="2217201" y="2156980"/>
                    <a:pt x="2175253" y="2115031"/>
                  </a:cubicBezTo>
                  <a:lnTo>
                    <a:pt x="1638973" y="1578752"/>
                  </a:lnTo>
                  <a:lnTo>
                    <a:pt x="1516966" y="2365910"/>
                  </a:lnTo>
                  <a:lnTo>
                    <a:pt x="1707358" y="3258853"/>
                  </a:lnTo>
                  <a:lnTo>
                    <a:pt x="1712331" y="3281245"/>
                  </a:lnTo>
                  <a:cubicBezTo>
                    <a:pt x="1712331" y="3346966"/>
                    <a:pt x="1653723" y="3400244"/>
                    <a:pt x="1581427" y="3400244"/>
                  </a:cubicBezTo>
                  <a:cubicBezTo>
                    <a:pt x="1509131" y="3400244"/>
                    <a:pt x="1450523" y="3346966"/>
                    <a:pt x="1450523" y="3281245"/>
                  </a:cubicBezTo>
                  <a:lnTo>
                    <a:pt x="1452189" y="3273744"/>
                  </a:lnTo>
                  <a:lnTo>
                    <a:pt x="1449357" y="3273744"/>
                  </a:lnTo>
                  <a:lnTo>
                    <a:pt x="1186442" y="2462828"/>
                  </a:lnTo>
                  <a:lnTo>
                    <a:pt x="1169797" y="2462828"/>
                  </a:lnTo>
                  <a:lnTo>
                    <a:pt x="906882" y="3273744"/>
                  </a:lnTo>
                  <a:lnTo>
                    <a:pt x="903421" y="3273744"/>
                  </a:lnTo>
                  <a:lnTo>
                    <a:pt x="905087" y="3281245"/>
                  </a:lnTo>
                  <a:cubicBezTo>
                    <a:pt x="905087" y="3346966"/>
                    <a:pt x="846479" y="3400244"/>
                    <a:pt x="774183" y="3400244"/>
                  </a:cubicBezTo>
                  <a:cubicBezTo>
                    <a:pt x="701887" y="3400244"/>
                    <a:pt x="643279" y="3346966"/>
                    <a:pt x="643279" y="3281245"/>
                  </a:cubicBezTo>
                  <a:cubicBezTo>
                    <a:pt x="643279" y="3264815"/>
                    <a:pt x="646942" y="3249162"/>
                    <a:pt x="653566" y="3234926"/>
                  </a:cubicBezTo>
                  <a:lnTo>
                    <a:pt x="654151" y="3234137"/>
                  </a:lnTo>
                  <a:lnTo>
                    <a:pt x="839273" y="2365909"/>
                  </a:lnTo>
                  <a:lnTo>
                    <a:pt x="717586" y="1580814"/>
                  </a:lnTo>
                  <a:lnTo>
                    <a:pt x="183369" y="2115031"/>
                  </a:lnTo>
                  <a:cubicBezTo>
                    <a:pt x="141420" y="2156980"/>
                    <a:pt x="73409" y="2156980"/>
                    <a:pt x="31461" y="2115031"/>
                  </a:cubicBezTo>
                  <a:cubicBezTo>
                    <a:pt x="-10488" y="2073083"/>
                    <a:pt x="-10488" y="2005072"/>
                    <a:pt x="31461" y="1963123"/>
                  </a:cubicBezTo>
                  <a:lnTo>
                    <a:pt x="735660" y="1258924"/>
                  </a:lnTo>
                  <a:lnTo>
                    <a:pt x="742551" y="1248703"/>
                  </a:lnTo>
                  <a:cubicBezTo>
                    <a:pt x="776920" y="1214335"/>
                    <a:pt x="824400" y="1193077"/>
                    <a:pt x="876845" y="1193077"/>
                  </a:cubicBezTo>
                  <a:close/>
                  <a:moveTo>
                    <a:pt x="1178120" y="0"/>
                  </a:moveTo>
                  <a:cubicBezTo>
                    <a:pt x="1486308" y="0"/>
                    <a:pt x="1736143" y="253615"/>
                    <a:pt x="1736143" y="566465"/>
                  </a:cubicBezTo>
                  <a:cubicBezTo>
                    <a:pt x="1736143" y="879315"/>
                    <a:pt x="1486308" y="1132930"/>
                    <a:pt x="1178120" y="1132930"/>
                  </a:cubicBezTo>
                  <a:cubicBezTo>
                    <a:pt x="869932" y="1132930"/>
                    <a:pt x="620097" y="879315"/>
                    <a:pt x="620097" y="566465"/>
                  </a:cubicBezTo>
                  <a:cubicBezTo>
                    <a:pt x="620097" y="253615"/>
                    <a:pt x="869932" y="0"/>
                    <a:pt x="1178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FFF0AAC9-1CC3-A664-723D-C580B6C55BA9}"/>
                </a:ext>
              </a:extLst>
            </p:cNvPr>
            <p:cNvSpPr/>
            <p:nvPr/>
          </p:nvSpPr>
          <p:spPr>
            <a:xfrm rot="2700000">
              <a:off x="6090935" y="246739"/>
              <a:ext cx="1780996" cy="2567524"/>
            </a:xfrm>
            <a:custGeom>
              <a:avLst/>
              <a:gdLst>
                <a:gd name="connsiteX0" fmla="*/ 876845 w 2358621"/>
                <a:gd name="connsiteY0" fmla="*/ 1193077 h 3400244"/>
                <a:gd name="connsiteX1" fmla="*/ 1479395 w 2358621"/>
                <a:gd name="connsiteY1" fmla="*/ 1193077 h 3400244"/>
                <a:gd name="connsiteX2" fmla="*/ 1613688 w 2358621"/>
                <a:gd name="connsiteY2" fmla="*/ 1248703 h 3400244"/>
                <a:gd name="connsiteX3" fmla="*/ 1617436 w 2358621"/>
                <a:gd name="connsiteY3" fmla="*/ 1254262 h 3400244"/>
                <a:gd name="connsiteX4" fmla="*/ 1620004 w 2358621"/>
                <a:gd name="connsiteY4" fmla="*/ 1255967 h 3400244"/>
                <a:gd name="connsiteX5" fmla="*/ 2327160 w 2358621"/>
                <a:gd name="connsiteY5" fmla="*/ 1963123 h 3400244"/>
                <a:gd name="connsiteX6" fmla="*/ 2327160 w 2358621"/>
                <a:gd name="connsiteY6" fmla="*/ 2115031 h 3400244"/>
                <a:gd name="connsiteX7" fmla="*/ 2175253 w 2358621"/>
                <a:gd name="connsiteY7" fmla="*/ 2115031 h 3400244"/>
                <a:gd name="connsiteX8" fmla="*/ 1638973 w 2358621"/>
                <a:gd name="connsiteY8" fmla="*/ 1578752 h 3400244"/>
                <a:gd name="connsiteX9" fmla="*/ 1516966 w 2358621"/>
                <a:gd name="connsiteY9" fmla="*/ 2365910 h 3400244"/>
                <a:gd name="connsiteX10" fmla="*/ 1707358 w 2358621"/>
                <a:gd name="connsiteY10" fmla="*/ 3258853 h 3400244"/>
                <a:gd name="connsiteX11" fmla="*/ 1712331 w 2358621"/>
                <a:gd name="connsiteY11" fmla="*/ 3281245 h 3400244"/>
                <a:gd name="connsiteX12" fmla="*/ 1581427 w 2358621"/>
                <a:gd name="connsiteY12" fmla="*/ 3400244 h 3400244"/>
                <a:gd name="connsiteX13" fmla="*/ 1450523 w 2358621"/>
                <a:gd name="connsiteY13" fmla="*/ 3281245 h 3400244"/>
                <a:gd name="connsiteX14" fmla="*/ 1452189 w 2358621"/>
                <a:gd name="connsiteY14" fmla="*/ 3273744 h 3400244"/>
                <a:gd name="connsiteX15" fmla="*/ 1449357 w 2358621"/>
                <a:gd name="connsiteY15" fmla="*/ 3273744 h 3400244"/>
                <a:gd name="connsiteX16" fmla="*/ 1186442 w 2358621"/>
                <a:gd name="connsiteY16" fmla="*/ 2462828 h 3400244"/>
                <a:gd name="connsiteX17" fmla="*/ 1169797 w 2358621"/>
                <a:gd name="connsiteY17" fmla="*/ 2462828 h 3400244"/>
                <a:gd name="connsiteX18" fmla="*/ 906882 w 2358621"/>
                <a:gd name="connsiteY18" fmla="*/ 3273744 h 3400244"/>
                <a:gd name="connsiteX19" fmla="*/ 903421 w 2358621"/>
                <a:gd name="connsiteY19" fmla="*/ 3273744 h 3400244"/>
                <a:gd name="connsiteX20" fmla="*/ 905087 w 2358621"/>
                <a:gd name="connsiteY20" fmla="*/ 3281245 h 3400244"/>
                <a:gd name="connsiteX21" fmla="*/ 774183 w 2358621"/>
                <a:gd name="connsiteY21" fmla="*/ 3400244 h 3400244"/>
                <a:gd name="connsiteX22" fmla="*/ 643279 w 2358621"/>
                <a:gd name="connsiteY22" fmla="*/ 3281245 h 3400244"/>
                <a:gd name="connsiteX23" fmla="*/ 653566 w 2358621"/>
                <a:gd name="connsiteY23" fmla="*/ 3234926 h 3400244"/>
                <a:gd name="connsiteX24" fmla="*/ 654151 w 2358621"/>
                <a:gd name="connsiteY24" fmla="*/ 3234137 h 3400244"/>
                <a:gd name="connsiteX25" fmla="*/ 839273 w 2358621"/>
                <a:gd name="connsiteY25" fmla="*/ 2365909 h 3400244"/>
                <a:gd name="connsiteX26" fmla="*/ 717586 w 2358621"/>
                <a:gd name="connsiteY26" fmla="*/ 1580814 h 3400244"/>
                <a:gd name="connsiteX27" fmla="*/ 183369 w 2358621"/>
                <a:gd name="connsiteY27" fmla="*/ 2115031 h 3400244"/>
                <a:gd name="connsiteX28" fmla="*/ 31461 w 2358621"/>
                <a:gd name="connsiteY28" fmla="*/ 2115031 h 3400244"/>
                <a:gd name="connsiteX29" fmla="*/ 31461 w 2358621"/>
                <a:gd name="connsiteY29" fmla="*/ 1963123 h 3400244"/>
                <a:gd name="connsiteX30" fmla="*/ 735660 w 2358621"/>
                <a:gd name="connsiteY30" fmla="*/ 1258924 h 3400244"/>
                <a:gd name="connsiteX31" fmla="*/ 742551 w 2358621"/>
                <a:gd name="connsiteY31" fmla="*/ 1248703 h 3400244"/>
                <a:gd name="connsiteX32" fmla="*/ 876845 w 2358621"/>
                <a:gd name="connsiteY32" fmla="*/ 1193077 h 3400244"/>
                <a:gd name="connsiteX33" fmla="*/ 1178120 w 2358621"/>
                <a:gd name="connsiteY33" fmla="*/ 0 h 3400244"/>
                <a:gd name="connsiteX34" fmla="*/ 1736143 w 2358621"/>
                <a:gd name="connsiteY34" fmla="*/ 566465 h 3400244"/>
                <a:gd name="connsiteX35" fmla="*/ 1178120 w 2358621"/>
                <a:gd name="connsiteY35" fmla="*/ 1132930 h 3400244"/>
                <a:gd name="connsiteX36" fmla="*/ 620097 w 2358621"/>
                <a:gd name="connsiteY36" fmla="*/ 566465 h 3400244"/>
                <a:gd name="connsiteX37" fmla="*/ 1178120 w 2358621"/>
                <a:gd name="connsiteY37" fmla="*/ 0 h 340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358621" h="3400244">
                  <a:moveTo>
                    <a:pt x="876845" y="1193077"/>
                  </a:moveTo>
                  <a:lnTo>
                    <a:pt x="1479395" y="1193077"/>
                  </a:lnTo>
                  <a:cubicBezTo>
                    <a:pt x="1531840" y="1193077"/>
                    <a:pt x="1579320" y="1214335"/>
                    <a:pt x="1613688" y="1248703"/>
                  </a:cubicBezTo>
                  <a:lnTo>
                    <a:pt x="1617436" y="1254262"/>
                  </a:lnTo>
                  <a:lnTo>
                    <a:pt x="1620004" y="1255967"/>
                  </a:lnTo>
                  <a:lnTo>
                    <a:pt x="2327160" y="1963123"/>
                  </a:lnTo>
                  <a:cubicBezTo>
                    <a:pt x="2369109" y="2005072"/>
                    <a:pt x="2369109" y="2073083"/>
                    <a:pt x="2327160" y="2115031"/>
                  </a:cubicBezTo>
                  <a:cubicBezTo>
                    <a:pt x="2285212" y="2156980"/>
                    <a:pt x="2217201" y="2156980"/>
                    <a:pt x="2175253" y="2115031"/>
                  </a:cubicBezTo>
                  <a:lnTo>
                    <a:pt x="1638973" y="1578752"/>
                  </a:lnTo>
                  <a:lnTo>
                    <a:pt x="1516966" y="2365910"/>
                  </a:lnTo>
                  <a:lnTo>
                    <a:pt x="1707358" y="3258853"/>
                  </a:lnTo>
                  <a:lnTo>
                    <a:pt x="1712331" y="3281245"/>
                  </a:lnTo>
                  <a:cubicBezTo>
                    <a:pt x="1712331" y="3346966"/>
                    <a:pt x="1653723" y="3400244"/>
                    <a:pt x="1581427" y="3400244"/>
                  </a:cubicBezTo>
                  <a:cubicBezTo>
                    <a:pt x="1509131" y="3400244"/>
                    <a:pt x="1450523" y="3346966"/>
                    <a:pt x="1450523" y="3281245"/>
                  </a:cubicBezTo>
                  <a:lnTo>
                    <a:pt x="1452189" y="3273744"/>
                  </a:lnTo>
                  <a:lnTo>
                    <a:pt x="1449357" y="3273744"/>
                  </a:lnTo>
                  <a:lnTo>
                    <a:pt x="1186442" y="2462828"/>
                  </a:lnTo>
                  <a:lnTo>
                    <a:pt x="1169797" y="2462828"/>
                  </a:lnTo>
                  <a:lnTo>
                    <a:pt x="906882" y="3273744"/>
                  </a:lnTo>
                  <a:lnTo>
                    <a:pt x="903421" y="3273744"/>
                  </a:lnTo>
                  <a:lnTo>
                    <a:pt x="905087" y="3281245"/>
                  </a:lnTo>
                  <a:cubicBezTo>
                    <a:pt x="905087" y="3346966"/>
                    <a:pt x="846479" y="3400244"/>
                    <a:pt x="774183" y="3400244"/>
                  </a:cubicBezTo>
                  <a:cubicBezTo>
                    <a:pt x="701887" y="3400244"/>
                    <a:pt x="643279" y="3346966"/>
                    <a:pt x="643279" y="3281245"/>
                  </a:cubicBezTo>
                  <a:cubicBezTo>
                    <a:pt x="643279" y="3264815"/>
                    <a:pt x="646942" y="3249162"/>
                    <a:pt x="653566" y="3234926"/>
                  </a:cubicBezTo>
                  <a:lnTo>
                    <a:pt x="654151" y="3234137"/>
                  </a:lnTo>
                  <a:lnTo>
                    <a:pt x="839273" y="2365909"/>
                  </a:lnTo>
                  <a:lnTo>
                    <a:pt x="717586" y="1580814"/>
                  </a:lnTo>
                  <a:lnTo>
                    <a:pt x="183369" y="2115031"/>
                  </a:lnTo>
                  <a:cubicBezTo>
                    <a:pt x="141420" y="2156980"/>
                    <a:pt x="73409" y="2156980"/>
                    <a:pt x="31461" y="2115031"/>
                  </a:cubicBezTo>
                  <a:cubicBezTo>
                    <a:pt x="-10488" y="2073083"/>
                    <a:pt x="-10488" y="2005072"/>
                    <a:pt x="31461" y="1963123"/>
                  </a:cubicBezTo>
                  <a:lnTo>
                    <a:pt x="735660" y="1258924"/>
                  </a:lnTo>
                  <a:lnTo>
                    <a:pt x="742551" y="1248703"/>
                  </a:lnTo>
                  <a:cubicBezTo>
                    <a:pt x="776920" y="1214335"/>
                    <a:pt x="824400" y="1193077"/>
                    <a:pt x="876845" y="1193077"/>
                  </a:cubicBezTo>
                  <a:close/>
                  <a:moveTo>
                    <a:pt x="1178120" y="0"/>
                  </a:moveTo>
                  <a:cubicBezTo>
                    <a:pt x="1486308" y="0"/>
                    <a:pt x="1736143" y="253615"/>
                    <a:pt x="1736143" y="566465"/>
                  </a:cubicBezTo>
                  <a:cubicBezTo>
                    <a:pt x="1736143" y="879315"/>
                    <a:pt x="1486308" y="1132930"/>
                    <a:pt x="1178120" y="1132930"/>
                  </a:cubicBezTo>
                  <a:cubicBezTo>
                    <a:pt x="869932" y="1132930"/>
                    <a:pt x="620097" y="879315"/>
                    <a:pt x="620097" y="566465"/>
                  </a:cubicBezTo>
                  <a:cubicBezTo>
                    <a:pt x="620097" y="253615"/>
                    <a:pt x="869932" y="0"/>
                    <a:pt x="1178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4" name="フリーフォーム: 図形 1343">
              <a:extLst>
                <a:ext uri="{FF2B5EF4-FFF2-40B4-BE49-F238E27FC236}">
                  <a16:creationId xmlns:a16="http://schemas.microsoft.com/office/drawing/2014/main" id="{12DBCFCE-09EA-CA8F-CFA8-77F554567FD9}"/>
                </a:ext>
              </a:extLst>
            </p:cNvPr>
            <p:cNvSpPr/>
            <p:nvPr/>
          </p:nvSpPr>
          <p:spPr>
            <a:xfrm rot="18900000">
              <a:off x="2817631" y="246739"/>
              <a:ext cx="1780996" cy="2567524"/>
            </a:xfrm>
            <a:custGeom>
              <a:avLst/>
              <a:gdLst>
                <a:gd name="connsiteX0" fmla="*/ 876845 w 2358621"/>
                <a:gd name="connsiteY0" fmla="*/ 1193077 h 3400244"/>
                <a:gd name="connsiteX1" fmla="*/ 1479395 w 2358621"/>
                <a:gd name="connsiteY1" fmla="*/ 1193077 h 3400244"/>
                <a:gd name="connsiteX2" fmla="*/ 1613688 w 2358621"/>
                <a:gd name="connsiteY2" fmla="*/ 1248703 h 3400244"/>
                <a:gd name="connsiteX3" fmla="*/ 1617436 w 2358621"/>
                <a:gd name="connsiteY3" fmla="*/ 1254262 h 3400244"/>
                <a:gd name="connsiteX4" fmla="*/ 1620004 w 2358621"/>
                <a:gd name="connsiteY4" fmla="*/ 1255967 h 3400244"/>
                <a:gd name="connsiteX5" fmla="*/ 2327160 w 2358621"/>
                <a:gd name="connsiteY5" fmla="*/ 1963123 h 3400244"/>
                <a:gd name="connsiteX6" fmla="*/ 2327160 w 2358621"/>
                <a:gd name="connsiteY6" fmla="*/ 2115031 h 3400244"/>
                <a:gd name="connsiteX7" fmla="*/ 2175253 w 2358621"/>
                <a:gd name="connsiteY7" fmla="*/ 2115031 h 3400244"/>
                <a:gd name="connsiteX8" fmla="*/ 1638973 w 2358621"/>
                <a:gd name="connsiteY8" fmla="*/ 1578752 h 3400244"/>
                <a:gd name="connsiteX9" fmla="*/ 1516966 w 2358621"/>
                <a:gd name="connsiteY9" fmla="*/ 2365910 h 3400244"/>
                <a:gd name="connsiteX10" fmla="*/ 1707358 w 2358621"/>
                <a:gd name="connsiteY10" fmla="*/ 3258853 h 3400244"/>
                <a:gd name="connsiteX11" fmla="*/ 1712331 w 2358621"/>
                <a:gd name="connsiteY11" fmla="*/ 3281245 h 3400244"/>
                <a:gd name="connsiteX12" fmla="*/ 1581427 w 2358621"/>
                <a:gd name="connsiteY12" fmla="*/ 3400244 h 3400244"/>
                <a:gd name="connsiteX13" fmla="*/ 1450523 w 2358621"/>
                <a:gd name="connsiteY13" fmla="*/ 3281245 h 3400244"/>
                <a:gd name="connsiteX14" fmla="*/ 1452189 w 2358621"/>
                <a:gd name="connsiteY14" fmla="*/ 3273744 h 3400244"/>
                <a:gd name="connsiteX15" fmla="*/ 1449357 w 2358621"/>
                <a:gd name="connsiteY15" fmla="*/ 3273744 h 3400244"/>
                <a:gd name="connsiteX16" fmla="*/ 1186442 w 2358621"/>
                <a:gd name="connsiteY16" fmla="*/ 2462828 h 3400244"/>
                <a:gd name="connsiteX17" fmla="*/ 1169797 w 2358621"/>
                <a:gd name="connsiteY17" fmla="*/ 2462828 h 3400244"/>
                <a:gd name="connsiteX18" fmla="*/ 906882 w 2358621"/>
                <a:gd name="connsiteY18" fmla="*/ 3273744 h 3400244"/>
                <a:gd name="connsiteX19" fmla="*/ 903421 w 2358621"/>
                <a:gd name="connsiteY19" fmla="*/ 3273744 h 3400244"/>
                <a:gd name="connsiteX20" fmla="*/ 905087 w 2358621"/>
                <a:gd name="connsiteY20" fmla="*/ 3281245 h 3400244"/>
                <a:gd name="connsiteX21" fmla="*/ 774183 w 2358621"/>
                <a:gd name="connsiteY21" fmla="*/ 3400244 h 3400244"/>
                <a:gd name="connsiteX22" fmla="*/ 643279 w 2358621"/>
                <a:gd name="connsiteY22" fmla="*/ 3281245 h 3400244"/>
                <a:gd name="connsiteX23" fmla="*/ 653566 w 2358621"/>
                <a:gd name="connsiteY23" fmla="*/ 3234926 h 3400244"/>
                <a:gd name="connsiteX24" fmla="*/ 654151 w 2358621"/>
                <a:gd name="connsiteY24" fmla="*/ 3234137 h 3400244"/>
                <a:gd name="connsiteX25" fmla="*/ 839273 w 2358621"/>
                <a:gd name="connsiteY25" fmla="*/ 2365909 h 3400244"/>
                <a:gd name="connsiteX26" fmla="*/ 717586 w 2358621"/>
                <a:gd name="connsiteY26" fmla="*/ 1580814 h 3400244"/>
                <a:gd name="connsiteX27" fmla="*/ 183369 w 2358621"/>
                <a:gd name="connsiteY27" fmla="*/ 2115031 h 3400244"/>
                <a:gd name="connsiteX28" fmla="*/ 31461 w 2358621"/>
                <a:gd name="connsiteY28" fmla="*/ 2115031 h 3400244"/>
                <a:gd name="connsiteX29" fmla="*/ 31461 w 2358621"/>
                <a:gd name="connsiteY29" fmla="*/ 1963123 h 3400244"/>
                <a:gd name="connsiteX30" fmla="*/ 735660 w 2358621"/>
                <a:gd name="connsiteY30" fmla="*/ 1258924 h 3400244"/>
                <a:gd name="connsiteX31" fmla="*/ 742551 w 2358621"/>
                <a:gd name="connsiteY31" fmla="*/ 1248703 h 3400244"/>
                <a:gd name="connsiteX32" fmla="*/ 876845 w 2358621"/>
                <a:gd name="connsiteY32" fmla="*/ 1193077 h 3400244"/>
                <a:gd name="connsiteX33" fmla="*/ 1178120 w 2358621"/>
                <a:gd name="connsiteY33" fmla="*/ 0 h 3400244"/>
                <a:gd name="connsiteX34" fmla="*/ 1736143 w 2358621"/>
                <a:gd name="connsiteY34" fmla="*/ 566465 h 3400244"/>
                <a:gd name="connsiteX35" fmla="*/ 1178120 w 2358621"/>
                <a:gd name="connsiteY35" fmla="*/ 1132930 h 3400244"/>
                <a:gd name="connsiteX36" fmla="*/ 620097 w 2358621"/>
                <a:gd name="connsiteY36" fmla="*/ 566465 h 3400244"/>
                <a:gd name="connsiteX37" fmla="*/ 1178120 w 2358621"/>
                <a:gd name="connsiteY37" fmla="*/ 0 h 340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358621" h="3400244">
                  <a:moveTo>
                    <a:pt x="876845" y="1193077"/>
                  </a:moveTo>
                  <a:lnTo>
                    <a:pt x="1479395" y="1193077"/>
                  </a:lnTo>
                  <a:cubicBezTo>
                    <a:pt x="1531840" y="1193077"/>
                    <a:pt x="1579320" y="1214335"/>
                    <a:pt x="1613688" y="1248703"/>
                  </a:cubicBezTo>
                  <a:lnTo>
                    <a:pt x="1617436" y="1254262"/>
                  </a:lnTo>
                  <a:lnTo>
                    <a:pt x="1620004" y="1255967"/>
                  </a:lnTo>
                  <a:lnTo>
                    <a:pt x="2327160" y="1963123"/>
                  </a:lnTo>
                  <a:cubicBezTo>
                    <a:pt x="2369109" y="2005072"/>
                    <a:pt x="2369109" y="2073083"/>
                    <a:pt x="2327160" y="2115031"/>
                  </a:cubicBezTo>
                  <a:cubicBezTo>
                    <a:pt x="2285212" y="2156980"/>
                    <a:pt x="2217201" y="2156980"/>
                    <a:pt x="2175253" y="2115031"/>
                  </a:cubicBezTo>
                  <a:lnTo>
                    <a:pt x="1638973" y="1578752"/>
                  </a:lnTo>
                  <a:lnTo>
                    <a:pt x="1516966" y="2365910"/>
                  </a:lnTo>
                  <a:lnTo>
                    <a:pt x="1707358" y="3258853"/>
                  </a:lnTo>
                  <a:lnTo>
                    <a:pt x="1712331" y="3281245"/>
                  </a:lnTo>
                  <a:cubicBezTo>
                    <a:pt x="1712331" y="3346966"/>
                    <a:pt x="1653723" y="3400244"/>
                    <a:pt x="1581427" y="3400244"/>
                  </a:cubicBezTo>
                  <a:cubicBezTo>
                    <a:pt x="1509131" y="3400244"/>
                    <a:pt x="1450523" y="3346966"/>
                    <a:pt x="1450523" y="3281245"/>
                  </a:cubicBezTo>
                  <a:lnTo>
                    <a:pt x="1452189" y="3273744"/>
                  </a:lnTo>
                  <a:lnTo>
                    <a:pt x="1449357" y="3273744"/>
                  </a:lnTo>
                  <a:lnTo>
                    <a:pt x="1186442" y="2462828"/>
                  </a:lnTo>
                  <a:lnTo>
                    <a:pt x="1169797" y="2462828"/>
                  </a:lnTo>
                  <a:lnTo>
                    <a:pt x="906882" y="3273744"/>
                  </a:lnTo>
                  <a:lnTo>
                    <a:pt x="903421" y="3273744"/>
                  </a:lnTo>
                  <a:lnTo>
                    <a:pt x="905087" y="3281245"/>
                  </a:lnTo>
                  <a:cubicBezTo>
                    <a:pt x="905087" y="3346966"/>
                    <a:pt x="846479" y="3400244"/>
                    <a:pt x="774183" y="3400244"/>
                  </a:cubicBezTo>
                  <a:cubicBezTo>
                    <a:pt x="701887" y="3400244"/>
                    <a:pt x="643279" y="3346966"/>
                    <a:pt x="643279" y="3281245"/>
                  </a:cubicBezTo>
                  <a:cubicBezTo>
                    <a:pt x="643279" y="3264815"/>
                    <a:pt x="646942" y="3249162"/>
                    <a:pt x="653566" y="3234926"/>
                  </a:cubicBezTo>
                  <a:lnTo>
                    <a:pt x="654151" y="3234137"/>
                  </a:lnTo>
                  <a:lnTo>
                    <a:pt x="839273" y="2365909"/>
                  </a:lnTo>
                  <a:lnTo>
                    <a:pt x="717586" y="1580814"/>
                  </a:lnTo>
                  <a:lnTo>
                    <a:pt x="183369" y="2115031"/>
                  </a:lnTo>
                  <a:cubicBezTo>
                    <a:pt x="141420" y="2156980"/>
                    <a:pt x="73409" y="2156980"/>
                    <a:pt x="31461" y="2115031"/>
                  </a:cubicBezTo>
                  <a:cubicBezTo>
                    <a:pt x="-10488" y="2073083"/>
                    <a:pt x="-10488" y="2005072"/>
                    <a:pt x="31461" y="1963123"/>
                  </a:cubicBezTo>
                  <a:lnTo>
                    <a:pt x="735660" y="1258924"/>
                  </a:lnTo>
                  <a:lnTo>
                    <a:pt x="742551" y="1248703"/>
                  </a:lnTo>
                  <a:cubicBezTo>
                    <a:pt x="776920" y="1214335"/>
                    <a:pt x="824400" y="1193077"/>
                    <a:pt x="876845" y="1193077"/>
                  </a:cubicBezTo>
                  <a:close/>
                  <a:moveTo>
                    <a:pt x="1178120" y="0"/>
                  </a:moveTo>
                  <a:cubicBezTo>
                    <a:pt x="1486308" y="0"/>
                    <a:pt x="1736143" y="253615"/>
                    <a:pt x="1736143" y="566465"/>
                  </a:cubicBezTo>
                  <a:cubicBezTo>
                    <a:pt x="1736143" y="879315"/>
                    <a:pt x="1486308" y="1132930"/>
                    <a:pt x="1178120" y="1132930"/>
                  </a:cubicBezTo>
                  <a:cubicBezTo>
                    <a:pt x="869932" y="1132930"/>
                    <a:pt x="620097" y="879315"/>
                    <a:pt x="620097" y="566465"/>
                  </a:cubicBezTo>
                  <a:cubicBezTo>
                    <a:pt x="620097" y="253615"/>
                    <a:pt x="869932" y="0"/>
                    <a:pt x="1178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フリーフォーム: 図形 1344">
              <a:extLst>
                <a:ext uri="{FF2B5EF4-FFF2-40B4-BE49-F238E27FC236}">
                  <a16:creationId xmlns:a16="http://schemas.microsoft.com/office/drawing/2014/main" id="{52161DD7-B683-80D3-22CE-A8273B85B092}"/>
                </a:ext>
              </a:extLst>
            </p:cNvPr>
            <p:cNvSpPr/>
            <p:nvPr/>
          </p:nvSpPr>
          <p:spPr>
            <a:xfrm rot="8100000">
              <a:off x="6090935" y="3520043"/>
              <a:ext cx="1780996" cy="2567524"/>
            </a:xfrm>
            <a:custGeom>
              <a:avLst/>
              <a:gdLst>
                <a:gd name="connsiteX0" fmla="*/ 876845 w 2358621"/>
                <a:gd name="connsiteY0" fmla="*/ 1193077 h 3400244"/>
                <a:gd name="connsiteX1" fmla="*/ 1479395 w 2358621"/>
                <a:gd name="connsiteY1" fmla="*/ 1193077 h 3400244"/>
                <a:gd name="connsiteX2" fmla="*/ 1613688 w 2358621"/>
                <a:gd name="connsiteY2" fmla="*/ 1248703 h 3400244"/>
                <a:gd name="connsiteX3" fmla="*/ 1617436 w 2358621"/>
                <a:gd name="connsiteY3" fmla="*/ 1254262 h 3400244"/>
                <a:gd name="connsiteX4" fmla="*/ 1620004 w 2358621"/>
                <a:gd name="connsiteY4" fmla="*/ 1255967 h 3400244"/>
                <a:gd name="connsiteX5" fmla="*/ 2327160 w 2358621"/>
                <a:gd name="connsiteY5" fmla="*/ 1963123 h 3400244"/>
                <a:gd name="connsiteX6" fmla="*/ 2327160 w 2358621"/>
                <a:gd name="connsiteY6" fmla="*/ 2115031 h 3400244"/>
                <a:gd name="connsiteX7" fmla="*/ 2175253 w 2358621"/>
                <a:gd name="connsiteY7" fmla="*/ 2115031 h 3400244"/>
                <a:gd name="connsiteX8" fmla="*/ 1638973 w 2358621"/>
                <a:gd name="connsiteY8" fmla="*/ 1578752 h 3400244"/>
                <a:gd name="connsiteX9" fmla="*/ 1516966 w 2358621"/>
                <a:gd name="connsiteY9" fmla="*/ 2365910 h 3400244"/>
                <a:gd name="connsiteX10" fmla="*/ 1707358 w 2358621"/>
                <a:gd name="connsiteY10" fmla="*/ 3258853 h 3400244"/>
                <a:gd name="connsiteX11" fmla="*/ 1712331 w 2358621"/>
                <a:gd name="connsiteY11" fmla="*/ 3281245 h 3400244"/>
                <a:gd name="connsiteX12" fmla="*/ 1581427 w 2358621"/>
                <a:gd name="connsiteY12" fmla="*/ 3400244 h 3400244"/>
                <a:gd name="connsiteX13" fmla="*/ 1450523 w 2358621"/>
                <a:gd name="connsiteY13" fmla="*/ 3281245 h 3400244"/>
                <a:gd name="connsiteX14" fmla="*/ 1452189 w 2358621"/>
                <a:gd name="connsiteY14" fmla="*/ 3273744 h 3400244"/>
                <a:gd name="connsiteX15" fmla="*/ 1449357 w 2358621"/>
                <a:gd name="connsiteY15" fmla="*/ 3273744 h 3400244"/>
                <a:gd name="connsiteX16" fmla="*/ 1186442 w 2358621"/>
                <a:gd name="connsiteY16" fmla="*/ 2462828 h 3400244"/>
                <a:gd name="connsiteX17" fmla="*/ 1169797 w 2358621"/>
                <a:gd name="connsiteY17" fmla="*/ 2462828 h 3400244"/>
                <a:gd name="connsiteX18" fmla="*/ 906882 w 2358621"/>
                <a:gd name="connsiteY18" fmla="*/ 3273744 h 3400244"/>
                <a:gd name="connsiteX19" fmla="*/ 903421 w 2358621"/>
                <a:gd name="connsiteY19" fmla="*/ 3273744 h 3400244"/>
                <a:gd name="connsiteX20" fmla="*/ 905087 w 2358621"/>
                <a:gd name="connsiteY20" fmla="*/ 3281245 h 3400244"/>
                <a:gd name="connsiteX21" fmla="*/ 774183 w 2358621"/>
                <a:gd name="connsiteY21" fmla="*/ 3400244 h 3400244"/>
                <a:gd name="connsiteX22" fmla="*/ 643279 w 2358621"/>
                <a:gd name="connsiteY22" fmla="*/ 3281245 h 3400244"/>
                <a:gd name="connsiteX23" fmla="*/ 653566 w 2358621"/>
                <a:gd name="connsiteY23" fmla="*/ 3234926 h 3400244"/>
                <a:gd name="connsiteX24" fmla="*/ 654151 w 2358621"/>
                <a:gd name="connsiteY24" fmla="*/ 3234137 h 3400244"/>
                <a:gd name="connsiteX25" fmla="*/ 839273 w 2358621"/>
                <a:gd name="connsiteY25" fmla="*/ 2365909 h 3400244"/>
                <a:gd name="connsiteX26" fmla="*/ 717586 w 2358621"/>
                <a:gd name="connsiteY26" fmla="*/ 1580814 h 3400244"/>
                <a:gd name="connsiteX27" fmla="*/ 183369 w 2358621"/>
                <a:gd name="connsiteY27" fmla="*/ 2115031 h 3400244"/>
                <a:gd name="connsiteX28" fmla="*/ 31461 w 2358621"/>
                <a:gd name="connsiteY28" fmla="*/ 2115031 h 3400244"/>
                <a:gd name="connsiteX29" fmla="*/ 31461 w 2358621"/>
                <a:gd name="connsiteY29" fmla="*/ 1963123 h 3400244"/>
                <a:gd name="connsiteX30" fmla="*/ 735660 w 2358621"/>
                <a:gd name="connsiteY30" fmla="*/ 1258924 h 3400244"/>
                <a:gd name="connsiteX31" fmla="*/ 742551 w 2358621"/>
                <a:gd name="connsiteY31" fmla="*/ 1248703 h 3400244"/>
                <a:gd name="connsiteX32" fmla="*/ 876845 w 2358621"/>
                <a:gd name="connsiteY32" fmla="*/ 1193077 h 3400244"/>
                <a:gd name="connsiteX33" fmla="*/ 1178120 w 2358621"/>
                <a:gd name="connsiteY33" fmla="*/ 0 h 3400244"/>
                <a:gd name="connsiteX34" fmla="*/ 1736143 w 2358621"/>
                <a:gd name="connsiteY34" fmla="*/ 566465 h 3400244"/>
                <a:gd name="connsiteX35" fmla="*/ 1178120 w 2358621"/>
                <a:gd name="connsiteY35" fmla="*/ 1132930 h 3400244"/>
                <a:gd name="connsiteX36" fmla="*/ 620097 w 2358621"/>
                <a:gd name="connsiteY36" fmla="*/ 566465 h 3400244"/>
                <a:gd name="connsiteX37" fmla="*/ 1178120 w 2358621"/>
                <a:gd name="connsiteY37" fmla="*/ 0 h 340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358621" h="3400244">
                  <a:moveTo>
                    <a:pt x="876845" y="1193077"/>
                  </a:moveTo>
                  <a:lnTo>
                    <a:pt x="1479395" y="1193077"/>
                  </a:lnTo>
                  <a:cubicBezTo>
                    <a:pt x="1531840" y="1193077"/>
                    <a:pt x="1579320" y="1214335"/>
                    <a:pt x="1613688" y="1248703"/>
                  </a:cubicBezTo>
                  <a:lnTo>
                    <a:pt x="1617436" y="1254262"/>
                  </a:lnTo>
                  <a:lnTo>
                    <a:pt x="1620004" y="1255967"/>
                  </a:lnTo>
                  <a:lnTo>
                    <a:pt x="2327160" y="1963123"/>
                  </a:lnTo>
                  <a:cubicBezTo>
                    <a:pt x="2369109" y="2005072"/>
                    <a:pt x="2369109" y="2073083"/>
                    <a:pt x="2327160" y="2115031"/>
                  </a:cubicBezTo>
                  <a:cubicBezTo>
                    <a:pt x="2285212" y="2156980"/>
                    <a:pt x="2217201" y="2156980"/>
                    <a:pt x="2175253" y="2115031"/>
                  </a:cubicBezTo>
                  <a:lnTo>
                    <a:pt x="1638973" y="1578752"/>
                  </a:lnTo>
                  <a:lnTo>
                    <a:pt x="1516966" y="2365910"/>
                  </a:lnTo>
                  <a:lnTo>
                    <a:pt x="1707358" y="3258853"/>
                  </a:lnTo>
                  <a:lnTo>
                    <a:pt x="1712331" y="3281245"/>
                  </a:lnTo>
                  <a:cubicBezTo>
                    <a:pt x="1712331" y="3346966"/>
                    <a:pt x="1653723" y="3400244"/>
                    <a:pt x="1581427" y="3400244"/>
                  </a:cubicBezTo>
                  <a:cubicBezTo>
                    <a:pt x="1509131" y="3400244"/>
                    <a:pt x="1450523" y="3346966"/>
                    <a:pt x="1450523" y="3281245"/>
                  </a:cubicBezTo>
                  <a:lnTo>
                    <a:pt x="1452189" y="3273744"/>
                  </a:lnTo>
                  <a:lnTo>
                    <a:pt x="1449357" y="3273744"/>
                  </a:lnTo>
                  <a:lnTo>
                    <a:pt x="1186442" y="2462828"/>
                  </a:lnTo>
                  <a:lnTo>
                    <a:pt x="1169797" y="2462828"/>
                  </a:lnTo>
                  <a:lnTo>
                    <a:pt x="906882" y="3273744"/>
                  </a:lnTo>
                  <a:lnTo>
                    <a:pt x="903421" y="3273744"/>
                  </a:lnTo>
                  <a:lnTo>
                    <a:pt x="905087" y="3281245"/>
                  </a:lnTo>
                  <a:cubicBezTo>
                    <a:pt x="905087" y="3346966"/>
                    <a:pt x="846479" y="3400244"/>
                    <a:pt x="774183" y="3400244"/>
                  </a:cubicBezTo>
                  <a:cubicBezTo>
                    <a:pt x="701887" y="3400244"/>
                    <a:pt x="643279" y="3346966"/>
                    <a:pt x="643279" y="3281245"/>
                  </a:cubicBezTo>
                  <a:cubicBezTo>
                    <a:pt x="643279" y="3264815"/>
                    <a:pt x="646942" y="3249162"/>
                    <a:pt x="653566" y="3234926"/>
                  </a:cubicBezTo>
                  <a:lnTo>
                    <a:pt x="654151" y="3234137"/>
                  </a:lnTo>
                  <a:lnTo>
                    <a:pt x="839273" y="2365909"/>
                  </a:lnTo>
                  <a:lnTo>
                    <a:pt x="717586" y="1580814"/>
                  </a:lnTo>
                  <a:lnTo>
                    <a:pt x="183369" y="2115031"/>
                  </a:lnTo>
                  <a:cubicBezTo>
                    <a:pt x="141420" y="2156980"/>
                    <a:pt x="73409" y="2156980"/>
                    <a:pt x="31461" y="2115031"/>
                  </a:cubicBezTo>
                  <a:cubicBezTo>
                    <a:pt x="-10488" y="2073083"/>
                    <a:pt x="-10488" y="2005072"/>
                    <a:pt x="31461" y="1963123"/>
                  </a:cubicBezTo>
                  <a:lnTo>
                    <a:pt x="735660" y="1258924"/>
                  </a:lnTo>
                  <a:lnTo>
                    <a:pt x="742551" y="1248703"/>
                  </a:lnTo>
                  <a:cubicBezTo>
                    <a:pt x="776920" y="1214335"/>
                    <a:pt x="824400" y="1193077"/>
                    <a:pt x="876845" y="1193077"/>
                  </a:cubicBezTo>
                  <a:close/>
                  <a:moveTo>
                    <a:pt x="1178120" y="0"/>
                  </a:moveTo>
                  <a:cubicBezTo>
                    <a:pt x="1486308" y="0"/>
                    <a:pt x="1736143" y="253615"/>
                    <a:pt x="1736143" y="566465"/>
                  </a:cubicBezTo>
                  <a:cubicBezTo>
                    <a:pt x="1736143" y="879315"/>
                    <a:pt x="1486308" y="1132930"/>
                    <a:pt x="1178120" y="1132930"/>
                  </a:cubicBezTo>
                  <a:cubicBezTo>
                    <a:pt x="869932" y="1132930"/>
                    <a:pt x="620097" y="879315"/>
                    <a:pt x="620097" y="566465"/>
                  </a:cubicBezTo>
                  <a:cubicBezTo>
                    <a:pt x="620097" y="253615"/>
                    <a:pt x="869932" y="0"/>
                    <a:pt x="11781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65" name="フリーフォーム: 図形 1364">
            <a:extLst>
              <a:ext uri="{FF2B5EF4-FFF2-40B4-BE49-F238E27FC236}">
                <a16:creationId xmlns:a16="http://schemas.microsoft.com/office/drawing/2014/main" id="{D6FF7FE0-DC96-62C1-2595-F4EDA3CC2875}"/>
              </a:ext>
            </a:extLst>
          </p:cNvPr>
          <p:cNvSpPr/>
          <p:nvPr/>
        </p:nvSpPr>
        <p:spPr>
          <a:xfrm>
            <a:off x="6571710" y="853441"/>
            <a:ext cx="2686590" cy="2686588"/>
          </a:xfrm>
          <a:custGeom>
            <a:avLst/>
            <a:gdLst>
              <a:gd name="connsiteX0" fmla="*/ 2134012 w 4277986"/>
              <a:gd name="connsiteY0" fmla="*/ 319703 h 4277985"/>
              <a:gd name="connsiteX1" fmla="*/ 1976543 w 4277986"/>
              <a:gd name="connsiteY1" fmla="*/ 159852 h 4277985"/>
              <a:gd name="connsiteX2" fmla="*/ 2134012 w 4277986"/>
              <a:gd name="connsiteY2" fmla="*/ 0 h 4277985"/>
              <a:gd name="connsiteX3" fmla="*/ 2291481 w 4277986"/>
              <a:gd name="connsiteY3" fmla="*/ 159852 h 4277985"/>
              <a:gd name="connsiteX4" fmla="*/ 2134012 w 4277986"/>
              <a:gd name="connsiteY4" fmla="*/ 319703 h 4277985"/>
              <a:gd name="connsiteX5" fmla="*/ 2886586 w 4277986"/>
              <a:gd name="connsiteY5" fmla="*/ 465686 h 4277985"/>
              <a:gd name="connsiteX6" fmla="*/ 2825112 w 4277986"/>
              <a:gd name="connsiteY6" fmla="*/ 454035 h 4277985"/>
              <a:gd name="connsiteX7" fmla="*/ 2740124 w 4277986"/>
              <a:gd name="connsiteY7" fmla="*/ 246367 h 4277985"/>
              <a:gd name="connsiteX8" fmla="*/ 2946493 w 4277986"/>
              <a:gd name="connsiteY8" fmla="*/ 158271 h 4277985"/>
              <a:gd name="connsiteX9" fmla="*/ 3031481 w 4277986"/>
              <a:gd name="connsiteY9" fmla="*/ 365939 h 4277985"/>
              <a:gd name="connsiteX10" fmla="*/ 2886586 w 4277986"/>
              <a:gd name="connsiteY10" fmla="*/ 465686 h 4277985"/>
              <a:gd name="connsiteX11" fmla="*/ 1375595 w 4277986"/>
              <a:gd name="connsiteY11" fmla="*/ 472649 h 4277985"/>
              <a:gd name="connsiteX12" fmla="*/ 1230053 w 4277986"/>
              <a:gd name="connsiteY12" fmla="*/ 373850 h 4277985"/>
              <a:gd name="connsiteX13" fmla="*/ 1313684 w 4277986"/>
              <a:gd name="connsiteY13" fmla="*/ 165632 h 4277985"/>
              <a:gd name="connsiteX14" fmla="*/ 1520623 w 4277986"/>
              <a:gd name="connsiteY14" fmla="*/ 252380 h 4277985"/>
              <a:gd name="connsiteX15" fmla="*/ 1436992 w 4277986"/>
              <a:gd name="connsiteY15" fmla="*/ 460598 h 4277985"/>
              <a:gd name="connsiteX16" fmla="*/ 1375595 w 4277986"/>
              <a:gd name="connsiteY16" fmla="*/ 472649 h 4277985"/>
              <a:gd name="connsiteX17" fmla="*/ 3533744 w 4277986"/>
              <a:gd name="connsiteY17" fmla="*/ 894667 h 4277985"/>
              <a:gd name="connsiteX18" fmla="*/ 3421903 w 4277986"/>
              <a:gd name="connsiteY18" fmla="*/ 849038 h 4277985"/>
              <a:gd name="connsiteX19" fmla="*/ 3423588 w 4277986"/>
              <a:gd name="connsiteY19" fmla="*/ 624659 h 4277985"/>
              <a:gd name="connsiteX20" fmla="*/ 3647967 w 4277986"/>
              <a:gd name="connsiteY20" fmla="*/ 622974 h 4277985"/>
              <a:gd name="connsiteX21" fmla="*/ 3646283 w 4277986"/>
              <a:gd name="connsiteY21" fmla="*/ 847354 h 4277985"/>
              <a:gd name="connsiteX22" fmla="*/ 3533744 w 4277986"/>
              <a:gd name="connsiteY22" fmla="*/ 894667 h 4277985"/>
              <a:gd name="connsiteX23" fmla="*/ 740482 w 4277986"/>
              <a:gd name="connsiteY23" fmla="*/ 898426 h 4277985"/>
              <a:gd name="connsiteX24" fmla="*/ 627944 w 4277986"/>
              <a:gd name="connsiteY24" fmla="*/ 851114 h 4277985"/>
              <a:gd name="connsiteX25" fmla="*/ 626259 w 4277986"/>
              <a:gd name="connsiteY25" fmla="*/ 626734 h 4277985"/>
              <a:gd name="connsiteX26" fmla="*/ 850639 w 4277986"/>
              <a:gd name="connsiteY26" fmla="*/ 628419 h 4277985"/>
              <a:gd name="connsiteX27" fmla="*/ 852323 w 4277986"/>
              <a:gd name="connsiteY27" fmla="*/ 852798 h 4277985"/>
              <a:gd name="connsiteX28" fmla="*/ 740482 w 4277986"/>
              <a:gd name="connsiteY28" fmla="*/ 898426 h 4277985"/>
              <a:gd name="connsiteX29" fmla="*/ 3961635 w 4277986"/>
              <a:gd name="connsiteY29" fmla="*/ 1528919 h 4277985"/>
              <a:gd name="connsiteX30" fmla="*/ 3815596 w 4277986"/>
              <a:gd name="connsiteY30" fmla="*/ 1432706 h 4277985"/>
              <a:gd name="connsiteX31" fmla="*/ 3902345 w 4277986"/>
              <a:gd name="connsiteY31" fmla="*/ 1225767 h 4277985"/>
              <a:gd name="connsiteX32" fmla="*/ 4110563 w 4277986"/>
              <a:gd name="connsiteY32" fmla="*/ 1309398 h 4277985"/>
              <a:gd name="connsiteX33" fmla="*/ 4023815 w 4277986"/>
              <a:gd name="connsiteY33" fmla="*/ 1516337 h 4277985"/>
              <a:gd name="connsiteX34" fmla="*/ 3961635 w 4277986"/>
              <a:gd name="connsiteY34" fmla="*/ 1528919 h 4277985"/>
              <a:gd name="connsiteX35" fmla="*/ 310392 w 4277986"/>
              <a:gd name="connsiteY35" fmla="*/ 1545740 h 4277985"/>
              <a:gd name="connsiteX36" fmla="*/ 248131 w 4277986"/>
              <a:gd name="connsiteY36" fmla="*/ 1533565 h 4277985"/>
              <a:gd name="connsiteX37" fmla="*/ 160035 w 4277986"/>
              <a:gd name="connsiteY37" fmla="*/ 1327196 h 4277985"/>
              <a:gd name="connsiteX38" fmla="*/ 367703 w 4277986"/>
              <a:gd name="connsiteY38" fmla="*/ 1242208 h 4277985"/>
              <a:gd name="connsiteX39" fmla="*/ 455799 w 4277986"/>
              <a:gd name="connsiteY39" fmla="*/ 1448577 h 4277985"/>
              <a:gd name="connsiteX40" fmla="*/ 310392 w 4277986"/>
              <a:gd name="connsiteY40" fmla="*/ 1545740 h 4277985"/>
              <a:gd name="connsiteX41" fmla="*/ 4118135 w 4277986"/>
              <a:gd name="connsiteY41" fmla="*/ 2296125 h 4277985"/>
              <a:gd name="connsiteX42" fmla="*/ 3958283 w 4277986"/>
              <a:gd name="connsiteY42" fmla="*/ 2138657 h 4277985"/>
              <a:gd name="connsiteX43" fmla="*/ 4118135 w 4277986"/>
              <a:gd name="connsiteY43" fmla="*/ 1981188 h 4277985"/>
              <a:gd name="connsiteX44" fmla="*/ 4277986 w 4277986"/>
              <a:gd name="connsiteY44" fmla="*/ 2138657 h 4277985"/>
              <a:gd name="connsiteX45" fmla="*/ 4118135 w 4277986"/>
              <a:gd name="connsiteY45" fmla="*/ 2296125 h 4277985"/>
              <a:gd name="connsiteX46" fmla="*/ 159852 w 4277986"/>
              <a:gd name="connsiteY46" fmla="*/ 2296797 h 4277985"/>
              <a:gd name="connsiteX47" fmla="*/ 0 w 4277986"/>
              <a:gd name="connsiteY47" fmla="*/ 2139329 h 4277985"/>
              <a:gd name="connsiteX48" fmla="*/ 159852 w 4277986"/>
              <a:gd name="connsiteY48" fmla="*/ 1981860 h 4277985"/>
              <a:gd name="connsiteX49" fmla="*/ 319703 w 4277986"/>
              <a:gd name="connsiteY49" fmla="*/ 2139329 h 4277985"/>
              <a:gd name="connsiteX50" fmla="*/ 159852 w 4277986"/>
              <a:gd name="connsiteY50" fmla="*/ 2296797 h 4277985"/>
              <a:gd name="connsiteX51" fmla="*/ 3972544 w 4277986"/>
              <a:gd name="connsiteY51" fmla="*/ 3047953 h 4277985"/>
              <a:gd name="connsiteX52" fmla="*/ 3910283 w 4277986"/>
              <a:gd name="connsiteY52" fmla="*/ 3035777 h 4277985"/>
              <a:gd name="connsiteX53" fmla="*/ 3822187 w 4277986"/>
              <a:gd name="connsiteY53" fmla="*/ 2829408 h 4277985"/>
              <a:gd name="connsiteX54" fmla="*/ 4029855 w 4277986"/>
              <a:gd name="connsiteY54" fmla="*/ 2744421 h 4277985"/>
              <a:gd name="connsiteX55" fmla="*/ 4117952 w 4277986"/>
              <a:gd name="connsiteY55" fmla="*/ 2950789 h 4277985"/>
              <a:gd name="connsiteX56" fmla="*/ 3972544 w 4277986"/>
              <a:gd name="connsiteY56" fmla="*/ 3047953 h 4277985"/>
              <a:gd name="connsiteX57" fmla="*/ 309878 w 4277986"/>
              <a:gd name="connsiteY57" fmla="*/ 3056228 h 4277985"/>
              <a:gd name="connsiteX58" fmla="*/ 163839 w 4277986"/>
              <a:gd name="connsiteY58" fmla="*/ 2960016 h 4277985"/>
              <a:gd name="connsiteX59" fmla="*/ 250588 w 4277986"/>
              <a:gd name="connsiteY59" fmla="*/ 2753077 h 4277985"/>
              <a:gd name="connsiteX60" fmla="*/ 458806 w 4277986"/>
              <a:gd name="connsiteY60" fmla="*/ 2836708 h 4277985"/>
              <a:gd name="connsiteX61" fmla="*/ 372058 w 4277986"/>
              <a:gd name="connsiteY61" fmla="*/ 3043647 h 4277985"/>
              <a:gd name="connsiteX62" fmla="*/ 309878 w 4277986"/>
              <a:gd name="connsiteY62" fmla="*/ 3056228 h 4277985"/>
              <a:gd name="connsiteX63" fmla="*/ 735290 w 4277986"/>
              <a:gd name="connsiteY63" fmla="*/ 3694070 h 4277985"/>
              <a:gd name="connsiteX64" fmla="*/ 623449 w 4277986"/>
              <a:gd name="connsiteY64" fmla="*/ 3648441 h 4277985"/>
              <a:gd name="connsiteX65" fmla="*/ 625134 w 4277986"/>
              <a:gd name="connsiteY65" fmla="*/ 3424062 h 4277985"/>
              <a:gd name="connsiteX66" fmla="*/ 849513 w 4277986"/>
              <a:gd name="connsiteY66" fmla="*/ 3422377 h 4277985"/>
              <a:gd name="connsiteX67" fmla="*/ 847829 w 4277986"/>
              <a:gd name="connsiteY67" fmla="*/ 3646757 h 4277985"/>
              <a:gd name="connsiteX68" fmla="*/ 735290 w 4277986"/>
              <a:gd name="connsiteY68" fmla="*/ 3694070 h 4277985"/>
              <a:gd name="connsiteX69" fmla="*/ 3539886 w 4277986"/>
              <a:gd name="connsiteY69" fmla="*/ 3696880 h 4277985"/>
              <a:gd name="connsiteX70" fmla="*/ 3427348 w 4277986"/>
              <a:gd name="connsiteY70" fmla="*/ 3649567 h 4277985"/>
              <a:gd name="connsiteX71" fmla="*/ 3425663 w 4277986"/>
              <a:gd name="connsiteY71" fmla="*/ 3425187 h 4277985"/>
              <a:gd name="connsiteX72" fmla="*/ 3650043 w 4277986"/>
              <a:gd name="connsiteY72" fmla="*/ 3426872 h 4277985"/>
              <a:gd name="connsiteX73" fmla="*/ 3651727 w 4277986"/>
              <a:gd name="connsiteY73" fmla="*/ 3651251 h 4277985"/>
              <a:gd name="connsiteX74" fmla="*/ 3539886 w 4277986"/>
              <a:gd name="connsiteY74" fmla="*/ 3696880 h 4277985"/>
              <a:gd name="connsiteX75" fmla="*/ 2004635 w 4277986"/>
              <a:gd name="connsiteY75" fmla="*/ 3832475 h 4277985"/>
              <a:gd name="connsiteX76" fmla="*/ 2039065 w 4277986"/>
              <a:gd name="connsiteY76" fmla="*/ 3610345 h 4277985"/>
              <a:gd name="connsiteX77" fmla="*/ 1985338 w 4277986"/>
              <a:gd name="connsiteY77" fmla="*/ 3358364 h 4277985"/>
              <a:gd name="connsiteX78" fmla="*/ 1983934 w 4277986"/>
              <a:gd name="connsiteY78" fmla="*/ 3352046 h 4277985"/>
              <a:gd name="connsiteX79" fmla="*/ 2020874 w 4277986"/>
              <a:gd name="connsiteY79" fmla="*/ 3318465 h 4277985"/>
              <a:gd name="connsiteX80" fmla="*/ 2057814 w 4277986"/>
              <a:gd name="connsiteY80" fmla="*/ 3352046 h 4277985"/>
              <a:gd name="connsiteX81" fmla="*/ 2057344 w 4277986"/>
              <a:gd name="connsiteY81" fmla="*/ 3354162 h 4277985"/>
              <a:gd name="connsiteX82" fmla="*/ 2058143 w 4277986"/>
              <a:gd name="connsiteY82" fmla="*/ 3354162 h 4277985"/>
              <a:gd name="connsiteX83" fmla="*/ 2132336 w 4277986"/>
              <a:gd name="connsiteY83" fmla="*/ 3582996 h 4277985"/>
              <a:gd name="connsiteX84" fmla="*/ 2137033 w 4277986"/>
              <a:gd name="connsiteY84" fmla="*/ 3582996 h 4277985"/>
              <a:gd name="connsiteX85" fmla="*/ 2211225 w 4277986"/>
              <a:gd name="connsiteY85" fmla="*/ 3354162 h 4277985"/>
              <a:gd name="connsiteX86" fmla="*/ 2212202 w 4277986"/>
              <a:gd name="connsiteY86" fmla="*/ 3354162 h 4277985"/>
              <a:gd name="connsiteX87" fmla="*/ 2211732 w 4277986"/>
              <a:gd name="connsiteY87" fmla="*/ 3352046 h 4277985"/>
              <a:gd name="connsiteX88" fmla="*/ 2248672 w 4277986"/>
              <a:gd name="connsiteY88" fmla="*/ 3318465 h 4277985"/>
              <a:gd name="connsiteX89" fmla="*/ 2285612 w 4277986"/>
              <a:gd name="connsiteY89" fmla="*/ 3352046 h 4277985"/>
              <a:gd name="connsiteX90" fmla="*/ 2282709 w 4277986"/>
              <a:gd name="connsiteY90" fmla="*/ 3365116 h 4277985"/>
              <a:gd name="connsiteX91" fmla="*/ 2282544 w 4277986"/>
              <a:gd name="connsiteY91" fmla="*/ 3365339 h 4277985"/>
              <a:gd name="connsiteX92" fmla="*/ 2230304 w 4277986"/>
              <a:gd name="connsiteY92" fmla="*/ 3610346 h 4277985"/>
              <a:gd name="connsiteX93" fmla="*/ 2264643 w 4277986"/>
              <a:gd name="connsiteY93" fmla="*/ 3831893 h 4277985"/>
              <a:gd name="connsiteX94" fmla="*/ 2415394 w 4277986"/>
              <a:gd name="connsiteY94" fmla="*/ 3681141 h 4277985"/>
              <a:gd name="connsiteX95" fmla="*/ 2436828 w 4277986"/>
              <a:gd name="connsiteY95" fmla="*/ 3672263 h 4277985"/>
              <a:gd name="connsiteX96" fmla="*/ 2445689 w 4277986"/>
              <a:gd name="connsiteY96" fmla="*/ 3675934 h 4277985"/>
              <a:gd name="connsiteX97" fmla="*/ 2451293 w 4277986"/>
              <a:gd name="connsiteY97" fmla="*/ 3670294 h 4277985"/>
              <a:gd name="connsiteX98" fmla="*/ 2474492 w 4277986"/>
              <a:gd name="connsiteY98" fmla="*/ 3670218 h 4277985"/>
              <a:gd name="connsiteX99" fmla="*/ 2672485 w 4277986"/>
              <a:gd name="connsiteY99" fmla="*/ 3751474 h 4277985"/>
              <a:gd name="connsiteX100" fmla="*/ 2618576 w 4277986"/>
              <a:gd name="connsiteY100" fmla="*/ 3533252 h 4277985"/>
              <a:gd name="connsiteX101" fmla="*/ 2471818 w 4277986"/>
              <a:gd name="connsiteY101" fmla="*/ 3321490 h 4277985"/>
              <a:gd name="connsiteX102" fmla="*/ 2468086 w 4277986"/>
              <a:gd name="connsiteY102" fmla="*/ 3316202 h 4277985"/>
              <a:gd name="connsiteX103" fmla="*/ 2489216 w 4277986"/>
              <a:gd name="connsiteY103" fmla="*/ 3270972 h 4277985"/>
              <a:gd name="connsiteX104" fmla="*/ 2536250 w 4277986"/>
              <a:gd name="connsiteY104" fmla="*/ 3287707 h 4277985"/>
              <a:gd name="connsiteX105" fmla="*/ 2536633 w 4277986"/>
              <a:gd name="connsiteY105" fmla="*/ 3289841 h 4277985"/>
              <a:gd name="connsiteX106" fmla="*/ 2537370 w 4277986"/>
              <a:gd name="connsiteY106" fmla="*/ 3289533 h 4277985"/>
              <a:gd name="connsiteX107" fmla="*/ 2694082 w 4277986"/>
              <a:gd name="connsiteY107" fmla="*/ 3472045 h 4277985"/>
              <a:gd name="connsiteX108" fmla="*/ 2698415 w 4277986"/>
              <a:gd name="connsiteY108" fmla="*/ 3470233 h 4277985"/>
              <a:gd name="connsiteX109" fmla="*/ 2678607 w 4277986"/>
              <a:gd name="connsiteY109" fmla="*/ 3230490 h 4277985"/>
              <a:gd name="connsiteX110" fmla="*/ 2679508 w 4277986"/>
              <a:gd name="connsiteY110" fmla="*/ 3230113 h 4277985"/>
              <a:gd name="connsiteX111" fmla="*/ 2678258 w 4277986"/>
              <a:gd name="connsiteY111" fmla="*/ 3228341 h 4277985"/>
              <a:gd name="connsiteX112" fmla="*/ 2699388 w 4277986"/>
              <a:gd name="connsiteY112" fmla="*/ 3183112 h 4277985"/>
              <a:gd name="connsiteX113" fmla="*/ 2746422 w 4277986"/>
              <a:gd name="connsiteY113" fmla="*/ 3199846 h 4277985"/>
              <a:gd name="connsiteX114" fmla="*/ 2748785 w 4277986"/>
              <a:gd name="connsiteY114" fmla="*/ 3213026 h 4277985"/>
              <a:gd name="connsiteX115" fmla="*/ 2748718 w 4277986"/>
              <a:gd name="connsiteY115" fmla="*/ 3213295 h 4277985"/>
              <a:gd name="connsiteX116" fmla="*/ 2795018 w 4277986"/>
              <a:gd name="connsiteY116" fmla="*/ 3459493 h 4277985"/>
              <a:gd name="connsiteX117" fmla="*/ 2912150 w 4277986"/>
              <a:gd name="connsiteY117" fmla="*/ 3650654 h 4277985"/>
              <a:gd name="connsiteX118" fmla="*/ 2993093 w 4277986"/>
              <a:gd name="connsiteY118" fmla="*/ 3453422 h 4277985"/>
              <a:gd name="connsiteX119" fmla="*/ 3009258 w 4277986"/>
              <a:gd name="connsiteY119" fmla="*/ 3437151 h 4277985"/>
              <a:gd name="connsiteX120" fmla="*/ 3009294 w 4277986"/>
              <a:gd name="connsiteY120" fmla="*/ 3437064 h 4277985"/>
              <a:gd name="connsiteX121" fmla="*/ 3009380 w 4277986"/>
              <a:gd name="connsiteY121" fmla="*/ 3437029 h 4277985"/>
              <a:gd name="connsiteX122" fmla="*/ 3009444 w 4277986"/>
              <a:gd name="connsiteY122" fmla="*/ 3436964 h 4277985"/>
              <a:gd name="connsiteX123" fmla="*/ 3009536 w 4277986"/>
              <a:gd name="connsiteY123" fmla="*/ 3436964 h 4277985"/>
              <a:gd name="connsiteX124" fmla="*/ 3030728 w 4277986"/>
              <a:gd name="connsiteY124" fmla="*/ 3428186 h 4277985"/>
              <a:gd name="connsiteX125" fmla="*/ 3244746 w 4277986"/>
              <a:gd name="connsiteY125" fmla="*/ 3428186 h 4277985"/>
              <a:gd name="connsiteX126" fmla="*/ 3112022 w 4277986"/>
              <a:gd name="connsiteY126" fmla="*/ 3246772 h 4277985"/>
              <a:gd name="connsiteX127" fmla="*/ 2895854 w 4277986"/>
              <a:gd name="connsiteY127" fmla="*/ 3106585 h 4277985"/>
              <a:gd name="connsiteX128" fmla="*/ 2890393 w 4277986"/>
              <a:gd name="connsiteY128" fmla="*/ 3103109 h 4277985"/>
              <a:gd name="connsiteX129" fmla="*/ 2892769 w 4277986"/>
              <a:gd name="connsiteY129" fmla="*/ 3053244 h 4277985"/>
              <a:gd name="connsiteX130" fmla="*/ 2942634 w 4277986"/>
              <a:gd name="connsiteY130" fmla="*/ 3050868 h 4277985"/>
              <a:gd name="connsiteX131" fmla="*/ 2943798 w 4277986"/>
              <a:gd name="connsiteY131" fmla="*/ 3052698 h 4277985"/>
              <a:gd name="connsiteX132" fmla="*/ 2944364 w 4277986"/>
              <a:gd name="connsiteY132" fmla="*/ 3052132 h 4277985"/>
              <a:gd name="connsiteX133" fmla="*/ 3158635 w 4277986"/>
              <a:gd name="connsiteY133" fmla="*/ 3161480 h 4277985"/>
              <a:gd name="connsiteX134" fmla="*/ 3161957 w 4277986"/>
              <a:gd name="connsiteY134" fmla="*/ 3158159 h 4277985"/>
              <a:gd name="connsiteX135" fmla="*/ 3052609 w 4277986"/>
              <a:gd name="connsiteY135" fmla="*/ 2943888 h 4277985"/>
              <a:gd name="connsiteX136" fmla="*/ 3053299 w 4277986"/>
              <a:gd name="connsiteY136" fmla="*/ 2943197 h 4277985"/>
              <a:gd name="connsiteX137" fmla="*/ 3051470 w 4277986"/>
              <a:gd name="connsiteY137" fmla="*/ 2942033 h 4277985"/>
              <a:gd name="connsiteX138" fmla="*/ 3053846 w 4277986"/>
              <a:gd name="connsiteY138" fmla="*/ 2892167 h 4277985"/>
              <a:gd name="connsiteX139" fmla="*/ 3103711 w 4277986"/>
              <a:gd name="connsiteY139" fmla="*/ 2889792 h 4277985"/>
              <a:gd name="connsiteX140" fmla="*/ 3110901 w 4277986"/>
              <a:gd name="connsiteY140" fmla="*/ 2901087 h 4277985"/>
              <a:gd name="connsiteX141" fmla="*/ 3110942 w 4277986"/>
              <a:gd name="connsiteY141" fmla="*/ 2901361 h 4277985"/>
              <a:gd name="connsiteX142" fmla="*/ 3247248 w 4277986"/>
              <a:gd name="connsiteY142" fmla="*/ 3111546 h 4277985"/>
              <a:gd name="connsiteX143" fmla="*/ 3428187 w 4277986"/>
              <a:gd name="connsiteY143" fmla="*/ 3243922 h 4277985"/>
              <a:gd name="connsiteX144" fmla="*/ 3428187 w 4277986"/>
              <a:gd name="connsiteY144" fmla="*/ 3030727 h 4277985"/>
              <a:gd name="connsiteX145" fmla="*/ 3437065 w 4277986"/>
              <a:gd name="connsiteY145" fmla="*/ 3009294 h 4277985"/>
              <a:gd name="connsiteX146" fmla="*/ 3442635 w 4277986"/>
              <a:gd name="connsiteY146" fmla="*/ 3006987 h 4277985"/>
              <a:gd name="connsiteX147" fmla="*/ 3442615 w 4277986"/>
              <a:gd name="connsiteY147" fmla="*/ 3000958 h 4277985"/>
              <a:gd name="connsiteX148" fmla="*/ 3458966 w 4277986"/>
              <a:gd name="connsiteY148" fmla="*/ 2984500 h 4277985"/>
              <a:gd name="connsiteX149" fmla="*/ 3656425 w 4277986"/>
              <a:gd name="connsiteY149" fmla="*/ 2901954 h 4277985"/>
              <a:gd name="connsiteX150" fmla="*/ 3463999 w 4277986"/>
              <a:gd name="connsiteY150" fmla="*/ 2785767 h 4277985"/>
              <a:gd name="connsiteX151" fmla="*/ 3210488 w 4277986"/>
              <a:gd name="connsiteY151" fmla="*/ 2739803 h 4277985"/>
              <a:gd name="connsiteX152" fmla="*/ 3204109 w 4277986"/>
              <a:gd name="connsiteY152" fmla="*/ 2738702 h 4277985"/>
              <a:gd name="connsiteX153" fmla="*/ 3187068 w 4277986"/>
              <a:gd name="connsiteY153" fmla="*/ 2691778 h 4277985"/>
              <a:gd name="connsiteX154" fmla="*/ 3232159 w 4277986"/>
              <a:gd name="connsiteY154" fmla="*/ 2670354 h 4277985"/>
              <a:gd name="connsiteX155" fmla="*/ 3233939 w 4277986"/>
              <a:gd name="connsiteY155" fmla="*/ 2671592 h 4277985"/>
              <a:gd name="connsiteX156" fmla="*/ 3234242 w 4277986"/>
              <a:gd name="connsiteY156" fmla="*/ 2670853 h 4277985"/>
              <a:gd name="connsiteX157" fmla="*/ 3474110 w 4277986"/>
              <a:gd name="connsiteY157" fmla="*/ 2689097 h 4277985"/>
              <a:gd name="connsiteX158" fmla="*/ 3475893 w 4277986"/>
              <a:gd name="connsiteY158" fmla="*/ 2684751 h 4277985"/>
              <a:gd name="connsiteX159" fmla="*/ 3292362 w 4277986"/>
              <a:gd name="connsiteY159" fmla="*/ 2529234 h 4277985"/>
              <a:gd name="connsiteX160" fmla="*/ 3292733 w 4277986"/>
              <a:gd name="connsiteY160" fmla="*/ 2528330 h 4277985"/>
              <a:gd name="connsiteX161" fmla="*/ 3290596 w 4277986"/>
              <a:gd name="connsiteY161" fmla="*/ 2527961 h 4277985"/>
              <a:gd name="connsiteX162" fmla="*/ 3273555 w 4277986"/>
              <a:gd name="connsiteY162" fmla="*/ 2481038 h 4277985"/>
              <a:gd name="connsiteX163" fmla="*/ 3318646 w 4277986"/>
              <a:gd name="connsiteY163" fmla="*/ 2459613 h 4277985"/>
              <a:gd name="connsiteX164" fmla="*/ 3329636 w 4277986"/>
              <a:gd name="connsiteY164" fmla="*/ 2467262 h 4277985"/>
              <a:gd name="connsiteX165" fmla="*/ 3329780 w 4277986"/>
              <a:gd name="connsiteY165" fmla="*/ 2467499 h 4277985"/>
              <a:gd name="connsiteX166" fmla="*/ 3536607 w 4277986"/>
              <a:gd name="connsiteY166" fmla="*/ 2608848 h 4277985"/>
              <a:gd name="connsiteX167" fmla="*/ 3754603 w 4277986"/>
              <a:gd name="connsiteY167" fmla="*/ 2661195 h 4277985"/>
              <a:gd name="connsiteX168" fmla="*/ 3672374 w 4277986"/>
              <a:gd name="connsiteY168" fmla="*/ 2464496 h 4277985"/>
              <a:gd name="connsiteX169" fmla="*/ 3672300 w 4277986"/>
              <a:gd name="connsiteY169" fmla="*/ 2441557 h 4277985"/>
              <a:gd name="connsiteX170" fmla="*/ 3672264 w 4277986"/>
              <a:gd name="connsiteY170" fmla="*/ 2441472 h 4277985"/>
              <a:gd name="connsiteX171" fmla="*/ 3672299 w 4277986"/>
              <a:gd name="connsiteY171" fmla="*/ 2441387 h 4277985"/>
              <a:gd name="connsiteX172" fmla="*/ 3672299 w 4277986"/>
              <a:gd name="connsiteY172" fmla="*/ 2441296 h 4277985"/>
              <a:gd name="connsiteX173" fmla="*/ 3672364 w 4277986"/>
              <a:gd name="connsiteY173" fmla="*/ 2441230 h 4277985"/>
              <a:gd name="connsiteX174" fmla="*/ 3681142 w 4277986"/>
              <a:gd name="connsiteY174" fmla="*/ 2420038 h 4277985"/>
              <a:gd name="connsiteX175" fmla="*/ 3832476 w 4277986"/>
              <a:gd name="connsiteY175" fmla="*/ 2268706 h 4277985"/>
              <a:gd name="connsiteX176" fmla="*/ 3610346 w 4277986"/>
              <a:gd name="connsiteY176" fmla="*/ 2234277 h 4277985"/>
              <a:gd name="connsiteX177" fmla="*/ 3358366 w 4277986"/>
              <a:gd name="connsiteY177" fmla="*/ 2288003 h 4277985"/>
              <a:gd name="connsiteX178" fmla="*/ 3352047 w 4277986"/>
              <a:gd name="connsiteY178" fmla="*/ 2289406 h 4277985"/>
              <a:gd name="connsiteX179" fmla="*/ 3318466 w 4277986"/>
              <a:gd name="connsiteY179" fmla="*/ 2252467 h 4277985"/>
              <a:gd name="connsiteX180" fmla="*/ 3352047 w 4277986"/>
              <a:gd name="connsiteY180" fmla="*/ 2215527 h 4277985"/>
              <a:gd name="connsiteX181" fmla="*/ 3354163 w 4277986"/>
              <a:gd name="connsiteY181" fmla="*/ 2215997 h 4277985"/>
              <a:gd name="connsiteX182" fmla="*/ 3354163 w 4277986"/>
              <a:gd name="connsiteY182" fmla="*/ 2215198 h 4277985"/>
              <a:gd name="connsiteX183" fmla="*/ 3582997 w 4277986"/>
              <a:gd name="connsiteY183" fmla="*/ 2141006 h 4277985"/>
              <a:gd name="connsiteX184" fmla="*/ 3582997 w 4277986"/>
              <a:gd name="connsiteY184" fmla="*/ 2136309 h 4277985"/>
              <a:gd name="connsiteX185" fmla="*/ 3354163 w 4277986"/>
              <a:gd name="connsiteY185" fmla="*/ 2062116 h 4277985"/>
              <a:gd name="connsiteX186" fmla="*/ 3354163 w 4277986"/>
              <a:gd name="connsiteY186" fmla="*/ 2061140 h 4277985"/>
              <a:gd name="connsiteX187" fmla="*/ 3352047 w 4277986"/>
              <a:gd name="connsiteY187" fmla="*/ 2061610 h 4277985"/>
              <a:gd name="connsiteX188" fmla="*/ 3318466 w 4277986"/>
              <a:gd name="connsiteY188" fmla="*/ 2024670 h 4277985"/>
              <a:gd name="connsiteX189" fmla="*/ 3352047 w 4277986"/>
              <a:gd name="connsiteY189" fmla="*/ 1987730 h 4277985"/>
              <a:gd name="connsiteX190" fmla="*/ 3365118 w 4277986"/>
              <a:gd name="connsiteY190" fmla="*/ 1990633 h 4277985"/>
              <a:gd name="connsiteX191" fmla="*/ 3365340 w 4277986"/>
              <a:gd name="connsiteY191" fmla="*/ 1990798 h 4277985"/>
              <a:gd name="connsiteX192" fmla="*/ 3610347 w 4277986"/>
              <a:gd name="connsiteY192" fmla="*/ 2043038 h 4277985"/>
              <a:gd name="connsiteX193" fmla="*/ 3831894 w 4277986"/>
              <a:gd name="connsiteY193" fmla="*/ 2008699 h 4277985"/>
              <a:gd name="connsiteX194" fmla="*/ 3681142 w 4277986"/>
              <a:gd name="connsiteY194" fmla="*/ 1857947 h 4277985"/>
              <a:gd name="connsiteX195" fmla="*/ 3672264 w 4277986"/>
              <a:gd name="connsiteY195" fmla="*/ 1836514 h 4277985"/>
              <a:gd name="connsiteX196" fmla="*/ 3675307 w 4277986"/>
              <a:gd name="connsiteY196" fmla="*/ 1829168 h 4277985"/>
              <a:gd name="connsiteX197" fmla="*/ 3668502 w 4277986"/>
              <a:gd name="connsiteY197" fmla="*/ 1822408 h 4277985"/>
              <a:gd name="connsiteX198" fmla="*/ 3668427 w 4277986"/>
              <a:gd name="connsiteY198" fmla="*/ 1799208 h 4277985"/>
              <a:gd name="connsiteX199" fmla="*/ 3749682 w 4277986"/>
              <a:gd name="connsiteY199" fmla="*/ 1601216 h 4277985"/>
              <a:gd name="connsiteX200" fmla="*/ 3531461 w 4277986"/>
              <a:gd name="connsiteY200" fmla="*/ 1655124 h 4277985"/>
              <a:gd name="connsiteX201" fmla="*/ 3319699 w 4277986"/>
              <a:gd name="connsiteY201" fmla="*/ 1801882 h 4277985"/>
              <a:gd name="connsiteX202" fmla="*/ 3314410 w 4277986"/>
              <a:gd name="connsiteY202" fmla="*/ 1805614 h 4277985"/>
              <a:gd name="connsiteX203" fmla="*/ 3269180 w 4277986"/>
              <a:gd name="connsiteY203" fmla="*/ 1784484 h 4277985"/>
              <a:gd name="connsiteX204" fmla="*/ 3285915 w 4277986"/>
              <a:gd name="connsiteY204" fmla="*/ 1737450 h 4277985"/>
              <a:gd name="connsiteX205" fmla="*/ 3288049 w 4277986"/>
              <a:gd name="connsiteY205" fmla="*/ 1737068 h 4277985"/>
              <a:gd name="connsiteX206" fmla="*/ 3287741 w 4277986"/>
              <a:gd name="connsiteY206" fmla="*/ 1736330 h 4277985"/>
              <a:gd name="connsiteX207" fmla="*/ 3470253 w 4277986"/>
              <a:gd name="connsiteY207" fmla="*/ 1579619 h 4277985"/>
              <a:gd name="connsiteX208" fmla="*/ 3468442 w 4277986"/>
              <a:gd name="connsiteY208" fmla="*/ 1575285 h 4277985"/>
              <a:gd name="connsiteX209" fmla="*/ 3228698 w 4277986"/>
              <a:gd name="connsiteY209" fmla="*/ 1595093 h 4277985"/>
              <a:gd name="connsiteX210" fmla="*/ 3228322 w 4277986"/>
              <a:gd name="connsiteY210" fmla="*/ 1594192 h 4277985"/>
              <a:gd name="connsiteX211" fmla="*/ 3226550 w 4277986"/>
              <a:gd name="connsiteY211" fmla="*/ 1595442 h 4277985"/>
              <a:gd name="connsiteX212" fmla="*/ 3181320 w 4277986"/>
              <a:gd name="connsiteY212" fmla="*/ 1574312 h 4277985"/>
              <a:gd name="connsiteX213" fmla="*/ 3198055 w 4277986"/>
              <a:gd name="connsiteY213" fmla="*/ 1527279 h 4277985"/>
              <a:gd name="connsiteX214" fmla="*/ 3211234 w 4277986"/>
              <a:gd name="connsiteY214" fmla="*/ 1524916 h 4277985"/>
              <a:gd name="connsiteX215" fmla="*/ 3211503 w 4277986"/>
              <a:gd name="connsiteY215" fmla="*/ 1524982 h 4277985"/>
              <a:gd name="connsiteX216" fmla="*/ 3457701 w 4277986"/>
              <a:gd name="connsiteY216" fmla="*/ 1478682 h 4277985"/>
              <a:gd name="connsiteX217" fmla="*/ 3648862 w 4277986"/>
              <a:gd name="connsiteY217" fmla="*/ 1361550 h 4277985"/>
              <a:gd name="connsiteX218" fmla="*/ 3451631 w 4277986"/>
              <a:gd name="connsiteY218" fmla="*/ 1280607 h 4277985"/>
              <a:gd name="connsiteX219" fmla="*/ 3438155 w 4277986"/>
              <a:gd name="connsiteY219" fmla="*/ 1267219 h 4277985"/>
              <a:gd name="connsiteX220" fmla="*/ 3433780 w 4277986"/>
              <a:gd name="connsiteY220" fmla="*/ 1265407 h 4277985"/>
              <a:gd name="connsiteX221" fmla="*/ 3424902 w 4277986"/>
              <a:gd name="connsiteY221" fmla="*/ 1243974 h 4277985"/>
              <a:gd name="connsiteX222" fmla="*/ 3424902 w 4277986"/>
              <a:gd name="connsiteY222" fmla="*/ 1029956 h 4277985"/>
              <a:gd name="connsiteX223" fmla="*/ 3243488 w 4277986"/>
              <a:gd name="connsiteY223" fmla="*/ 1162680 h 4277985"/>
              <a:gd name="connsiteX224" fmla="*/ 3103301 w 4277986"/>
              <a:gd name="connsiteY224" fmla="*/ 1378848 h 4277985"/>
              <a:gd name="connsiteX225" fmla="*/ 3099825 w 4277986"/>
              <a:gd name="connsiteY225" fmla="*/ 1384308 h 4277985"/>
              <a:gd name="connsiteX226" fmla="*/ 3075384 w 4277986"/>
              <a:gd name="connsiteY226" fmla="*/ 1393448 h 4277985"/>
              <a:gd name="connsiteX227" fmla="*/ 3049960 w 4277986"/>
              <a:gd name="connsiteY227" fmla="*/ 1381933 h 4277985"/>
              <a:gd name="connsiteX228" fmla="*/ 3047584 w 4277986"/>
              <a:gd name="connsiteY228" fmla="*/ 1332067 h 4277985"/>
              <a:gd name="connsiteX229" fmla="*/ 3049413 w 4277986"/>
              <a:gd name="connsiteY229" fmla="*/ 1330903 h 4277985"/>
              <a:gd name="connsiteX230" fmla="*/ 3048848 w 4277986"/>
              <a:gd name="connsiteY230" fmla="*/ 1330338 h 4277985"/>
              <a:gd name="connsiteX231" fmla="*/ 3158196 w 4277986"/>
              <a:gd name="connsiteY231" fmla="*/ 1116066 h 4277985"/>
              <a:gd name="connsiteX232" fmla="*/ 3154875 w 4277986"/>
              <a:gd name="connsiteY232" fmla="*/ 1112745 h 4277985"/>
              <a:gd name="connsiteX233" fmla="*/ 2940603 w 4277986"/>
              <a:gd name="connsiteY233" fmla="*/ 1222093 h 4277985"/>
              <a:gd name="connsiteX234" fmla="*/ 2939913 w 4277986"/>
              <a:gd name="connsiteY234" fmla="*/ 1221402 h 4277985"/>
              <a:gd name="connsiteX235" fmla="*/ 2938748 w 4277986"/>
              <a:gd name="connsiteY235" fmla="*/ 1223231 h 4277985"/>
              <a:gd name="connsiteX236" fmla="*/ 2888883 w 4277986"/>
              <a:gd name="connsiteY236" fmla="*/ 1220856 h 4277985"/>
              <a:gd name="connsiteX237" fmla="*/ 2886507 w 4277986"/>
              <a:gd name="connsiteY237" fmla="*/ 1170990 h 4277985"/>
              <a:gd name="connsiteX238" fmla="*/ 2897802 w 4277986"/>
              <a:gd name="connsiteY238" fmla="*/ 1163801 h 4277985"/>
              <a:gd name="connsiteX239" fmla="*/ 2898077 w 4277986"/>
              <a:gd name="connsiteY239" fmla="*/ 1163760 h 4277985"/>
              <a:gd name="connsiteX240" fmla="*/ 3108262 w 4277986"/>
              <a:gd name="connsiteY240" fmla="*/ 1027453 h 4277985"/>
              <a:gd name="connsiteX241" fmla="*/ 3240638 w 4277986"/>
              <a:gd name="connsiteY241" fmla="*/ 846514 h 4277985"/>
              <a:gd name="connsiteX242" fmla="*/ 3027443 w 4277986"/>
              <a:gd name="connsiteY242" fmla="*/ 846514 h 4277985"/>
              <a:gd name="connsiteX243" fmla="*/ 3006009 w 4277986"/>
              <a:gd name="connsiteY243" fmla="*/ 837636 h 4277985"/>
              <a:gd name="connsiteX244" fmla="*/ 3004330 w 4277986"/>
              <a:gd name="connsiteY244" fmla="*/ 833582 h 4277985"/>
              <a:gd name="connsiteX245" fmla="*/ 2996661 w 4277986"/>
              <a:gd name="connsiteY245" fmla="*/ 833607 h 4277985"/>
              <a:gd name="connsiteX246" fmla="*/ 2980204 w 4277986"/>
              <a:gd name="connsiteY246" fmla="*/ 817256 h 4277985"/>
              <a:gd name="connsiteX247" fmla="*/ 2897658 w 4277986"/>
              <a:gd name="connsiteY247" fmla="*/ 619798 h 4277985"/>
              <a:gd name="connsiteX248" fmla="*/ 2781471 w 4277986"/>
              <a:gd name="connsiteY248" fmla="*/ 812223 h 4277985"/>
              <a:gd name="connsiteX249" fmla="*/ 2735506 w 4277986"/>
              <a:gd name="connsiteY249" fmla="*/ 1065735 h 4277985"/>
              <a:gd name="connsiteX250" fmla="*/ 2734405 w 4277986"/>
              <a:gd name="connsiteY250" fmla="*/ 1072113 h 4277985"/>
              <a:gd name="connsiteX251" fmla="*/ 2687482 w 4277986"/>
              <a:gd name="connsiteY251" fmla="*/ 1089154 h 4277985"/>
              <a:gd name="connsiteX252" fmla="*/ 2666057 w 4277986"/>
              <a:gd name="connsiteY252" fmla="*/ 1044063 h 4277985"/>
              <a:gd name="connsiteX253" fmla="*/ 2667296 w 4277986"/>
              <a:gd name="connsiteY253" fmla="*/ 1042284 h 4277985"/>
              <a:gd name="connsiteX254" fmla="*/ 2666557 w 4277986"/>
              <a:gd name="connsiteY254" fmla="*/ 1041980 h 4277985"/>
              <a:gd name="connsiteX255" fmla="*/ 2684800 w 4277986"/>
              <a:gd name="connsiteY255" fmla="*/ 802113 h 4277985"/>
              <a:gd name="connsiteX256" fmla="*/ 2680455 w 4277986"/>
              <a:gd name="connsiteY256" fmla="*/ 800329 h 4277985"/>
              <a:gd name="connsiteX257" fmla="*/ 2524937 w 4277986"/>
              <a:gd name="connsiteY257" fmla="*/ 983860 h 4277985"/>
              <a:gd name="connsiteX258" fmla="*/ 2524034 w 4277986"/>
              <a:gd name="connsiteY258" fmla="*/ 983489 h 4277985"/>
              <a:gd name="connsiteX259" fmla="*/ 2523665 w 4277986"/>
              <a:gd name="connsiteY259" fmla="*/ 985626 h 4277985"/>
              <a:gd name="connsiteX260" fmla="*/ 2476742 w 4277986"/>
              <a:gd name="connsiteY260" fmla="*/ 1002667 h 4277985"/>
              <a:gd name="connsiteX261" fmla="*/ 2455317 w 4277986"/>
              <a:gd name="connsiteY261" fmla="*/ 957576 h 4277985"/>
              <a:gd name="connsiteX262" fmla="*/ 2462965 w 4277986"/>
              <a:gd name="connsiteY262" fmla="*/ 946586 h 4277985"/>
              <a:gd name="connsiteX263" fmla="*/ 2463202 w 4277986"/>
              <a:gd name="connsiteY263" fmla="*/ 946443 h 4277985"/>
              <a:gd name="connsiteX264" fmla="*/ 2604552 w 4277986"/>
              <a:gd name="connsiteY264" fmla="*/ 739615 h 4277985"/>
              <a:gd name="connsiteX265" fmla="*/ 2656898 w 4277986"/>
              <a:gd name="connsiteY265" fmla="*/ 521620 h 4277985"/>
              <a:gd name="connsiteX266" fmla="*/ 2460199 w 4277986"/>
              <a:gd name="connsiteY266" fmla="*/ 603848 h 4277985"/>
              <a:gd name="connsiteX267" fmla="*/ 2441203 w 4277986"/>
              <a:gd name="connsiteY267" fmla="*/ 603910 h 4277985"/>
              <a:gd name="connsiteX268" fmla="*/ 2436828 w 4277986"/>
              <a:gd name="connsiteY268" fmla="*/ 605722 h 4277985"/>
              <a:gd name="connsiteX269" fmla="*/ 2415394 w 4277986"/>
              <a:gd name="connsiteY269" fmla="*/ 596844 h 4277985"/>
              <a:gd name="connsiteX270" fmla="*/ 2264061 w 4277986"/>
              <a:gd name="connsiteY270" fmla="*/ 445511 h 4277985"/>
              <a:gd name="connsiteX271" fmla="*/ 2229632 w 4277986"/>
              <a:gd name="connsiteY271" fmla="*/ 667640 h 4277985"/>
              <a:gd name="connsiteX272" fmla="*/ 2283359 w 4277986"/>
              <a:gd name="connsiteY272" fmla="*/ 919621 h 4277985"/>
              <a:gd name="connsiteX273" fmla="*/ 2284762 w 4277986"/>
              <a:gd name="connsiteY273" fmla="*/ 925940 h 4277985"/>
              <a:gd name="connsiteX274" fmla="*/ 2247822 w 4277986"/>
              <a:gd name="connsiteY274" fmla="*/ 959520 h 4277985"/>
              <a:gd name="connsiteX275" fmla="*/ 2210882 w 4277986"/>
              <a:gd name="connsiteY275" fmla="*/ 925940 h 4277985"/>
              <a:gd name="connsiteX276" fmla="*/ 2211352 w 4277986"/>
              <a:gd name="connsiteY276" fmla="*/ 923823 h 4277985"/>
              <a:gd name="connsiteX277" fmla="*/ 2210553 w 4277986"/>
              <a:gd name="connsiteY277" fmla="*/ 923823 h 4277985"/>
              <a:gd name="connsiteX278" fmla="*/ 2136361 w 4277986"/>
              <a:gd name="connsiteY278" fmla="*/ 694989 h 4277985"/>
              <a:gd name="connsiteX279" fmla="*/ 2131664 w 4277986"/>
              <a:gd name="connsiteY279" fmla="*/ 694989 h 4277985"/>
              <a:gd name="connsiteX280" fmla="*/ 2057471 w 4277986"/>
              <a:gd name="connsiteY280" fmla="*/ 923823 h 4277985"/>
              <a:gd name="connsiteX281" fmla="*/ 2056494 w 4277986"/>
              <a:gd name="connsiteY281" fmla="*/ 923823 h 4277985"/>
              <a:gd name="connsiteX282" fmla="*/ 2056965 w 4277986"/>
              <a:gd name="connsiteY282" fmla="*/ 925940 h 4277985"/>
              <a:gd name="connsiteX283" fmla="*/ 2020025 w 4277986"/>
              <a:gd name="connsiteY283" fmla="*/ 959520 h 4277985"/>
              <a:gd name="connsiteX284" fmla="*/ 1983085 w 4277986"/>
              <a:gd name="connsiteY284" fmla="*/ 925940 h 4277985"/>
              <a:gd name="connsiteX285" fmla="*/ 1985988 w 4277986"/>
              <a:gd name="connsiteY285" fmla="*/ 912869 h 4277985"/>
              <a:gd name="connsiteX286" fmla="*/ 1986153 w 4277986"/>
              <a:gd name="connsiteY286" fmla="*/ 912646 h 4277985"/>
              <a:gd name="connsiteX287" fmla="*/ 2038392 w 4277986"/>
              <a:gd name="connsiteY287" fmla="*/ 667640 h 4277985"/>
              <a:gd name="connsiteX288" fmla="*/ 2004053 w 4277986"/>
              <a:gd name="connsiteY288" fmla="*/ 446092 h 4277985"/>
              <a:gd name="connsiteX289" fmla="*/ 1853302 w 4277986"/>
              <a:gd name="connsiteY289" fmla="*/ 596844 h 4277985"/>
              <a:gd name="connsiteX290" fmla="*/ 1831868 w 4277986"/>
              <a:gd name="connsiteY290" fmla="*/ 605722 h 4277985"/>
              <a:gd name="connsiteX291" fmla="*/ 1829589 w 4277986"/>
              <a:gd name="connsiteY291" fmla="*/ 604778 h 4277985"/>
              <a:gd name="connsiteX292" fmla="*/ 1826693 w 4277986"/>
              <a:gd name="connsiteY292" fmla="*/ 607692 h 4277985"/>
              <a:gd name="connsiteX293" fmla="*/ 1803494 w 4277986"/>
              <a:gd name="connsiteY293" fmla="*/ 607768 h 4277985"/>
              <a:gd name="connsiteX294" fmla="*/ 1605501 w 4277986"/>
              <a:gd name="connsiteY294" fmla="*/ 526512 h 4277985"/>
              <a:gd name="connsiteX295" fmla="*/ 1659410 w 4277986"/>
              <a:gd name="connsiteY295" fmla="*/ 744734 h 4277985"/>
              <a:gd name="connsiteX296" fmla="*/ 1806168 w 4277986"/>
              <a:gd name="connsiteY296" fmla="*/ 956496 h 4277985"/>
              <a:gd name="connsiteX297" fmla="*/ 1809900 w 4277986"/>
              <a:gd name="connsiteY297" fmla="*/ 961784 h 4277985"/>
              <a:gd name="connsiteX298" fmla="*/ 1788770 w 4277986"/>
              <a:gd name="connsiteY298" fmla="*/ 1007014 h 4277985"/>
              <a:gd name="connsiteX299" fmla="*/ 1741736 w 4277986"/>
              <a:gd name="connsiteY299" fmla="*/ 990279 h 4277985"/>
              <a:gd name="connsiteX300" fmla="*/ 1741354 w 4277986"/>
              <a:gd name="connsiteY300" fmla="*/ 988145 h 4277985"/>
              <a:gd name="connsiteX301" fmla="*/ 1740616 w 4277986"/>
              <a:gd name="connsiteY301" fmla="*/ 988453 h 4277985"/>
              <a:gd name="connsiteX302" fmla="*/ 1583905 w 4277986"/>
              <a:gd name="connsiteY302" fmla="*/ 805941 h 4277985"/>
              <a:gd name="connsiteX303" fmla="*/ 1579571 w 4277986"/>
              <a:gd name="connsiteY303" fmla="*/ 807753 h 4277985"/>
              <a:gd name="connsiteX304" fmla="*/ 1599379 w 4277986"/>
              <a:gd name="connsiteY304" fmla="*/ 1047496 h 4277985"/>
              <a:gd name="connsiteX305" fmla="*/ 1598478 w 4277986"/>
              <a:gd name="connsiteY305" fmla="*/ 1047873 h 4277985"/>
              <a:gd name="connsiteX306" fmla="*/ 1599728 w 4277986"/>
              <a:gd name="connsiteY306" fmla="*/ 1049645 h 4277985"/>
              <a:gd name="connsiteX307" fmla="*/ 1578598 w 4277986"/>
              <a:gd name="connsiteY307" fmla="*/ 1094874 h 4277985"/>
              <a:gd name="connsiteX308" fmla="*/ 1531565 w 4277986"/>
              <a:gd name="connsiteY308" fmla="*/ 1078140 h 4277985"/>
              <a:gd name="connsiteX309" fmla="*/ 1529202 w 4277986"/>
              <a:gd name="connsiteY309" fmla="*/ 1064960 h 4277985"/>
              <a:gd name="connsiteX310" fmla="*/ 1529268 w 4277986"/>
              <a:gd name="connsiteY310" fmla="*/ 1064691 h 4277985"/>
              <a:gd name="connsiteX311" fmla="*/ 1482968 w 4277986"/>
              <a:gd name="connsiteY311" fmla="*/ 818493 h 4277985"/>
              <a:gd name="connsiteX312" fmla="*/ 1365836 w 4277986"/>
              <a:gd name="connsiteY312" fmla="*/ 627332 h 4277985"/>
              <a:gd name="connsiteX313" fmla="*/ 1284893 w 4277986"/>
              <a:gd name="connsiteY313" fmla="*/ 824564 h 4277985"/>
              <a:gd name="connsiteX314" fmla="*/ 1268728 w 4277986"/>
              <a:gd name="connsiteY314" fmla="*/ 840835 h 4277985"/>
              <a:gd name="connsiteX315" fmla="*/ 1268692 w 4277986"/>
              <a:gd name="connsiteY315" fmla="*/ 840921 h 4277985"/>
              <a:gd name="connsiteX316" fmla="*/ 1268607 w 4277986"/>
              <a:gd name="connsiteY316" fmla="*/ 840957 h 4277985"/>
              <a:gd name="connsiteX317" fmla="*/ 1268542 w 4277986"/>
              <a:gd name="connsiteY317" fmla="*/ 841022 h 4277985"/>
              <a:gd name="connsiteX318" fmla="*/ 1268449 w 4277986"/>
              <a:gd name="connsiteY318" fmla="*/ 841022 h 4277985"/>
              <a:gd name="connsiteX319" fmla="*/ 1247258 w 4277986"/>
              <a:gd name="connsiteY319" fmla="*/ 849799 h 4277985"/>
              <a:gd name="connsiteX320" fmla="*/ 1033241 w 4277986"/>
              <a:gd name="connsiteY320" fmla="*/ 849799 h 4277985"/>
              <a:gd name="connsiteX321" fmla="*/ 1165965 w 4277986"/>
              <a:gd name="connsiteY321" fmla="*/ 1031214 h 4277985"/>
              <a:gd name="connsiteX322" fmla="*/ 1382133 w 4277986"/>
              <a:gd name="connsiteY322" fmla="*/ 1171400 h 4277985"/>
              <a:gd name="connsiteX323" fmla="*/ 1387593 w 4277986"/>
              <a:gd name="connsiteY323" fmla="*/ 1174876 h 4277985"/>
              <a:gd name="connsiteX324" fmla="*/ 1385218 w 4277986"/>
              <a:gd name="connsiteY324" fmla="*/ 1224742 h 4277985"/>
              <a:gd name="connsiteX325" fmla="*/ 1335352 w 4277986"/>
              <a:gd name="connsiteY325" fmla="*/ 1227117 h 4277985"/>
              <a:gd name="connsiteX326" fmla="*/ 1334188 w 4277986"/>
              <a:gd name="connsiteY326" fmla="*/ 1225288 h 4277985"/>
              <a:gd name="connsiteX327" fmla="*/ 1333623 w 4277986"/>
              <a:gd name="connsiteY327" fmla="*/ 1225853 h 4277985"/>
              <a:gd name="connsiteX328" fmla="*/ 1119351 w 4277986"/>
              <a:gd name="connsiteY328" fmla="*/ 1116505 h 4277985"/>
              <a:gd name="connsiteX329" fmla="*/ 1116030 w 4277986"/>
              <a:gd name="connsiteY329" fmla="*/ 1119826 h 4277985"/>
              <a:gd name="connsiteX330" fmla="*/ 1225378 w 4277986"/>
              <a:gd name="connsiteY330" fmla="*/ 1334098 h 4277985"/>
              <a:gd name="connsiteX331" fmla="*/ 1224687 w 4277986"/>
              <a:gd name="connsiteY331" fmla="*/ 1334789 h 4277985"/>
              <a:gd name="connsiteX332" fmla="*/ 1226516 w 4277986"/>
              <a:gd name="connsiteY332" fmla="*/ 1335953 h 4277985"/>
              <a:gd name="connsiteX333" fmla="*/ 1224141 w 4277986"/>
              <a:gd name="connsiteY333" fmla="*/ 1385819 h 4277985"/>
              <a:gd name="connsiteX334" fmla="*/ 1198716 w 4277986"/>
              <a:gd name="connsiteY334" fmla="*/ 1397334 h 4277985"/>
              <a:gd name="connsiteX335" fmla="*/ 1174275 w 4277986"/>
              <a:gd name="connsiteY335" fmla="*/ 1388194 h 4277985"/>
              <a:gd name="connsiteX336" fmla="*/ 1167085 w 4277986"/>
              <a:gd name="connsiteY336" fmla="*/ 1376899 h 4277985"/>
              <a:gd name="connsiteX337" fmla="*/ 1167045 w 4277986"/>
              <a:gd name="connsiteY337" fmla="*/ 1376625 h 4277985"/>
              <a:gd name="connsiteX338" fmla="*/ 1030738 w 4277986"/>
              <a:gd name="connsiteY338" fmla="*/ 1166440 h 4277985"/>
              <a:gd name="connsiteX339" fmla="*/ 849799 w 4277986"/>
              <a:gd name="connsiteY339" fmla="*/ 1034063 h 4277985"/>
              <a:gd name="connsiteX340" fmla="*/ 849799 w 4277986"/>
              <a:gd name="connsiteY340" fmla="*/ 1247258 h 4277985"/>
              <a:gd name="connsiteX341" fmla="*/ 840921 w 4277986"/>
              <a:gd name="connsiteY341" fmla="*/ 1268692 h 4277985"/>
              <a:gd name="connsiteX342" fmla="*/ 835351 w 4277986"/>
              <a:gd name="connsiteY342" fmla="*/ 1270999 h 4277985"/>
              <a:gd name="connsiteX343" fmla="*/ 835371 w 4277986"/>
              <a:gd name="connsiteY343" fmla="*/ 1277028 h 4277985"/>
              <a:gd name="connsiteX344" fmla="*/ 819020 w 4277986"/>
              <a:gd name="connsiteY344" fmla="*/ 1293486 h 4277985"/>
              <a:gd name="connsiteX345" fmla="*/ 621562 w 4277986"/>
              <a:gd name="connsiteY345" fmla="*/ 1376031 h 4277985"/>
              <a:gd name="connsiteX346" fmla="*/ 813987 w 4277986"/>
              <a:gd name="connsiteY346" fmla="*/ 1492218 h 4277985"/>
              <a:gd name="connsiteX347" fmla="*/ 1067499 w 4277986"/>
              <a:gd name="connsiteY347" fmla="*/ 1538183 h 4277985"/>
              <a:gd name="connsiteX348" fmla="*/ 1073877 w 4277986"/>
              <a:gd name="connsiteY348" fmla="*/ 1539284 h 4277985"/>
              <a:gd name="connsiteX349" fmla="*/ 1090918 w 4277986"/>
              <a:gd name="connsiteY349" fmla="*/ 1586207 h 4277985"/>
              <a:gd name="connsiteX350" fmla="*/ 1045827 w 4277986"/>
              <a:gd name="connsiteY350" fmla="*/ 1607632 h 4277985"/>
              <a:gd name="connsiteX351" fmla="*/ 1044048 w 4277986"/>
              <a:gd name="connsiteY351" fmla="*/ 1606393 h 4277985"/>
              <a:gd name="connsiteX352" fmla="*/ 1043744 w 4277986"/>
              <a:gd name="connsiteY352" fmla="*/ 1607133 h 4277985"/>
              <a:gd name="connsiteX353" fmla="*/ 803876 w 4277986"/>
              <a:gd name="connsiteY353" fmla="*/ 1588889 h 4277985"/>
              <a:gd name="connsiteX354" fmla="*/ 802093 w 4277986"/>
              <a:gd name="connsiteY354" fmla="*/ 1593234 h 4277985"/>
              <a:gd name="connsiteX355" fmla="*/ 985624 w 4277986"/>
              <a:gd name="connsiteY355" fmla="*/ 1748752 h 4277985"/>
              <a:gd name="connsiteX356" fmla="*/ 985253 w 4277986"/>
              <a:gd name="connsiteY356" fmla="*/ 1749656 h 4277985"/>
              <a:gd name="connsiteX357" fmla="*/ 987390 w 4277986"/>
              <a:gd name="connsiteY357" fmla="*/ 1750024 h 4277985"/>
              <a:gd name="connsiteX358" fmla="*/ 1004431 w 4277986"/>
              <a:gd name="connsiteY358" fmla="*/ 1796948 h 4277985"/>
              <a:gd name="connsiteX359" fmla="*/ 959340 w 4277986"/>
              <a:gd name="connsiteY359" fmla="*/ 1818372 h 4277985"/>
              <a:gd name="connsiteX360" fmla="*/ 948350 w 4277986"/>
              <a:gd name="connsiteY360" fmla="*/ 1810724 h 4277985"/>
              <a:gd name="connsiteX361" fmla="*/ 948207 w 4277986"/>
              <a:gd name="connsiteY361" fmla="*/ 1810487 h 4277985"/>
              <a:gd name="connsiteX362" fmla="*/ 741379 w 4277986"/>
              <a:gd name="connsiteY362" fmla="*/ 1669137 h 4277985"/>
              <a:gd name="connsiteX363" fmla="*/ 523384 w 4277986"/>
              <a:gd name="connsiteY363" fmla="*/ 1616791 h 4277985"/>
              <a:gd name="connsiteX364" fmla="*/ 605612 w 4277986"/>
              <a:gd name="connsiteY364" fmla="*/ 1813490 h 4277985"/>
              <a:gd name="connsiteX365" fmla="*/ 605687 w 4277986"/>
              <a:gd name="connsiteY365" fmla="*/ 1836429 h 4277985"/>
              <a:gd name="connsiteX366" fmla="*/ 605722 w 4277986"/>
              <a:gd name="connsiteY366" fmla="*/ 1836513 h 4277985"/>
              <a:gd name="connsiteX367" fmla="*/ 605687 w 4277986"/>
              <a:gd name="connsiteY367" fmla="*/ 1836596 h 4277985"/>
              <a:gd name="connsiteX368" fmla="*/ 605688 w 4277986"/>
              <a:gd name="connsiteY368" fmla="*/ 1836689 h 4277985"/>
              <a:gd name="connsiteX369" fmla="*/ 605621 w 4277986"/>
              <a:gd name="connsiteY369" fmla="*/ 1836756 h 4277985"/>
              <a:gd name="connsiteX370" fmla="*/ 596844 w 4277986"/>
              <a:gd name="connsiteY370" fmla="*/ 1857947 h 4277985"/>
              <a:gd name="connsiteX371" fmla="*/ 445510 w 4277986"/>
              <a:gd name="connsiteY371" fmla="*/ 2009280 h 4277985"/>
              <a:gd name="connsiteX372" fmla="*/ 667640 w 4277986"/>
              <a:gd name="connsiteY372" fmla="*/ 2043709 h 4277985"/>
              <a:gd name="connsiteX373" fmla="*/ 919621 w 4277986"/>
              <a:gd name="connsiteY373" fmla="*/ 1989983 h 4277985"/>
              <a:gd name="connsiteX374" fmla="*/ 925940 w 4277986"/>
              <a:gd name="connsiteY374" fmla="*/ 1988579 h 4277985"/>
              <a:gd name="connsiteX375" fmla="*/ 959520 w 4277986"/>
              <a:gd name="connsiteY375" fmla="*/ 2025519 h 4277985"/>
              <a:gd name="connsiteX376" fmla="*/ 925940 w 4277986"/>
              <a:gd name="connsiteY376" fmla="*/ 2062459 h 4277985"/>
              <a:gd name="connsiteX377" fmla="*/ 923823 w 4277986"/>
              <a:gd name="connsiteY377" fmla="*/ 2061989 h 4277985"/>
              <a:gd name="connsiteX378" fmla="*/ 923823 w 4277986"/>
              <a:gd name="connsiteY378" fmla="*/ 2062788 h 4277985"/>
              <a:gd name="connsiteX379" fmla="*/ 694989 w 4277986"/>
              <a:gd name="connsiteY379" fmla="*/ 2136980 h 4277985"/>
              <a:gd name="connsiteX380" fmla="*/ 694989 w 4277986"/>
              <a:gd name="connsiteY380" fmla="*/ 2141677 h 4277985"/>
              <a:gd name="connsiteX381" fmla="*/ 923823 w 4277986"/>
              <a:gd name="connsiteY381" fmla="*/ 2215870 h 4277985"/>
              <a:gd name="connsiteX382" fmla="*/ 923823 w 4277986"/>
              <a:gd name="connsiteY382" fmla="*/ 2216846 h 4277985"/>
              <a:gd name="connsiteX383" fmla="*/ 925940 w 4277986"/>
              <a:gd name="connsiteY383" fmla="*/ 2216376 h 4277985"/>
              <a:gd name="connsiteX384" fmla="*/ 959520 w 4277986"/>
              <a:gd name="connsiteY384" fmla="*/ 2253316 h 4277985"/>
              <a:gd name="connsiteX385" fmla="*/ 925940 w 4277986"/>
              <a:gd name="connsiteY385" fmla="*/ 2290256 h 4277985"/>
              <a:gd name="connsiteX386" fmla="*/ 912869 w 4277986"/>
              <a:gd name="connsiteY386" fmla="*/ 2287353 h 4277985"/>
              <a:gd name="connsiteX387" fmla="*/ 912646 w 4277986"/>
              <a:gd name="connsiteY387" fmla="*/ 2287188 h 4277985"/>
              <a:gd name="connsiteX388" fmla="*/ 667639 w 4277986"/>
              <a:gd name="connsiteY388" fmla="*/ 2234948 h 4277985"/>
              <a:gd name="connsiteX389" fmla="*/ 446092 w 4277986"/>
              <a:gd name="connsiteY389" fmla="*/ 2269287 h 4277985"/>
              <a:gd name="connsiteX390" fmla="*/ 596844 w 4277986"/>
              <a:gd name="connsiteY390" fmla="*/ 2420038 h 4277985"/>
              <a:gd name="connsiteX391" fmla="*/ 605722 w 4277986"/>
              <a:gd name="connsiteY391" fmla="*/ 2441472 h 4277985"/>
              <a:gd name="connsiteX392" fmla="*/ 604150 w 4277986"/>
              <a:gd name="connsiteY392" fmla="*/ 2445267 h 4277985"/>
              <a:gd name="connsiteX393" fmla="*/ 605900 w 4277986"/>
              <a:gd name="connsiteY393" fmla="*/ 2447006 h 4277985"/>
              <a:gd name="connsiteX394" fmla="*/ 605976 w 4277986"/>
              <a:gd name="connsiteY394" fmla="*/ 2470206 h 4277985"/>
              <a:gd name="connsiteX395" fmla="*/ 524720 w 4277986"/>
              <a:gd name="connsiteY395" fmla="*/ 2668198 h 4277985"/>
              <a:gd name="connsiteX396" fmla="*/ 742942 w 4277986"/>
              <a:gd name="connsiteY396" fmla="*/ 2614290 h 4277985"/>
              <a:gd name="connsiteX397" fmla="*/ 954704 w 4277986"/>
              <a:gd name="connsiteY397" fmla="*/ 2467532 h 4277985"/>
              <a:gd name="connsiteX398" fmla="*/ 959992 w 4277986"/>
              <a:gd name="connsiteY398" fmla="*/ 2463800 h 4277985"/>
              <a:gd name="connsiteX399" fmla="*/ 1005222 w 4277986"/>
              <a:gd name="connsiteY399" fmla="*/ 2484930 h 4277985"/>
              <a:gd name="connsiteX400" fmla="*/ 988487 w 4277986"/>
              <a:gd name="connsiteY400" fmla="*/ 2531964 h 4277985"/>
              <a:gd name="connsiteX401" fmla="*/ 986353 w 4277986"/>
              <a:gd name="connsiteY401" fmla="*/ 2532346 h 4277985"/>
              <a:gd name="connsiteX402" fmla="*/ 986661 w 4277986"/>
              <a:gd name="connsiteY402" fmla="*/ 2533084 h 4277985"/>
              <a:gd name="connsiteX403" fmla="*/ 804149 w 4277986"/>
              <a:gd name="connsiteY403" fmla="*/ 2689795 h 4277985"/>
              <a:gd name="connsiteX404" fmla="*/ 805961 w 4277986"/>
              <a:gd name="connsiteY404" fmla="*/ 2694129 h 4277985"/>
              <a:gd name="connsiteX405" fmla="*/ 1045704 w 4277986"/>
              <a:gd name="connsiteY405" fmla="*/ 2674321 h 4277985"/>
              <a:gd name="connsiteX406" fmla="*/ 1046081 w 4277986"/>
              <a:gd name="connsiteY406" fmla="*/ 2675222 h 4277985"/>
              <a:gd name="connsiteX407" fmla="*/ 1047852 w 4277986"/>
              <a:gd name="connsiteY407" fmla="*/ 2673972 h 4277985"/>
              <a:gd name="connsiteX408" fmla="*/ 1093082 w 4277986"/>
              <a:gd name="connsiteY408" fmla="*/ 2695102 h 4277985"/>
              <a:gd name="connsiteX409" fmla="*/ 1076347 w 4277986"/>
              <a:gd name="connsiteY409" fmla="*/ 2742135 h 4277985"/>
              <a:gd name="connsiteX410" fmla="*/ 1063168 w 4277986"/>
              <a:gd name="connsiteY410" fmla="*/ 2744498 h 4277985"/>
              <a:gd name="connsiteX411" fmla="*/ 1062899 w 4277986"/>
              <a:gd name="connsiteY411" fmla="*/ 2744432 h 4277985"/>
              <a:gd name="connsiteX412" fmla="*/ 816701 w 4277986"/>
              <a:gd name="connsiteY412" fmla="*/ 2790732 h 4277985"/>
              <a:gd name="connsiteX413" fmla="*/ 625540 w 4277986"/>
              <a:gd name="connsiteY413" fmla="*/ 2907864 h 4277985"/>
              <a:gd name="connsiteX414" fmla="*/ 822772 w 4277986"/>
              <a:gd name="connsiteY414" fmla="*/ 2988807 h 4277985"/>
              <a:gd name="connsiteX415" fmla="*/ 839230 w 4277986"/>
              <a:gd name="connsiteY415" fmla="*/ 3005157 h 4277985"/>
              <a:gd name="connsiteX416" fmla="*/ 839245 w 4277986"/>
              <a:gd name="connsiteY416" fmla="*/ 3009893 h 4277985"/>
              <a:gd name="connsiteX417" fmla="*/ 846514 w 4277986"/>
              <a:gd name="connsiteY417" fmla="*/ 3027442 h 4277985"/>
              <a:gd name="connsiteX418" fmla="*/ 846514 w 4277986"/>
              <a:gd name="connsiteY418" fmla="*/ 3241460 h 4277985"/>
              <a:gd name="connsiteX419" fmla="*/ 1027929 w 4277986"/>
              <a:gd name="connsiteY419" fmla="*/ 3108736 h 4277985"/>
              <a:gd name="connsiteX420" fmla="*/ 1168115 w 4277986"/>
              <a:gd name="connsiteY420" fmla="*/ 2892568 h 4277985"/>
              <a:gd name="connsiteX421" fmla="*/ 1171591 w 4277986"/>
              <a:gd name="connsiteY421" fmla="*/ 2887108 h 4277985"/>
              <a:gd name="connsiteX422" fmla="*/ 1221457 w 4277986"/>
              <a:gd name="connsiteY422" fmla="*/ 2889483 h 4277985"/>
              <a:gd name="connsiteX423" fmla="*/ 1223832 w 4277986"/>
              <a:gd name="connsiteY423" fmla="*/ 2939348 h 4277985"/>
              <a:gd name="connsiteX424" fmla="*/ 1222003 w 4277986"/>
              <a:gd name="connsiteY424" fmla="*/ 2940513 h 4277985"/>
              <a:gd name="connsiteX425" fmla="*/ 1222568 w 4277986"/>
              <a:gd name="connsiteY425" fmla="*/ 2941078 h 4277985"/>
              <a:gd name="connsiteX426" fmla="*/ 1113220 w 4277986"/>
              <a:gd name="connsiteY426" fmla="*/ 3155349 h 4277985"/>
              <a:gd name="connsiteX427" fmla="*/ 1116541 w 4277986"/>
              <a:gd name="connsiteY427" fmla="*/ 3158671 h 4277985"/>
              <a:gd name="connsiteX428" fmla="*/ 1330813 w 4277986"/>
              <a:gd name="connsiteY428" fmla="*/ 3049323 h 4277985"/>
              <a:gd name="connsiteX429" fmla="*/ 1331504 w 4277986"/>
              <a:gd name="connsiteY429" fmla="*/ 3050013 h 4277985"/>
              <a:gd name="connsiteX430" fmla="*/ 1332668 w 4277986"/>
              <a:gd name="connsiteY430" fmla="*/ 3048184 h 4277985"/>
              <a:gd name="connsiteX431" fmla="*/ 1382533 w 4277986"/>
              <a:gd name="connsiteY431" fmla="*/ 3050560 h 4277985"/>
              <a:gd name="connsiteX432" fmla="*/ 1384909 w 4277986"/>
              <a:gd name="connsiteY432" fmla="*/ 3100425 h 4277985"/>
              <a:gd name="connsiteX433" fmla="*/ 1373614 w 4277986"/>
              <a:gd name="connsiteY433" fmla="*/ 3107615 h 4277985"/>
              <a:gd name="connsiteX434" fmla="*/ 1373340 w 4277986"/>
              <a:gd name="connsiteY434" fmla="*/ 3107656 h 4277985"/>
              <a:gd name="connsiteX435" fmla="*/ 1163155 w 4277986"/>
              <a:gd name="connsiteY435" fmla="*/ 3243962 h 4277985"/>
              <a:gd name="connsiteX436" fmla="*/ 1030779 w 4277986"/>
              <a:gd name="connsiteY436" fmla="*/ 3424901 h 4277985"/>
              <a:gd name="connsiteX437" fmla="*/ 1243973 w 4277986"/>
              <a:gd name="connsiteY437" fmla="*/ 3424901 h 4277985"/>
              <a:gd name="connsiteX438" fmla="*/ 1265407 w 4277986"/>
              <a:gd name="connsiteY438" fmla="*/ 3433779 h 4277985"/>
              <a:gd name="connsiteX439" fmla="*/ 1268342 w 4277986"/>
              <a:gd name="connsiteY439" fmla="*/ 3440865 h 4277985"/>
              <a:gd name="connsiteX440" fmla="*/ 1272731 w 4277986"/>
              <a:gd name="connsiteY440" fmla="*/ 3440850 h 4277985"/>
              <a:gd name="connsiteX441" fmla="*/ 1289189 w 4277986"/>
              <a:gd name="connsiteY441" fmla="*/ 3457201 h 4277985"/>
              <a:gd name="connsiteX442" fmla="*/ 1371734 w 4277986"/>
              <a:gd name="connsiteY442" fmla="*/ 3654660 h 4277985"/>
              <a:gd name="connsiteX443" fmla="*/ 1487921 w 4277986"/>
              <a:gd name="connsiteY443" fmla="*/ 3462235 h 4277985"/>
              <a:gd name="connsiteX444" fmla="*/ 1533886 w 4277986"/>
              <a:gd name="connsiteY444" fmla="*/ 3208723 h 4277985"/>
              <a:gd name="connsiteX445" fmla="*/ 1534987 w 4277986"/>
              <a:gd name="connsiteY445" fmla="*/ 3202345 h 4277985"/>
              <a:gd name="connsiteX446" fmla="*/ 1581910 w 4277986"/>
              <a:gd name="connsiteY446" fmla="*/ 3185303 h 4277985"/>
              <a:gd name="connsiteX447" fmla="*/ 1603335 w 4277986"/>
              <a:gd name="connsiteY447" fmla="*/ 3230394 h 4277985"/>
              <a:gd name="connsiteX448" fmla="*/ 1602096 w 4277986"/>
              <a:gd name="connsiteY448" fmla="*/ 3232174 h 4277985"/>
              <a:gd name="connsiteX449" fmla="*/ 1602836 w 4277986"/>
              <a:gd name="connsiteY449" fmla="*/ 3232477 h 4277985"/>
              <a:gd name="connsiteX450" fmla="*/ 1584592 w 4277986"/>
              <a:gd name="connsiteY450" fmla="*/ 3472345 h 4277985"/>
              <a:gd name="connsiteX451" fmla="*/ 1588937 w 4277986"/>
              <a:gd name="connsiteY451" fmla="*/ 3474128 h 4277985"/>
              <a:gd name="connsiteX452" fmla="*/ 1744455 w 4277986"/>
              <a:gd name="connsiteY452" fmla="*/ 3290598 h 4277985"/>
              <a:gd name="connsiteX453" fmla="*/ 1745359 w 4277986"/>
              <a:gd name="connsiteY453" fmla="*/ 3290969 h 4277985"/>
              <a:gd name="connsiteX454" fmla="*/ 1745727 w 4277986"/>
              <a:gd name="connsiteY454" fmla="*/ 3288832 h 4277985"/>
              <a:gd name="connsiteX455" fmla="*/ 1792651 w 4277986"/>
              <a:gd name="connsiteY455" fmla="*/ 3271791 h 4277985"/>
              <a:gd name="connsiteX456" fmla="*/ 1814075 w 4277986"/>
              <a:gd name="connsiteY456" fmla="*/ 3316882 h 4277985"/>
              <a:gd name="connsiteX457" fmla="*/ 1806427 w 4277986"/>
              <a:gd name="connsiteY457" fmla="*/ 3327872 h 4277985"/>
              <a:gd name="connsiteX458" fmla="*/ 1806190 w 4277986"/>
              <a:gd name="connsiteY458" fmla="*/ 3328015 h 4277985"/>
              <a:gd name="connsiteX459" fmla="*/ 1664840 w 4277986"/>
              <a:gd name="connsiteY459" fmla="*/ 3534842 h 4277985"/>
              <a:gd name="connsiteX460" fmla="*/ 1612494 w 4277986"/>
              <a:gd name="connsiteY460" fmla="*/ 3752838 h 4277985"/>
              <a:gd name="connsiteX461" fmla="*/ 1809193 w 4277986"/>
              <a:gd name="connsiteY461" fmla="*/ 3670610 h 4277985"/>
              <a:gd name="connsiteX462" fmla="*/ 1832393 w 4277986"/>
              <a:gd name="connsiteY462" fmla="*/ 3670534 h 4277985"/>
              <a:gd name="connsiteX463" fmla="*/ 1835752 w 4277986"/>
              <a:gd name="connsiteY463" fmla="*/ 3673872 h 4277985"/>
              <a:gd name="connsiteX464" fmla="*/ 1853302 w 4277986"/>
              <a:gd name="connsiteY464" fmla="*/ 3681141 h 4277985"/>
              <a:gd name="connsiteX465" fmla="*/ 2219701 w 4277986"/>
              <a:gd name="connsiteY465" fmla="*/ 3941309 h 4277985"/>
              <a:gd name="connsiteX466" fmla="*/ 2049667 w 4277986"/>
              <a:gd name="connsiteY466" fmla="*/ 3941309 h 4277985"/>
              <a:gd name="connsiteX467" fmla="*/ 2011770 w 4277986"/>
              <a:gd name="connsiteY467" fmla="*/ 3925612 h 4277985"/>
              <a:gd name="connsiteX468" fmla="*/ 2010713 w 4277986"/>
              <a:gd name="connsiteY468" fmla="*/ 3924043 h 4277985"/>
              <a:gd name="connsiteX469" fmla="*/ 2009988 w 4277986"/>
              <a:gd name="connsiteY469" fmla="*/ 3923562 h 4277985"/>
              <a:gd name="connsiteX470" fmla="*/ 1818749 w 4277986"/>
              <a:gd name="connsiteY470" fmla="*/ 3732322 h 4277985"/>
              <a:gd name="connsiteX471" fmla="*/ 1573289 w 4277986"/>
              <a:gd name="connsiteY471" fmla="*/ 3834935 h 4277985"/>
              <a:gd name="connsiteX472" fmla="*/ 1570394 w 4277986"/>
              <a:gd name="connsiteY472" fmla="*/ 3836865 h 4277985"/>
              <a:gd name="connsiteX473" fmla="*/ 1529376 w 4277986"/>
              <a:gd name="connsiteY473" fmla="*/ 3836999 h 4277985"/>
              <a:gd name="connsiteX474" fmla="*/ 1372073 w 4277986"/>
              <a:gd name="connsiteY474" fmla="*/ 3772442 h 4277985"/>
              <a:gd name="connsiteX475" fmla="*/ 1342974 w 4277986"/>
              <a:gd name="connsiteY475" fmla="*/ 3743532 h 4277985"/>
              <a:gd name="connsiteX476" fmla="*/ 1342591 w 4277986"/>
              <a:gd name="connsiteY476" fmla="*/ 3741679 h 4277985"/>
              <a:gd name="connsiteX477" fmla="*/ 1342104 w 4277986"/>
              <a:gd name="connsiteY477" fmla="*/ 3740959 h 4277985"/>
              <a:gd name="connsiteX478" fmla="*/ 1235321 w 4277986"/>
              <a:gd name="connsiteY478" fmla="*/ 3485524 h 4277985"/>
              <a:gd name="connsiteX479" fmla="*/ 962942 w 4277986"/>
              <a:gd name="connsiteY479" fmla="*/ 3485524 h 4277985"/>
              <a:gd name="connsiteX480" fmla="*/ 959528 w 4277986"/>
              <a:gd name="connsiteY480" fmla="*/ 3486189 h 4277985"/>
              <a:gd name="connsiteX481" fmla="*/ 921631 w 4277986"/>
              <a:gd name="connsiteY481" fmla="*/ 3470492 h 4277985"/>
              <a:gd name="connsiteX482" fmla="*/ 801399 w 4277986"/>
              <a:gd name="connsiteY482" fmla="*/ 3350259 h 4277985"/>
              <a:gd name="connsiteX483" fmla="*/ 785702 w 4277986"/>
              <a:gd name="connsiteY483" fmla="*/ 3312363 h 4277985"/>
              <a:gd name="connsiteX484" fmla="*/ 786063 w 4277986"/>
              <a:gd name="connsiteY484" fmla="*/ 3310506 h 4277985"/>
              <a:gd name="connsiteX485" fmla="*/ 785891 w 4277986"/>
              <a:gd name="connsiteY485" fmla="*/ 3309653 h 4277985"/>
              <a:gd name="connsiteX486" fmla="*/ 785891 w 4277986"/>
              <a:gd name="connsiteY486" fmla="*/ 3039201 h 4277985"/>
              <a:gd name="connsiteX487" fmla="*/ 539767 w 4277986"/>
              <a:gd name="connsiteY487" fmla="*/ 2938192 h 4277985"/>
              <a:gd name="connsiteX488" fmla="*/ 536355 w 4277986"/>
              <a:gd name="connsiteY488" fmla="*/ 2937511 h 4277985"/>
              <a:gd name="connsiteX489" fmla="*/ 507256 w 4277986"/>
              <a:gd name="connsiteY489" fmla="*/ 2908601 h 4277985"/>
              <a:gd name="connsiteX490" fmla="*/ 441675 w 4277986"/>
              <a:gd name="connsiteY490" fmla="*/ 2751723 h 4277985"/>
              <a:gd name="connsiteX491" fmla="*/ 441541 w 4277986"/>
              <a:gd name="connsiteY491" fmla="*/ 2710704 h 4277985"/>
              <a:gd name="connsiteX492" fmla="*/ 442581 w 4277986"/>
              <a:gd name="connsiteY492" fmla="*/ 2709123 h 4277985"/>
              <a:gd name="connsiteX493" fmla="*/ 442745 w 4277986"/>
              <a:gd name="connsiteY493" fmla="*/ 2708269 h 4277985"/>
              <a:gd name="connsiteX494" fmla="*/ 546508 w 4277986"/>
              <a:gd name="connsiteY494" fmla="*/ 2455436 h 4277985"/>
              <a:gd name="connsiteX495" fmla="*/ 355258 w 4277986"/>
              <a:gd name="connsiteY495" fmla="*/ 2264187 h 4277985"/>
              <a:gd name="connsiteX496" fmla="*/ 352373 w 4277986"/>
              <a:gd name="connsiteY496" fmla="*/ 2262243 h 4277985"/>
              <a:gd name="connsiteX497" fmla="*/ 336676 w 4277986"/>
              <a:gd name="connsiteY497" fmla="*/ 2224346 h 4277985"/>
              <a:gd name="connsiteX498" fmla="*/ 336676 w 4277986"/>
              <a:gd name="connsiteY498" fmla="*/ 2054312 h 4277985"/>
              <a:gd name="connsiteX499" fmla="*/ 352373 w 4277986"/>
              <a:gd name="connsiteY499" fmla="*/ 2016415 h 4277985"/>
              <a:gd name="connsiteX500" fmla="*/ 353942 w 4277986"/>
              <a:gd name="connsiteY500" fmla="*/ 2015358 h 4277985"/>
              <a:gd name="connsiteX501" fmla="*/ 354423 w 4277986"/>
              <a:gd name="connsiteY501" fmla="*/ 2014633 h 4277985"/>
              <a:gd name="connsiteX502" fmla="*/ 544522 w 4277986"/>
              <a:gd name="connsiteY502" fmla="*/ 1824535 h 4277985"/>
              <a:gd name="connsiteX503" fmla="*/ 441287 w 4277986"/>
              <a:gd name="connsiteY503" fmla="*/ 1577585 h 4277985"/>
              <a:gd name="connsiteX504" fmla="*/ 439357 w 4277986"/>
              <a:gd name="connsiteY504" fmla="*/ 1574691 h 4277985"/>
              <a:gd name="connsiteX505" fmla="*/ 439223 w 4277986"/>
              <a:gd name="connsiteY505" fmla="*/ 1533673 h 4277985"/>
              <a:gd name="connsiteX506" fmla="*/ 503780 w 4277986"/>
              <a:gd name="connsiteY506" fmla="*/ 1376370 h 4277985"/>
              <a:gd name="connsiteX507" fmla="*/ 532689 w 4277986"/>
              <a:gd name="connsiteY507" fmla="*/ 1347271 h 4277985"/>
              <a:gd name="connsiteX508" fmla="*/ 534542 w 4277986"/>
              <a:gd name="connsiteY508" fmla="*/ 1346888 h 4277985"/>
              <a:gd name="connsiteX509" fmla="*/ 535263 w 4277986"/>
              <a:gd name="connsiteY509" fmla="*/ 1346400 h 4277985"/>
              <a:gd name="connsiteX510" fmla="*/ 789176 w 4277986"/>
              <a:gd name="connsiteY510" fmla="*/ 1240254 h 4277985"/>
              <a:gd name="connsiteX511" fmla="*/ 789176 w 4277986"/>
              <a:gd name="connsiteY511" fmla="*/ 966227 h 4277985"/>
              <a:gd name="connsiteX512" fmla="*/ 788511 w 4277986"/>
              <a:gd name="connsiteY512" fmla="*/ 962813 h 4277985"/>
              <a:gd name="connsiteX513" fmla="*/ 804209 w 4277986"/>
              <a:gd name="connsiteY513" fmla="*/ 924916 h 4277985"/>
              <a:gd name="connsiteX514" fmla="*/ 924441 w 4277986"/>
              <a:gd name="connsiteY514" fmla="*/ 804684 h 4277985"/>
              <a:gd name="connsiteX515" fmla="*/ 962337 w 4277986"/>
              <a:gd name="connsiteY515" fmla="*/ 788987 h 4277985"/>
              <a:gd name="connsiteX516" fmla="*/ 964195 w 4277986"/>
              <a:gd name="connsiteY516" fmla="*/ 789348 h 4277985"/>
              <a:gd name="connsiteX517" fmla="*/ 965047 w 4277986"/>
              <a:gd name="connsiteY517" fmla="*/ 789176 h 4277985"/>
              <a:gd name="connsiteX518" fmla="*/ 1233886 w 4277986"/>
              <a:gd name="connsiteY518" fmla="*/ 789176 h 4277985"/>
              <a:gd name="connsiteX519" fmla="*/ 1335508 w 4277986"/>
              <a:gd name="connsiteY519" fmla="*/ 541559 h 4277985"/>
              <a:gd name="connsiteX520" fmla="*/ 1336189 w 4277986"/>
              <a:gd name="connsiteY520" fmla="*/ 538148 h 4277985"/>
              <a:gd name="connsiteX521" fmla="*/ 1365099 w 4277986"/>
              <a:gd name="connsiteY521" fmla="*/ 509048 h 4277985"/>
              <a:gd name="connsiteX522" fmla="*/ 1521977 w 4277986"/>
              <a:gd name="connsiteY522" fmla="*/ 443467 h 4277985"/>
              <a:gd name="connsiteX523" fmla="*/ 1562996 w 4277986"/>
              <a:gd name="connsiteY523" fmla="*/ 443333 h 4277985"/>
              <a:gd name="connsiteX524" fmla="*/ 1564577 w 4277986"/>
              <a:gd name="connsiteY524" fmla="*/ 444373 h 4277985"/>
              <a:gd name="connsiteX525" fmla="*/ 1565431 w 4277986"/>
              <a:gd name="connsiteY525" fmla="*/ 444537 h 4277985"/>
              <a:gd name="connsiteX526" fmla="*/ 1816738 w 4277986"/>
              <a:gd name="connsiteY526" fmla="*/ 547673 h 4277985"/>
              <a:gd name="connsiteX527" fmla="*/ 2009154 w 4277986"/>
              <a:gd name="connsiteY527" fmla="*/ 355258 h 4277985"/>
              <a:gd name="connsiteX528" fmla="*/ 2011098 w 4277986"/>
              <a:gd name="connsiteY528" fmla="*/ 352374 h 4277985"/>
              <a:gd name="connsiteX529" fmla="*/ 2048995 w 4277986"/>
              <a:gd name="connsiteY529" fmla="*/ 336676 h 4277985"/>
              <a:gd name="connsiteX530" fmla="*/ 2219029 w 4277986"/>
              <a:gd name="connsiteY530" fmla="*/ 336676 h 4277985"/>
              <a:gd name="connsiteX531" fmla="*/ 2256926 w 4277986"/>
              <a:gd name="connsiteY531" fmla="*/ 352374 h 4277985"/>
              <a:gd name="connsiteX532" fmla="*/ 2257983 w 4277986"/>
              <a:gd name="connsiteY532" fmla="*/ 353942 h 4277985"/>
              <a:gd name="connsiteX533" fmla="*/ 2258708 w 4277986"/>
              <a:gd name="connsiteY533" fmla="*/ 354423 h 4277985"/>
              <a:gd name="connsiteX534" fmla="*/ 2447665 w 4277986"/>
              <a:gd name="connsiteY534" fmla="*/ 543380 h 4277985"/>
              <a:gd name="connsiteX535" fmla="*/ 2696104 w 4277986"/>
              <a:gd name="connsiteY535" fmla="*/ 439523 h 4277985"/>
              <a:gd name="connsiteX536" fmla="*/ 2698998 w 4277986"/>
              <a:gd name="connsiteY536" fmla="*/ 437593 h 4277985"/>
              <a:gd name="connsiteX537" fmla="*/ 2740016 w 4277986"/>
              <a:gd name="connsiteY537" fmla="*/ 437459 h 4277985"/>
              <a:gd name="connsiteX538" fmla="*/ 2897319 w 4277986"/>
              <a:gd name="connsiteY538" fmla="*/ 502016 h 4277985"/>
              <a:gd name="connsiteX539" fmla="*/ 2926418 w 4277986"/>
              <a:gd name="connsiteY539" fmla="*/ 530926 h 4277985"/>
              <a:gd name="connsiteX540" fmla="*/ 2926801 w 4277986"/>
              <a:gd name="connsiteY540" fmla="*/ 532778 h 4277985"/>
              <a:gd name="connsiteX541" fmla="*/ 2927289 w 4277986"/>
              <a:gd name="connsiteY541" fmla="*/ 533499 h 4277985"/>
              <a:gd name="connsiteX542" fmla="*/ 3032798 w 4277986"/>
              <a:gd name="connsiteY542" fmla="*/ 785891 h 4277985"/>
              <a:gd name="connsiteX543" fmla="*/ 3308474 w 4277986"/>
              <a:gd name="connsiteY543" fmla="*/ 785891 h 4277985"/>
              <a:gd name="connsiteX544" fmla="*/ 3311889 w 4277986"/>
              <a:gd name="connsiteY544" fmla="*/ 785226 h 4277985"/>
              <a:gd name="connsiteX545" fmla="*/ 3349785 w 4277986"/>
              <a:gd name="connsiteY545" fmla="*/ 800924 h 4277985"/>
              <a:gd name="connsiteX546" fmla="*/ 3470017 w 4277986"/>
              <a:gd name="connsiteY546" fmla="*/ 921156 h 4277985"/>
              <a:gd name="connsiteX547" fmla="*/ 3485715 w 4277986"/>
              <a:gd name="connsiteY547" fmla="*/ 959053 h 4277985"/>
              <a:gd name="connsiteX548" fmla="*/ 3485353 w 4277986"/>
              <a:gd name="connsiteY548" fmla="*/ 960910 h 4277985"/>
              <a:gd name="connsiteX549" fmla="*/ 3485525 w 4277986"/>
              <a:gd name="connsiteY549" fmla="*/ 961762 h 4277985"/>
              <a:gd name="connsiteX550" fmla="*/ 3485525 w 4277986"/>
              <a:gd name="connsiteY550" fmla="*/ 1228988 h 4277985"/>
              <a:gd name="connsiteX551" fmla="*/ 3734636 w 4277986"/>
              <a:gd name="connsiteY551" fmla="*/ 1331222 h 4277985"/>
              <a:gd name="connsiteX552" fmla="*/ 3738047 w 4277986"/>
              <a:gd name="connsiteY552" fmla="*/ 1331903 h 4277985"/>
              <a:gd name="connsiteX553" fmla="*/ 3767146 w 4277986"/>
              <a:gd name="connsiteY553" fmla="*/ 1360813 h 4277985"/>
              <a:gd name="connsiteX554" fmla="*/ 3832727 w 4277986"/>
              <a:gd name="connsiteY554" fmla="*/ 1517692 h 4277985"/>
              <a:gd name="connsiteX555" fmla="*/ 3832861 w 4277986"/>
              <a:gd name="connsiteY555" fmla="*/ 1558710 h 4277985"/>
              <a:gd name="connsiteX556" fmla="*/ 3831822 w 4277986"/>
              <a:gd name="connsiteY556" fmla="*/ 1560291 h 4277985"/>
              <a:gd name="connsiteX557" fmla="*/ 3831657 w 4277986"/>
              <a:gd name="connsiteY557" fmla="*/ 1561145 h 4277985"/>
              <a:gd name="connsiteX558" fmla="*/ 3726444 w 4277986"/>
              <a:gd name="connsiteY558" fmla="*/ 1817514 h 4277985"/>
              <a:gd name="connsiteX559" fmla="*/ 3922729 w 4277986"/>
              <a:gd name="connsiteY559" fmla="*/ 2013799 h 4277985"/>
              <a:gd name="connsiteX560" fmla="*/ 3925613 w 4277986"/>
              <a:gd name="connsiteY560" fmla="*/ 2015743 h 4277985"/>
              <a:gd name="connsiteX561" fmla="*/ 3941310 w 4277986"/>
              <a:gd name="connsiteY561" fmla="*/ 2053640 h 4277985"/>
              <a:gd name="connsiteX562" fmla="*/ 3941310 w 4277986"/>
              <a:gd name="connsiteY562" fmla="*/ 2223674 h 4277985"/>
              <a:gd name="connsiteX563" fmla="*/ 3925613 w 4277986"/>
              <a:gd name="connsiteY563" fmla="*/ 2261571 h 4277985"/>
              <a:gd name="connsiteX564" fmla="*/ 3924044 w 4277986"/>
              <a:gd name="connsiteY564" fmla="*/ 2262628 h 4277985"/>
              <a:gd name="connsiteX565" fmla="*/ 3923563 w 4277986"/>
              <a:gd name="connsiteY565" fmla="*/ 2263353 h 4277985"/>
              <a:gd name="connsiteX566" fmla="*/ 3733464 w 4277986"/>
              <a:gd name="connsiteY566" fmla="*/ 2453450 h 4277985"/>
              <a:gd name="connsiteX567" fmla="*/ 3836699 w 4277986"/>
              <a:gd name="connsiteY567" fmla="*/ 2700400 h 4277985"/>
              <a:gd name="connsiteX568" fmla="*/ 3838629 w 4277986"/>
              <a:gd name="connsiteY568" fmla="*/ 2703294 h 4277985"/>
              <a:gd name="connsiteX569" fmla="*/ 3838763 w 4277986"/>
              <a:gd name="connsiteY569" fmla="*/ 2744313 h 4277985"/>
              <a:gd name="connsiteX570" fmla="*/ 3774207 w 4277986"/>
              <a:gd name="connsiteY570" fmla="*/ 2901616 h 4277985"/>
              <a:gd name="connsiteX571" fmla="*/ 3745297 w 4277986"/>
              <a:gd name="connsiteY571" fmla="*/ 2930714 h 4277985"/>
              <a:gd name="connsiteX572" fmla="*/ 3743444 w 4277986"/>
              <a:gd name="connsiteY572" fmla="*/ 2931097 h 4277985"/>
              <a:gd name="connsiteX573" fmla="*/ 3742724 w 4277986"/>
              <a:gd name="connsiteY573" fmla="*/ 2931585 h 4277985"/>
              <a:gd name="connsiteX574" fmla="*/ 3488810 w 4277986"/>
              <a:gd name="connsiteY574" fmla="*/ 3037731 h 4277985"/>
              <a:gd name="connsiteX575" fmla="*/ 3488810 w 4277986"/>
              <a:gd name="connsiteY575" fmla="*/ 3311758 h 4277985"/>
              <a:gd name="connsiteX576" fmla="*/ 3489475 w 4277986"/>
              <a:gd name="connsiteY576" fmla="*/ 3315173 h 4277985"/>
              <a:gd name="connsiteX577" fmla="*/ 3473778 w 4277986"/>
              <a:gd name="connsiteY577" fmla="*/ 3353069 h 4277985"/>
              <a:gd name="connsiteX578" fmla="*/ 3353545 w 4277986"/>
              <a:gd name="connsiteY578" fmla="*/ 3473302 h 4277985"/>
              <a:gd name="connsiteX579" fmla="*/ 3315649 w 4277986"/>
              <a:gd name="connsiteY579" fmla="*/ 3488999 h 4277985"/>
              <a:gd name="connsiteX580" fmla="*/ 3313792 w 4277986"/>
              <a:gd name="connsiteY580" fmla="*/ 3488637 h 4277985"/>
              <a:gd name="connsiteX581" fmla="*/ 3312939 w 4277986"/>
              <a:gd name="connsiteY581" fmla="*/ 3488810 h 4277985"/>
              <a:gd name="connsiteX582" fmla="*/ 3044100 w 4277986"/>
              <a:gd name="connsiteY582" fmla="*/ 3488809 h 4277985"/>
              <a:gd name="connsiteX583" fmla="*/ 2942479 w 4277986"/>
              <a:gd name="connsiteY583" fmla="*/ 3736427 h 4277985"/>
              <a:gd name="connsiteX584" fmla="*/ 2941797 w 4277986"/>
              <a:gd name="connsiteY584" fmla="*/ 3739838 h 4277985"/>
              <a:gd name="connsiteX585" fmla="*/ 2912887 w 4277986"/>
              <a:gd name="connsiteY585" fmla="*/ 3768938 h 4277985"/>
              <a:gd name="connsiteX586" fmla="*/ 2756009 w 4277986"/>
              <a:gd name="connsiteY586" fmla="*/ 3834519 h 4277985"/>
              <a:gd name="connsiteX587" fmla="*/ 2714990 w 4277986"/>
              <a:gd name="connsiteY587" fmla="*/ 3834653 h 4277985"/>
              <a:gd name="connsiteX588" fmla="*/ 2713410 w 4277986"/>
              <a:gd name="connsiteY588" fmla="*/ 3833613 h 4277985"/>
              <a:gd name="connsiteX589" fmla="*/ 2712555 w 4277986"/>
              <a:gd name="connsiteY589" fmla="*/ 3833449 h 4277985"/>
              <a:gd name="connsiteX590" fmla="*/ 2454660 w 4277986"/>
              <a:gd name="connsiteY590" fmla="*/ 3727609 h 4277985"/>
              <a:gd name="connsiteX591" fmla="*/ 2259542 w 4277986"/>
              <a:gd name="connsiteY591" fmla="*/ 3922727 h 4277985"/>
              <a:gd name="connsiteX592" fmla="*/ 2257598 w 4277986"/>
              <a:gd name="connsiteY592" fmla="*/ 3925612 h 4277985"/>
              <a:gd name="connsiteX593" fmla="*/ 2219701 w 4277986"/>
              <a:gd name="connsiteY593" fmla="*/ 3941309 h 4277985"/>
              <a:gd name="connsiteX594" fmla="*/ 2902906 w 4277986"/>
              <a:gd name="connsiteY594" fmla="*/ 4124405 h 4277985"/>
              <a:gd name="connsiteX595" fmla="*/ 2757363 w 4277986"/>
              <a:gd name="connsiteY595" fmla="*/ 4025606 h 4277985"/>
              <a:gd name="connsiteX596" fmla="*/ 2840994 w 4277986"/>
              <a:gd name="connsiteY596" fmla="*/ 3817388 h 4277985"/>
              <a:gd name="connsiteX597" fmla="*/ 3047933 w 4277986"/>
              <a:gd name="connsiteY597" fmla="*/ 3904136 h 4277985"/>
              <a:gd name="connsiteX598" fmla="*/ 2964302 w 4277986"/>
              <a:gd name="connsiteY598" fmla="*/ 4112355 h 4277985"/>
              <a:gd name="connsiteX599" fmla="*/ 2902906 w 4277986"/>
              <a:gd name="connsiteY599" fmla="*/ 4124405 h 4277985"/>
              <a:gd name="connsiteX600" fmla="*/ 1384373 w 4277986"/>
              <a:gd name="connsiteY600" fmla="*/ 4127837 h 4277985"/>
              <a:gd name="connsiteX601" fmla="*/ 1322899 w 4277986"/>
              <a:gd name="connsiteY601" fmla="*/ 4116187 h 4277985"/>
              <a:gd name="connsiteX602" fmla="*/ 1237912 w 4277986"/>
              <a:gd name="connsiteY602" fmla="*/ 3908519 h 4277985"/>
              <a:gd name="connsiteX603" fmla="*/ 1444280 w 4277986"/>
              <a:gd name="connsiteY603" fmla="*/ 3820422 h 4277985"/>
              <a:gd name="connsiteX604" fmla="*/ 1529268 w 4277986"/>
              <a:gd name="connsiteY604" fmla="*/ 4028091 h 4277985"/>
              <a:gd name="connsiteX605" fmla="*/ 1384373 w 4277986"/>
              <a:gd name="connsiteY605" fmla="*/ 4127837 h 4277985"/>
              <a:gd name="connsiteX606" fmla="*/ 2134684 w 4277986"/>
              <a:gd name="connsiteY606" fmla="*/ 4277985 h 4277985"/>
              <a:gd name="connsiteX607" fmla="*/ 1977215 w 4277986"/>
              <a:gd name="connsiteY607" fmla="*/ 4118133 h 4277985"/>
              <a:gd name="connsiteX608" fmla="*/ 2134684 w 4277986"/>
              <a:gd name="connsiteY608" fmla="*/ 3958282 h 4277985"/>
              <a:gd name="connsiteX609" fmla="*/ 2292153 w 4277986"/>
              <a:gd name="connsiteY609" fmla="*/ 4118133 h 4277985"/>
              <a:gd name="connsiteX610" fmla="*/ 2134684 w 4277986"/>
              <a:gd name="connsiteY610" fmla="*/ 4277985 h 4277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</a:cxnLst>
            <a:rect l="l" t="t" r="r" b="b"/>
            <a:pathLst>
              <a:path w="4277986" h="4277985">
                <a:moveTo>
                  <a:pt x="2134012" y="319703"/>
                </a:moveTo>
                <a:cubicBezTo>
                  <a:pt x="2047044" y="319703"/>
                  <a:pt x="1976543" y="248135"/>
                  <a:pt x="1976543" y="159852"/>
                </a:cubicBezTo>
                <a:cubicBezTo>
                  <a:pt x="1976543" y="71568"/>
                  <a:pt x="2047044" y="0"/>
                  <a:pt x="2134012" y="0"/>
                </a:cubicBezTo>
                <a:cubicBezTo>
                  <a:pt x="2220980" y="0"/>
                  <a:pt x="2291481" y="71568"/>
                  <a:pt x="2291481" y="159852"/>
                </a:cubicBezTo>
                <a:cubicBezTo>
                  <a:pt x="2291481" y="248135"/>
                  <a:pt x="2220980" y="319703"/>
                  <a:pt x="2134012" y="319703"/>
                </a:cubicBezTo>
                <a:close/>
                <a:moveTo>
                  <a:pt x="2886586" y="465686"/>
                </a:moveTo>
                <a:cubicBezTo>
                  <a:pt x="2866086" y="466016"/>
                  <a:pt x="2845226" y="462290"/>
                  <a:pt x="2825112" y="454035"/>
                </a:cubicBezTo>
                <a:cubicBezTo>
                  <a:pt x="2744656" y="421016"/>
                  <a:pt x="2706606" y="328040"/>
                  <a:pt x="2740124" y="246367"/>
                </a:cubicBezTo>
                <a:cubicBezTo>
                  <a:pt x="2773643" y="164694"/>
                  <a:pt x="2866037" y="125252"/>
                  <a:pt x="2946493" y="158271"/>
                </a:cubicBezTo>
                <a:cubicBezTo>
                  <a:pt x="3026949" y="191290"/>
                  <a:pt x="3064999" y="284266"/>
                  <a:pt x="3031481" y="365939"/>
                </a:cubicBezTo>
                <a:cubicBezTo>
                  <a:pt x="3006342" y="427194"/>
                  <a:pt x="2948085" y="464694"/>
                  <a:pt x="2886586" y="465686"/>
                </a:cubicBezTo>
                <a:close/>
                <a:moveTo>
                  <a:pt x="1375595" y="472649"/>
                </a:moveTo>
                <a:cubicBezTo>
                  <a:pt x="1314091" y="472058"/>
                  <a:pt x="1255591" y="434939"/>
                  <a:pt x="1230053" y="373850"/>
                </a:cubicBezTo>
                <a:cubicBezTo>
                  <a:pt x="1196002" y="292397"/>
                  <a:pt x="1233445" y="199175"/>
                  <a:pt x="1313684" y="165632"/>
                </a:cubicBezTo>
                <a:cubicBezTo>
                  <a:pt x="1393923" y="132089"/>
                  <a:pt x="1486573" y="170927"/>
                  <a:pt x="1520623" y="252380"/>
                </a:cubicBezTo>
                <a:cubicBezTo>
                  <a:pt x="1554674" y="333833"/>
                  <a:pt x="1517231" y="427055"/>
                  <a:pt x="1436992" y="460598"/>
                </a:cubicBezTo>
                <a:cubicBezTo>
                  <a:pt x="1416932" y="468984"/>
                  <a:pt x="1396097" y="472846"/>
                  <a:pt x="1375595" y="472649"/>
                </a:cubicBezTo>
                <a:close/>
                <a:moveTo>
                  <a:pt x="3533744" y="894667"/>
                </a:moveTo>
                <a:cubicBezTo>
                  <a:pt x="3493139" y="894971"/>
                  <a:pt x="3452651" y="879786"/>
                  <a:pt x="3421903" y="849038"/>
                </a:cubicBezTo>
                <a:cubicBezTo>
                  <a:pt x="3360407" y="787543"/>
                  <a:pt x="3361162" y="687085"/>
                  <a:pt x="3423588" y="624659"/>
                </a:cubicBezTo>
                <a:cubicBezTo>
                  <a:pt x="3486014" y="562233"/>
                  <a:pt x="3586472" y="561478"/>
                  <a:pt x="3647967" y="622974"/>
                </a:cubicBezTo>
                <a:cubicBezTo>
                  <a:pt x="3709463" y="684470"/>
                  <a:pt x="3708709" y="784928"/>
                  <a:pt x="3646283" y="847354"/>
                </a:cubicBezTo>
                <a:cubicBezTo>
                  <a:pt x="3615070" y="878567"/>
                  <a:pt x="3574349" y="894362"/>
                  <a:pt x="3533744" y="894667"/>
                </a:cubicBezTo>
                <a:close/>
                <a:moveTo>
                  <a:pt x="740482" y="898426"/>
                </a:moveTo>
                <a:cubicBezTo>
                  <a:pt x="699878" y="898122"/>
                  <a:pt x="659157" y="882326"/>
                  <a:pt x="627944" y="851114"/>
                </a:cubicBezTo>
                <a:cubicBezTo>
                  <a:pt x="565518" y="788688"/>
                  <a:pt x="564763" y="688229"/>
                  <a:pt x="626259" y="626734"/>
                </a:cubicBezTo>
                <a:cubicBezTo>
                  <a:pt x="687755" y="565238"/>
                  <a:pt x="788213" y="565993"/>
                  <a:pt x="850639" y="628419"/>
                </a:cubicBezTo>
                <a:cubicBezTo>
                  <a:pt x="913065" y="690844"/>
                  <a:pt x="913819" y="791303"/>
                  <a:pt x="852323" y="852798"/>
                </a:cubicBezTo>
                <a:cubicBezTo>
                  <a:pt x="821575" y="883546"/>
                  <a:pt x="781087" y="898731"/>
                  <a:pt x="740482" y="898426"/>
                </a:cubicBezTo>
                <a:close/>
                <a:moveTo>
                  <a:pt x="3961635" y="1528919"/>
                </a:moveTo>
                <a:cubicBezTo>
                  <a:pt x="3899480" y="1528992"/>
                  <a:pt x="3840753" y="1492885"/>
                  <a:pt x="3815596" y="1432706"/>
                </a:cubicBezTo>
                <a:cubicBezTo>
                  <a:pt x="3782053" y="1352467"/>
                  <a:pt x="3820892" y="1259817"/>
                  <a:pt x="3902345" y="1225767"/>
                </a:cubicBezTo>
                <a:cubicBezTo>
                  <a:pt x="3983797" y="1191716"/>
                  <a:pt x="4077020" y="1229159"/>
                  <a:pt x="4110563" y="1309398"/>
                </a:cubicBezTo>
                <a:cubicBezTo>
                  <a:pt x="4144106" y="1389637"/>
                  <a:pt x="4105267" y="1482287"/>
                  <a:pt x="4023815" y="1516337"/>
                </a:cubicBezTo>
                <a:cubicBezTo>
                  <a:pt x="4003451" y="1524850"/>
                  <a:pt x="3982353" y="1528894"/>
                  <a:pt x="3961635" y="1528919"/>
                </a:cubicBezTo>
                <a:close/>
                <a:moveTo>
                  <a:pt x="310392" y="1545740"/>
                </a:moveTo>
                <a:cubicBezTo>
                  <a:pt x="289674" y="1545851"/>
                  <a:pt x="268549" y="1541945"/>
                  <a:pt x="248131" y="1533565"/>
                </a:cubicBezTo>
                <a:cubicBezTo>
                  <a:pt x="166458" y="1500047"/>
                  <a:pt x="127016" y="1407652"/>
                  <a:pt x="160035" y="1327196"/>
                </a:cubicBezTo>
                <a:cubicBezTo>
                  <a:pt x="193053" y="1246740"/>
                  <a:pt x="286030" y="1208690"/>
                  <a:pt x="367703" y="1242208"/>
                </a:cubicBezTo>
                <a:cubicBezTo>
                  <a:pt x="449376" y="1275727"/>
                  <a:pt x="488818" y="1368121"/>
                  <a:pt x="455799" y="1448577"/>
                </a:cubicBezTo>
                <a:cubicBezTo>
                  <a:pt x="431035" y="1508919"/>
                  <a:pt x="372545" y="1545408"/>
                  <a:pt x="310392" y="1545740"/>
                </a:cubicBezTo>
                <a:close/>
                <a:moveTo>
                  <a:pt x="4118135" y="2296125"/>
                </a:moveTo>
                <a:cubicBezTo>
                  <a:pt x="4029851" y="2296125"/>
                  <a:pt x="3958283" y="2225625"/>
                  <a:pt x="3958283" y="2138657"/>
                </a:cubicBezTo>
                <a:cubicBezTo>
                  <a:pt x="3958283" y="2051689"/>
                  <a:pt x="4029851" y="1981188"/>
                  <a:pt x="4118135" y="1981188"/>
                </a:cubicBezTo>
                <a:cubicBezTo>
                  <a:pt x="4206418" y="1981188"/>
                  <a:pt x="4277986" y="2051689"/>
                  <a:pt x="4277986" y="2138657"/>
                </a:cubicBezTo>
                <a:cubicBezTo>
                  <a:pt x="4277986" y="2225625"/>
                  <a:pt x="4206418" y="2296125"/>
                  <a:pt x="4118135" y="2296125"/>
                </a:cubicBezTo>
                <a:close/>
                <a:moveTo>
                  <a:pt x="159852" y="2296797"/>
                </a:moveTo>
                <a:cubicBezTo>
                  <a:pt x="71568" y="2296797"/>
                  <a:pt x="0" y="2226297"/>
                  <a:pt x="0" y="2139329"/>
                </a:cubicBezTo>
                <a:cubicBezTo>
                  <a:pt x="0" y="2052361"/>
                  <a:pt x="71568" y="1981860"/>
                  <a:pt x="159852" y="1981860"/>
                </a:cubicBezTo>
                <a:cubicBezTo>
                  <a:pt x="248135" y="1981860"/>
                  <a:pt x="319703" y="2052361"/>
                  <a:pt x="319703" y="2139329"/>
                </a:cubicBezTo>
                <a:cubicBezTo>
                  <a:pt x="319703" y="2226297"/>
                  <a:pt x="248135" y="2296797"/>
                  <a:pt x="159852" y="2296797"/>
                </a:cubicBezTo>
                <a:close/>
                <a:moveTo>
                  <a:pt x="3972544" y="3047953"/>
                </a:moveTo>
                <a:cubicBezTo>
                  <a:pt x="3951826" y="3048063"/>
                  <a:pt x="3930702" y="3044157"/>
                  <a:pt x="3910283" y="3035777"/>
                </a:cubicBezTo>
                <a:cubicBezTo>
                  <a:pt x="3828610" y="3002259"/>
                  <a:pt x="3789168" y="2909864"/>
                  <a:pt x="3822187" y="2829408"/>
                </a:cubicBezTo>
                <a:cubicBezTo>
                  <a:pt x="3855206" y="2748952"/>
                  <a:pt x="3948182" y="2710902"/>
                  <a:pt x="4029855" y="2744421"/>
                </a:cubicBezTo>
                <a:cubicBezTo>
                  <a:pt x="4111529" y="2777939"/>
                  <a:pt x="4150971" y="2870333"/>
                  <a:pt x="4117952" y="2950789"/>
                </a:cubicBezTo>
                <a:cubicBezTo>
                  <a:pt x="4093187" y="3011131"/>
                  <a:pt x="4034697" y="3047620"/>
                  <a:pt x="3972544" y="3047953"/>
                </a:cubicBezTo>
                <a:close/>
                <a:moveTo>
                  <a:pt x="309878" y="3056228"/>
                </a:moveTo>
                <a:cubicBezTo>
                  <a:pt x="247723" y="3056301"/>
                  <a:pt x="188996" y="3020195"/>
                  <a:pt x="163839" y="2960016"/>
                </a:cubicBezTo>
                <a:cubicBezTo>
                  <a:pt x="130296" y="2879777"/>
                  <a:pt x="169135" y="2787127"/>
                  <a:pt x="250588" y="2753077"/>
                </a:cubicBezTo>
                <a:cubicBezTo>
                  <a:pt x="332040" y="2719026"/>
                  <a:pt x="425263" y="2756469"/>
                  <a:pt x="458806" y="2836708"/>
                </a:cubicBezTo>
                <a:cubicBezTo>
                  <a:pt x="492349" y="2916947"/>
                  <a:pt x="453510" y="3009596"/>
                  <a:pt x="372058" y="3043647"/>
                </a:cubicBezTo>
                <a:cubicBezTo>
                  <a:pt x="351695" y="3052160"/>
                  <a:pt x="330596" y="3056204"/>
                  <a:pt x="309878" y="3056228"/>
                </a:cubicBezTo>
                <a:close/>
                <a:moveTo>
                  <a:pt x="735290" y="3694070"/>
                </a:moveTo>
                <a:cubicBezTo>
                  <a:pt x="694686" y="3694375"/>
                  <a:pt x="654197" y="3679189"/>
                  <a:pt x="623449" y="3648441"/>
                </a:cubicBezTo>
                <a:cubicBezTo>
                  <a:pt x="561953" y="3586946"/>
                  <a:pt x="562708" y="3486488"/>
                  <a:pt x="625134" y="3424062"/>
                </a:cubicBezTo>
                <a:cubicBezTo>
                  <a:pt x="687560" y="3361636"/>
                  <a:pt x="788018" y="3360882"/>
                  <a:pt x="849513" y="3422377"/>
                </a:cubicBezTo>
                <a:cubicBezTo>
                  <a:pt x="911009" y="3483873"/>
                  <a:pt x="910255" y="3584331"/>
                  <a:pt x="847829" y="3646757"/>
                </a:cubicBezTo>
                <a:cubicBezTo>
                  <a:pt x="816616" y="3677970"/>
                  <a:pt x="775895" y="3693765"/>
                  <a:pt x="735290" y="3694070"/>
                </a:cubicBezTo>
                <a:close/>
                <a:moveTo>
                  <a:pt x="3539886" y="3696880"/>
                </a:moveTo>
                <a:cubicBezTo>
                  <a:pt x="3499282" y="3696575"/>
                  <a:pt x="3458561" y="3680780"/>
                  <a:pt x="3427348" y="3649567"/>
                </a:cubicBezTo>
                <a:cubicBezTo>
                  <a:pt x="3364922" y="3587141"/>
                  <a:pt x="3364167" y="3486683"/>
                  <a:pt x="3425663" y="3425187"/>
                </a:cubicBezTo>
                <a:cubicBezTo>
                  <a:pt x="3487159" y="3363691"/>
                  <a:pt x="3587617" y="3364446"/>
                  <a:pt x="3650043" y="3426872"/>
                </a:cubicBezTo>
                <a:cubicBezTo>
                  <a:pt x="3712469" y="3489298"/>
                  <a:pt x="3713223" y="3589756"/>
                  <a:pt x="3651727" y="3651251"/>
                </a:cubicBezTo>
                <a:cubicBezTo>
                  <a:pt x="3620979" y="3681999"/>
                  <a:pt x="3580491" y="3697185"/>
                  <a:pt x="3539886" y="3696880"/>
                </a:cubicBezTo>
                <a:close/>
                <a:moveTo>
                  <a:pt x="2004635" y="3832475"/>
                </a:moveTo>
                <a:lnTo>
                  <a:pt x="2039065" y="3610345"/>
                </a:lnTo>
                <a:lnTo>
                  <a:pt x="1985338" y="3358364"/>
                </a:lnTo>
                <a:lnTo>
                  <a:pt x="1983934" y="3352046"/>
                </a:lnTo>
                <a:cubicBezTo>
                  <a:pt x="1983934" y="3333500"/>
                  <a:pt x="2000473" y="3318465"/>
                  <a:pt x="2020874" y="3318465"/>
                </a:cubicBezTo>
                <a:cubicBezTo>
                  <a:pt x="2041276" y="3318465"/>
                  <a:pt x="2057814" y="3333500"/>
                  <a:pt x="2057814" y="3352046"/>
                </a:cubicBezTo>
                <a:lnTo>
                  <a:pt x="2057344" y="3354162"/>
                </a:lnTo>
                <a:lnTo>
                  <a:pt x="2058143" y="3354162"/>
                </a:lnTo>
                <a:lnTo>
                  <a:pt x="2132336" y="3582996"/>
                </a:lnTo>
                <a:lnTo>
                  <a:pt x="2137033" y="3582996"/>
                </a:lnTo>
                <a:lnTo>
                  <a:pt x="2211225" y="3354162"/>
                </a:lnTo>
                <a:lnTo>
                  <a:pt x="2212202" y="3354162"/>
                </a:lnTo>
                <a:lnTo>
                  <a:pt x="2211732" y="3352046"/>
                </a:lnTo>
                <a:cubicBezTo>
                  <a:pt x="2211732" y="3333500"/>
                  <a:pt x="2228270" y="3318465"/>
                  <a:pt x="2248672" y="3318465"/>
                </a:cubicBezTo>
                <a:cubicBezTo>
                  <a:pt x="2269073" y="3318465"/>
                  <a:pt x="2285612" y="3333500"/>
                  <a:pt x="2285612" y="3352046"/>
                </a:cubicBezTo>
                <a:cubicBezTo>
                  <a:pt x="2285612" y="3356682"/>
                  <a:pt x="2284578" y="3361099"/>
                  <a:pt x="2282709" y="3365116"/>
                </a:cubicBezTo>
                <a:lnTo>
                  <a:pt x="2282544" y="3365339"/>
                </a:lnTo>
                <a:lnTo>
                  <a:pt x="2230304" y="3610346"/>
                </a:lnTo>
                <a:lnTo>
                  <a:pt x="2264643" y="3831893"/>
                </a:lnTo>
                <a:lnTo>
                  <a:pt x="2415394" y="3681141"/>
                </a:lnTo>
                <a:cubicBezTo>
                  <a:pt x="2421313" y="3675222"/>
                  <a:pt x="2429070" y="3672263"/>
                  <a:pt x="2436828" y="3672263"/>
                </a:cubicBezTo>
                <a:lnTo>
                  <a:pt x="2445689" y="3675934"/>
                </a:lnTo>
                <a:lnTo>
                  <a:pt x="2451293" y="3670294"/>
                </a:lnTo>
                <a:cubicBezTo>
                  <a:pt x="2458450" y="3667302"/>
                  <a:pt x="2466748" y="3667040"/>
                  <a:pt x="2474492" y="3670218"/>
                </a:cubicBezTo>
                <a:lnTo>
                  <a:pt x="2672485" y="3751474"/>
                </a:lnTo>
                <a:lnTo>
                  <a:pt x="2618576" y="3533252"/>
                </a:lnTo>
                <a:lnTo>
                  <a:pt x="2471818" y="3321490"/>
                </a:lnTo>
                <a:lnTo>
                  <a:pt x="2468086" y="3316202"/>
                </a:lnTo>
                <a:cubicBezTo>
                  <a:pt x="2460933" y="3299091"/>
                  <a:pt x="2470394" y="3278841"/>
                  <a:pt x="2489216" y="3270972"/>
                </a:cubicBezTo>
                <a:cubicBezTo>
                  <a:pt x="2508039" y="3263103"/>
                  <a:pt x="2529097" y="3270596"/>
                  <a:pt x="2536250" y="3287707"/>
                </a:cubicBezTo>
                <a:lnTo>
                  <a:pt x="2536633" y="3289841"/>
                </a:lnTo>
                <a:lnTo>
                  <a:pt x="2537370" y="3289533"/>
                </a:lnTo>
                <a:lnTo>
                  <a:pt x="2694082" y="3472045"/>
                </a:lnTo>
                <a:lnTo>
                  <a:pt x="2698415" y="3470233"/>
                </a:lnTo>
                <a:lnTo>
                  <a:pt x="2678607" y="3230490"/>
                </a:lnTo>
                <a:lnTo>
                  <a:pt x="2679508" y="3230113"/>
                </a:lnTo>
                <a:lnTo>
                  <a:pt x="2678258" y="3228341"/>
                </a:lnTo>
                <a:cubicBezTo>
                  <a:pt x="2671105" y="3211231"/>
                  <a:pt x="2680565" y="3190980"/>
                  <a:pt x="2699388" y="3183112"/>
                </a:cubicBezTo>
                <a:cubicBezTo>
                  <a:pt x="2718211" y="3175243"/>
                  <a:pt x="2739269" y="3182736"/>
                  <a:pt x="2746422" y="3199846"/>
                </a:cubicBezTo>
                <a:cubicBezTo>
                  <a:pt x="2748210" y="3204124"/>
                  <a:pt x="2748960" y="3208598"/>
                  <a:pt x="2748785" y="3213026"/>
                </a:cubicBezTo>
                <a:lnTo>
                  <a:pt x="2748718" y="3213295"/>
                </a:lnTo>
                <a:lnTo>
                  <a:pt x="2795018" y="3459493"/>
                </a:lnTo>
                <a:lnTo>
                  <a:pt x="2912150" y="3650654"/>
                </a:lnTo>
                <a:lnTo>
                  <a:pt x="2993093" y="3453422"/>
                </a:lnTo>
                <a:lnTo>
                  <a:pt x="3009258" y="3437151"/>
                </a:lnTo>
                <a:lnTo>
                  <a:pt x="3009294" y="3437064"/>
                </a:lnTo>
                <a:lnTo>
                  <a:pt x="3009380" y="3437029"/>
                </a:lnTo>
                <a:lnTo>
                  <a:pt x="3009444" y="3436964"/>
                </a:lnTo>
                <a:lnTo>
                  <a:pt x="3009536" y="3436964"/>
                </a:lnTo>
                <a:lnTo>
                  <a:pt x="3030728" y="3428186"/>
                </a:lnTo>
                <a:lnTo>
                  <a:pt x="3244746" y="3428186"/>
                </a:lnTo>
                <a:lnTo>
                  <a:pt x="3112022" y="3246772"/>
                </a:lnTo>
                <a:lnTo>
                  <a:pt x="2895854" y="3106585"/>
                </a:lnTo>
                <a:lnTo>
                  <a:pt x="2890393" y="3103109"/>
                </a:lnTo>
                <a:cubicBezTo>
                  <a:pt x="2877279" y="3089995"/>
                  <a:pt x="2878343" y="3067670"/>
                  <a:pt x="2892769" y="3053244"/>
                </a:cubicBezTo>
                <a:cubicBezTo>
                  <a:pt x="2907195" y="3038818"/>
                  <a:pt x="2929520" y="3037755"/>
                  <a:pt x="2942634" y="3050868"/>
                </a:cubicBezTo>
                <a:lnTo>
                  <a:pt x="2943798" y="3052698"/>
                </a:lnTo>
                <a:lnTo>
                  <a:pt x="2944364" y="3052132"/>
                </a:lnTo>
                <a:lnTo>
                  <a:pt x="3158635" y="3161480"/>
                </a:lnTo>
                <a:lnTo>
                  <a:pt x="3161957" y="3158159"/>
                </a:lnTo>
                <a:lnTo>
                  <a:pt x="3052609" y="2943888"/>
                </a:lnTo>
                <a:lnTo>
                  <a:pt x="3053299" y="2943197"/>
                </a:lnTo>
                <a:lnTo>
                  <a:pt x="3051470" y="2942033"/>
                </a:lnTo>
                <a:cubicBezTo>
                  <a:pt x="3038356" y="2928919"/>
                  <a:pt x="3039420" y="2906593"/>
                  <a:pt x="3053846" y="2892167"/>
                </a:cubicBezTo>
                <a:cubicBezTo>
                  <a:pt x="3068271" y="2877741"/>
                  <a:pt x="3090597" y="2876678"/>
                  <a:pt x="3103711" y="2889792"/>
                </a:cubicBezTo>
                <a:cubicBezTo>
                  <a:pt x="3106990" y="2893070"/>
                  <a:pt x="3109382" y="2896924"/>
                  <a:pt x="3110901" y="2901087"/>
                </a:cubicBezTo>
                <a:lnTo>
                  <a:pt x="3110942" y="2901361"/>
                </a:lnTo>
                <a:lnTo>
                  <a:pt x="3247248" y="3111546"/>
                </a:lnTo>
                <a:lnTo>
                  <a:pt x="3428187" y="3243922"/>
                </a:lnTo>
                <a:lnTo>
                  <a:pt x="3428187" y="3030727"/>
                </a:lnTo>
                <a:cubicBezTo>
                  <a:pt x="3428187" y="3022357"/>
                  <a:pt x="3431579" y="3014779"/>
                  <a:pt x="3437065" y="3009294"/>
                </a:cubicBezTo>
                <a:lnTo>
                  <a:pt x="3442635" y="3006987"/>
                </a:lnTo>
                <a:lnTo>
                  <a:pt x="3442615" y="3000958"/>
                </a:lnTo>
                <a:cubicBezTo>
                  <a:pt x="3445560" y="2993781"/>
                  <a:pt x="3451243" y="2987728"/>
                  <a:pt x="3458966" y="2984500"/>
                </a:cubicBezTo>
                <a:lnTo>
                  <a:pt x="3656425" y="2901954"/>
                </a:lnTo>
                <a:lnTo>
                  <a:pt x="3463999" y="2785767"/>
                </a:lnTo>
                <a:lnTo>
                  <a:pt x="3210488" y="2739803"/>
                </a:lnTo>
                <a:lnTo>
                  <a:pt x="3204109" y="2738702"/>
                </a:lnTo>
                <a:cubicBezTo>
                  <a:pt x="3186952" y="2731660"/>
                  <a:pt x="3179322" y="2710652"/>
                  <a:pt x="3187068" y="2691778"/>
                </a:cubicBezTo>
                <a:cubicBezTo>
                  <a:pt x="3194814" y="2672905"/>
                  <a:pt x="3215002" y="2663312"/>
                  <a:pt x="3232159" y="2670354"/>
                </a:cubicBezTo>
                <a:lnTo>
                  <a:pt x="3233939" y="2671592"/>
                </a:lnTo>
                <a:lnTo>
                  <a:pt x="3234242" y="2670853"/>
                </a:lnTo>
                <a:lnTo>
                  <a:pt x="3474110" y="2689097"/>
                </a:lnTo>
                <a:lnTo>
                  <a:pt x="3475893" y="2684751"/>
                </a:lnTo>
                <a:lnTo>
                  <a:pt x="3292362" y="2529234"/>
                </a:lnTo>
                <a:lnTo>
                  <a:pt x="3292733" y="2528330"/>
                </a:lnTo>
                <a:lnTo>
                  <a:pt x="3290596" y="2527961"/>
                </a:lnTo>
                <a:cubicBezTo>
                  <a:pt x="3273439" y="2520920"/>
                  <a:pt x="3265810" y="2499912"/>
                  <a:pt x="3273555" y="2481038"/>
                </a:cubicBezTo>
                <a:cubicBezTo>
                  <a:pt x="3281301" y="2462164"/>
                  <a:pt x="3301489" y="2452572"/>
                  <a:pt x="3318646" y="2459613"/>
                </a:cubicBezTo>
                <a:cubicBezTo>
                  <a:pt x="3322936" y="2461374"/>
                  <a:pt x="3326629" y="2464007"/>
                  <a:pt x="3329636" y="2467262"/>
                </a:cubicBezTo>
                <a:lnTo>
                  <a:pt x="3329780" y="2467499"/>
                </a:lnTo>
                <a:lnTo>
                  <a:pt x="3536607" y="2608848"/>
                </a:lnTo>
                <a:lnTo>
                  <a:pt x="3754603" y="2661195"/>
                </a:lnTo>
                <a:lnTo>
                  <a:pt x="3672374" y="2464496"/>
                </a:lnTo>
                <a:lnTo>
                  <a:pt x="3672300" y="2441557"/>
                </a:lnTo>
                <a:lnTo>
                  <a:pt x="3672264" y="2441472"/>
                </a:lnTo>
                <a:lnTo>
                  <a:pt x="3672299" y="2441387"/>
                </a:lnTo>
                <a:lnTo>
                  <a:pt x="3672299" y="2441296"/>
                </a:lnTo>
                <a:lnTo>
                  <a:pt x="3672364" y="2441230"/>
                </a:lnTo>
                <a:lnTo>
                  <a:pt x="3681142" y="2420038"/>
                </a:lnTo>
                <a:lnTo>
                  <a:pt x="3832476" y="2268706"/>
                </a:lnTo>
                <a:lnTo>
                  <a:pt x="3610346" y="2234277"/>
                </a:lnTo>
                <a:lnTo>
                  <a:pt x="3358366" y="2288003"/>
                </a:lnTo>
                <a:lnTo>
                  <a:pt x="3352047" y="2289406"/>
                </a:lnTo>
                <a:cubicBezTo>
                  <a:pt x="3333501" y="2289406"/>
                  <a:pt x="3318466" y="2272867"/>
                  <a:pt x="3318466" y="2252467"/>
                </a:cubicBezTo>
                <a:cubicBezTo>
                  <a:pt x="3318466" y="2232066"/>
                  <a:pt x="3333501" y="2215527"/>
                  <a:pt x="3352047" y="2215527"/>
                </a:cubicBezTo>
                <a:lnTo>
                  <a:pt x="3354163" y="2215997"/>
                </a:lnTo>
                <a:lnTo>
                  <a:pt x="3354163" y="2215198"/>
                </a:lnTo>
                <a:lnTo>
                  <a:pt x="3582997" y="2141006"/>
                </a:lnTo>
                <a:lnTo>
                  <a:pt x="3582997" y="2136309"/>
                </a:lnTo>
                <a:lnTo>
                  <a:pt x="3354163" y="2062116"/>
                </a:lnTo>
                <a:lnTo>
                  <a:pt x="3354163" y="2061140"/>
                </a:lnTo>
                <a:lnTo>
                  <a:pt x="3352047" y="2061610"/>
                </a:lnTo>
                <a:cubicBezTo>
                  <a:pt x="3333501" y="2061610"/>
                  <a:pt x="3318466" y="2045071"/>
                  <a:pt x="3318466" y="2024670"/>
                </a:cubicBezTo>
                <a:cubicBezTo>
                  <a:pt x="3318466" y="2004268"/>
                  <a:pt x="3333501" y="1987730"/>
                  <a:pt x="3352047" y="1987730"/>
                </a:cubicBezTo>
                <a:cubicBezTo>
                  <a:pt x="3356683" y="1987730"/>
                  <a:pt x="3361100" y="1988763"/>
                  <a:pt x="3365118" y="1990633"/>
                </a:cubicBezTo>
                <a:lnTo>
                  <a:pt x="3365340" y="1990798"/>
                </a:lnTo>
                <a:lnTo>
                  <a:pt x="3610347" y="2043038"/>
                </a:lnTo>
                <a:lnTo>
                  <a:pt x="3831894" y="2008699"/>
                </a:lnTo>
                <a:lnTo>
                  <a:pt x="3681142" y="1857947"/>
                </a:lnTo>
                <a:cubicBezTo>
                  <a:pt x="3675223" y="1852028"/>
                  <a:pt x="3672264" y="1844271"/>
                  <a:pt x="3672264" y="1836514"/>
                </a:cubicBezTo>
                <a:lnTo>
                  <a:pt x="3675307" y="1829168"/>
                </a:lnTo>
                <a:lnTo>
                  <a:pt x="3668502" y="1822408"/>
                </a:lnTo>
                <a:cubicBezTo>
                  <a:pt x="3665510" y="1815251"/>
                  <a:pt x="3665249" y="1806952"/>
                  <a:pt x="3668427" y="1799208"/>
                </a:cubicBezTo>
                <a:lnTo>
                  <a:pt x="3749682" y="1601216"/>
                </a:lnTo>
                <a:lnTo>
                  <a:pt x="3531461" y="1655124"/>
                </a:lnTo>
                <a:lnTo>
                  <a:pt x="3319699" y="1801882"/>
                </a:lnTo>
                <a:lnTo>
                  <a:pt x="3314410" y="1805614"/>
                </a:lnTo>
                <a:cubicBezTo>
                  <a:pt x="3297299" y="1812767"/>
                  <a:pt x="3277049" y="1803307"/>
                  <a:pt x="3269180" y="1784484"/>
                </a:cubicBezTo>
                <a:cubicBezTo>
                  <a:pt x="3261312" y="1765661"/>
                  <a:pt x="3268804" y="1744603"/>
                  <a:pt x="3285915" y="1737450"/>
                </a:cubicBezTo>
                <a:lnTo>
                  <a:pt x="3288049" y="1737068"/>
                </a:lnTo>
                <a:lnTo>
                  <a:pt x="3287741" y="1736330"/>
                </a:lnTo>
                <a:lnTo>
                  <a:pt x="3470253" y="1579619"/>
                </a:lnTo>
                <a:lnTo>
                  <a:pt x="3468442" y="1575285"/>
                </a:lnTo>
                <a:lnTo>
                  <a:pt x="3228698" y="1595093"/>
                </a:lnTo>
                <a:lnTo>
                  <a:pt x="3228322" y="1594192"/>
                </a:lnTo>
                <a:lnTo>
                  <a:pt x="3226550" y="1595442"/>
                </a:lnTo>
                <a:cubicBezTo>
                  <a:pt x="3209439" y="1602595"/>
                  <a:pt x="3189189" y="1593135"/>
                  <a:pt x="3181320" y="1574312"/>
                </a:cubicBezTo>
                <a:cubicBezTo>
                  <a:pt x="3173451" y="1555490"/>
                  <a:pt x="3180944" y="1534432"/>
                  <a:pt x="3198055" y="1527279"/>
                </a:cubicBezTo>
                <a:cubicBezTo>
                  <a:pt x="3202332" y="1525490"/>
                  <a:pt x="3206807" y="1524740"/>
                  <a:pt x="3211234" y="1524916"/>
                </a:cubicBezTo>
                <a:lnTo>
                  <a:pt x="3211503" y="1524982"/>
                </a:lnTo>
                <a:lnTo>
                  <a:pt x="3457701" y="1478682"/>
                </a:lnTo>
                <a:lnTo>
                  <a:pt x="3648862" y="1361550"/>
                </a:lnTo>
                <a:lnTo>
                  <a:pt x="3451631" y="1280607"/>
                </a:lnTo>
                <a:lnTo>
                  <a:pt x="3438155" y="1267219"/>
                </a:lnTo>
                <a:lnTo>
                  <a:pt x="3433780" y="1265407"/>
                </a:lnTo>
                <a:cubicBezTo>
                  <a:pt x="3428295" y="1259922"/>
                  <a:pt x="3424902" y="1252344"/>
                  <a:pt x="3424902" y="1243974"/>
                </a:cubicBezTo>
                <a:lnTo>
                  <a:pt x="3424902" y="1029956"/>
                </a:lnTo>
                <a:lnTo>
                  <a:pt x="3243488" y="1162680"/>
                </a:lnTo>
                <a:lnTo>
                  <a:pt x="3103301" y="1378848"/>
                </a:lnTo>
                <a:lnTo>
                  <a:pt x="3099825" y="1384308"/>
                </a:lnTo>
                <a:cubicBezTo>
                  <a:pt x="3093268" y="1390865"/>
                  <a:pt x="3084408" y="1393878"/>
                  <a:pt x="3075384" y="1393448"/>
                </a:cubicBezTo>
                <a:cubicBezTo>
                  <a:pt x="3066361" y="1393018"/>
                  <a:pt x="3057173" y="1389146"/>
                  <a:pt x="3049960" y="1381933"/>
                </a:cubicBezTo>
                <a:cubicBezTo>
                  <a:pt x="3035534" y="1367507"/>
                  <a:pt x="3034470" y="1345181"/>
                  <a:pt x="3047584" y="1332067"/>
                </a:cubicBezTo>
                <a:lnTo>
                  <a:pt x="3049413" y="1330903"/>
                </a:lnTo>
                <a:lnTo>
                  <a:pt x="3048848" y="1330338"/>
                </a:lnTo>
                <a:lnTo>
                  <a:pt x="3158196" y="1116066"/>
                </a:lnTo>
                <a:lnTo>
                  <a:pt x="3154875" y="1112745"/>
                </a:lnTo>
                <a:lnTo>
                  <a:pt x="2940603" y="1222093"/>
                </a:lnTo>
                <a:lnTo>
                  <a:pt x="2939913" y="1221402"/>
                </a:lnTo>
                <a:lnTo>
                  <a:pt x="2938748" y="1223231"/>
                </a:lnTo>
                <a:cubicBezTo>
                  <a:pt x="2925634" y="1236345"/>
                  <a:pt x="2903309" y="1235282"/>
                  <a:pt x="2888883" y="1220856"/>
                </a:cubicBezTo>
                <a:cubicBezTo>
                  <a:pt x="2874457" y="1206430"/>
                  <a:pt x="2873393" y="1184104"/>
                  <a:pt x="2886507" y="1170990"/>
                </a:cubicBezTo>
                <a:cubicBezTo>
                  <a:pt x="2889786" y="1167712"/>
                  <a:pt x="2893640" y="1165319"/>
                  <a:pt x="2897802" y="1163801"/>
                </a:cubicBezTo>
                <a:lnTo>
                  <a:pt x="2898077" y="1163760"/>
                </a:lnTo>
                <a:lnTo>
                  <a:pt x="3108262" y="1027453"/>
                </a:lnTo>
                <a:lnTo>
                  <a:pt x="3240638" y="846514"/>
                </a:lnTo>
                <a:lnTo>
                  <a:pt x="3027443" y="846514"/>
                </a:lnTo>
                <a:cubicBezTo>
                  <a:pt x="3019073" y="846514"/>
                  <a:pt x="3011495" y="843122"/>
                  <a:pt x="3006009" y="837636"/>
                </a:cubicBezTo>
                <a:lnTo>
                  <a:pt x="3004330" y="833582"/>
                </a:lnTo>
                <a:lnTo>
                  <a:pt x="2996661" y="833607"/>
                </a:lnTo>
                <a:cubicBezTo>
                  <a:pt x="2989485" y="830662"/>
                  <a:pt x="2983432" y="824979"/>
                  <a:pt x="2980204" y="817256"/>
                </a:cubicBezTo>
                <a:lnTo>
                  <a:pt x="2897658" y="619798"/>
                </a:lnTo>
                <a:lnTo>
                  <a:pt x="2781471" y="812223"/>
                </a:lnTo>
                <a:lnTo>
                  <a:pt x="2735506" y="1065735"/>
                </a:lnTo>
                <a:lnTo>
                  <a:pt x="2734405" y="1072113"/>
                </a:lnTo>
                <a:cubicBezTo>
                  <a:pt x="2727364" y="1089270"/>
                  <a:pt x="2706356" y="1096900"/>
                  <a:pt x="2687482" y="1089154"/>
                </a:cubicBezTo>
                <a:cubicBezTo>
                  <a:pt x="2668608" y="1081409"/>
                  <a:pt x="2659016" y="1061221"/>
                  <a:pt x="2666057" y="1044063"/>
                </a:cubicBezTo>
                <a:lnTo>
                  <a:pt x="2667296" y="1042284"/>
                </a:lnTo>
                <a:lnTo>
                  <a:pt x="2666557" y="1041980"/>
                </a:lnTo>
                <a:lnTo>
                  <a:pt x="2684800" y="802113"/>
                </a:lnTo>
                <a:lnTo>
                  <a:pt x="2680455" y="800329"/>
                </a:lnTo>
                <a:lnTo>
                  <a:pt x="2524937" y="983860"/>
                </a:lnTo>
                <a:lnTo>
                  <a:pt x="2524034" y="983489"/>
                </a:lnTo>
                <a:lnTo>
                  <a:pt x="2523665" y="985626"/>
                </a:lnTo>
                <a:cubicBezTo>
                  <a:pt x="2516624" y="1002783"/>
                  <a:pt x="2495615" y="1010413"/>
                  <a:pt x="2476742" y="1002667"/>
                </a:cubicBezTo>
                <a:cubicBezTo>
                  <a:pt x="2457868" y="994921"/>
                  <a:pt x="2448276" y="974733"/>
                  <a:pt x="2455317" y="957576"/>
                </a:cubicBezTo>
                <a:cubicBezTo>
                  <a:pt x="2457077" y="953287"/>
                  <a:pt x="2459711" y="949593"/>
                  <a:pt x="2462965" y="946586"/>
                </a:cubicBezTo>
                <a:lnTo>
                  <a:pt x="2463202" y="946443"/>
                </a:lnTo>
                <a:lnTo>
                  <a:pt x="2604552" y="739615"/>
                </a:lnTo>
                <a:lnTo>
                  <a:pt x="2656898" y="521620"/>
                </a:lnTo>
                <a:lnTo>
                  <a:pt x="2460199" y="603848"/>
                </a:lnTo>
                <a:lnTo>
                  <a:pt x="2441203" y="603910"/>
                </a:lnTo>
                <a:lnTo>
                  <a:pt x="2436828" y="605722"/>
                </a:lnTo>
                <a:cubicBezTo>
                  <a:pt x="2429070" y="605722"/>
                  <a:pt x="2421313" y="602763"/>
                  <a:pt x="2415394" y="596844"/>
                </a:cubicBezTo>
                <a:lnTo>
                  <a:pt x="2264061" y="445511"/>
                </a:lnTo>
                <a:lnTo>
                  <a:pt x="2229632" y="667640"/>
                </a:lnTo>
                <a:lnTo>
                  <a:pt x="2283359" y="919621"/>
                </a:lnTo>
                <a:lnTo>
                  <a:pt x="2284762" y="925940"/>
                </a:lnTo>
                <a:cubicBezTo>
                  <a:pt x="2284762" y="944486"/>
                  <a:pt x="2268223" y="959520"/>
                  <a:pt x="2247822" y="959520"/>
                </a:cubicBezTo>
                <a:cubicBezTo>
                  <a:pt x="2227421" y="959520"/>
                  <a:pt x="2210882" y="944486"/>
                  <a:pt x="2210882" y="925940"/>
                </a:cubicBezTo>
                <a:lnTo>
                  <a:pt x="2211352" y="923823"/>
                </a:lnTo>
                <a:lnTo>
                  <a:pt x="2210553" y="923823"/>
                </a:lnTo>
                <a:lnTo>
                  <a:pt x="2136361" y="694989"/>
                </a:lnTo>
                <a:lnTo>
                  <a:pt x="2131664" y="694989"/>
                </a:lnTo>
                <a:lnTo>
                  <a:pt x="2057471" y="923823"/>
                </a:lnTo>
                <a:lnTo>
                  <a:pt x="2056494" y="923823"/>
                </a:lnTo>
                <a:lnTo>
                  <a:pt x="2056965" y="925940"/>
                </a:lnTo>
                <a:cubicBezTo>
                  <a:pt x="2056965" y="944486"/>
                  <a:pt x="2040426" y="959520"/>
                  <a:pt x="2020025" y="959520"/>
                </a:cubicBezTo>
                <a:cubicBezTo>
                  <a:pt x="1999623" y="959520"/>
                  <a:pt x="1983085" y="944486"/>
                  <a:pt x="1983085" y="925940"/>
                </a:cubicBezTo>
                <a:cubicBezTo>
                  <a:pt x="1983085" y="921303"/>
                  <a:pt x="1984118" y="916886"/>
                  <a:pt x="1985988" y="912869"/>
                </a:cubicBezTo>
                <a:lnTo>
                  <a:pt x="1986153" y="912646"/>
                </a:lnTo>
                <a:lnTo>
                  <a:pt x="2038392" y="667640"/>
                </a:lnTo>
                <a:lnTo>
                  <a:pt x="2004053" y="446092"/>
                </a:lnTo>
                <a:lnTo>
                  <a:pt x="1853302" y="596844"/>
                </a:lnTo>
                <a:cubicBezTo>
                  <a:pt x="1847383" y="602763"/>
                  <a:pt x="1839626" y="605722"/>
                  <a:pt x="1831868" y="605722"/>
                </a:cubicBezTo>
                <a:lnTo>
                  <a:pt x="1829589" y="604778"/>
                </a:lnTo>
                <a:lnTo>
                  <a:pt x="1826693" y="607692"/>
                </a:lnTo>
                <a:cubicBezTo>
                  <a:pt x="1819536" y="610684"/>
                  <a:pt x="1811237" y="610946"/>
                  <a:pt x="1803494" y="607768"/>
                </a:cubicBezTo>
                <a:lnTo>
                  <a:pt x="1605501" y="526512"/>
                </a:lnTo>
                <a:lnTo>
                  <a:pt x="1659410" y="744734"/>
                </a:lnTo>
                <a:lnTo>
                  <a:pt x="1806168" y="956496"/>
                </a:lnTo>
                <a:lnTo>
                  <a:pt x="1809900" y="961784"/>
                </a:lnTo>
                <a:cubicBezTo>
                  <a:pt x="1817053" y="978895"/>
                  <a:pt x="1807593" y="999145"/>
                  <a:pt x="1788770" y="1007014"/>
                </a:cubicBezTo>
                <a:cubicBezTo>
                  <a:pt x="1769947" y="1014883"/>
                  <a:pt x="1748889" y="1007390"/>
                  <a:pt x="1741736" y="990279"/>
                </a:cubicBezTo>
                <a:lnTo>
                  <a:pt x="1741354" y="988145"/>
                </a:lnTo>
                <a:lnTo>
                  <a:pt x="1740616" y="988453"/>
                </a:lnTo>
                <a:lnTo>
                  <a:pt x="1583905" y="805941"/>
                </a:lnTo>
                <a:lnTo>
                  <a:pt x="1579571" y="807753"/>
                </a:lnTo>
                <a:lnTo>
                  <a:pt x="1599379" y="1047496"/>
                </a:lnTo>
                <a:lnTo>
                  <a:pt x="1598478" y="1047873"/>
                </a:lnTo>
                <a:lnTo>
                  <a:pt x="1599728" y="1049645"/>
                </a:lnTo>
                <a:cubicBezTo>
                  <a:pt x="1606881" y="1066755"/>
                  <a:pt x="1597421" y="1087006"/>
                  <a:pt x="1578598" y="1094874"/>
                </a:cubicBezTo>
                <a:cubicBezTo>
                  <a:pt x="1559775" y="1102743"/>
                  <a:pt x="1538718" y="1095251"/>
                  <a:pt x="1531565" y="1078140"/>
                </a:cubicBezTo>
                <a:cubicBezTo>
                  <a:pt x="1529776" y="1073862"/>
                  <a:pt x="1529026" y="1069388"/>
                  <a:pt x="1529202" y="1064960"/>
                </a:cubicBezTo>
                <a:lnTo>
                  <a:pt x="1529268" y="1064691"/>
                </a:lnTo>
                <a:lnTo>
                  <a:pt x="1482968" y="818493"/>
                </a:lnTo>
                <a:lnTo>
                  <a:pt x="1365836" y="627332"/>
                </a:lnTo>
                <a:lnTo>
                  <a:pt x="1284893" y="824564"/>
                </a:lnTo>
                <a:lnTo>
                  <a:pt x="1268728" y="840835"/>
                </a:lnTo>
                <a:lnTo>
                  <a:pt x="1268692" y="840921"/>
                </a:lnTo>
                <a:lnTo>
                  <a:pt x="1268607" y="840957"/>
                </a:lnTo>
                <a:lnTo>
                  <a:pt x="1268542" y="841022"/>
                </a:lnTo>
                <a:lnTo>
                  <a:pt x="1268449" y="841022"/>
                </a:lnTo>
                <a:lnTo>
                  <a:pt x="1247258" y="849799"/>
                </a:lnTo>
                <a:lnTo>
                  <a:pt x="1033241" y="849799"/>
                </a:lnTo>
                <a:lnTo>
                  <a:pt x="1165965" y="1031214"/>
                </a:lnTo>
                <a:lnTo>
                  <a:pt x="1382133" y="1171400"/>
                </a:lnTo>
                <a:lnTo>
                  <a:pt x="1387593" y="1174876"/>
                </a:lnTo>
                <a:cubicBezTo>
                  <a:pt x="1400707" y="1187990"/>
                  <a:pt x="1399643" y="1210316"/>
                  <a:pt x="1385218" y="1224742"/>
                </a:cubicBezTo>
                <a:cubicBezTo>
                  <a:pt x="1370792" y="1239168"/>
                  <a:pt x="1348466" y="1240231"/>
                  <a:pt x="1335352" y="1227117"/>
                </a:cubicBezTo>
                <a:lnTo>
                  <a:pt x="1334188" y="1225288"/>
                </a:lnTo>
                <a:lnTo>
                  <a:pt x="1333623" y="1225853"/>
                </a:lnTo>
                <a:lnTo>
                  <a:pt x="1119351" y="1116505"/>
                </a:lnTo>
                <a:lnTo>
                  <a:pt x="1116030" y="1119826"/>
                </a:lnTo>
                <a:lnTo>
                  <a:pt x="1225378" y="1334098"/>
                </a:lnTo>
                <a:lnTo>
                  <a:pt x="1224687" y="1334789"/>
                </a:lnTo>
                <a:lnTo>
                  <a:pt x="1226516" y="1335953"/>
                </a:lnTo>
                <a:cubicBezTo>
                  <a:pt x="1239630" y="1349067"/>
                  <a:pt x="1238567" y="1371393"/>
                  <a:pt x="1224141" y="1385819"/>
                </a:cubicBezTo>
                <a:cubicBezTo>
                  <a:pt x="1216928" y="1393032"/>
                  <a:pt x="1207740" y="1396904"/>
                  <a:pt x="1198716" y="1397334"/>
                </a:cubicBezTo>
                <a:cubicBezTo>
                  <a:pt x="1189692" y="1397764"/>
                  <a:pt x="1180832" y="1394751"/>
                  <a:pt x="1174275" y="1388194"/>
                </a:cubicBezTo>
                <a:cubicBezTo>
                  <a:pt x="1170997" y="1384916"/>
                  <a:pt x="1168604" y="1381061"/>
                  <a:pt x="1167085" y="1376899"/>
                </a:cubicBezTo>
                <a:lnTo>
                  <a:pt x="1167045" y="1376625"/>
                </a:lnTo>
                <a:lnTo>
                  <a:pt x="1030738" y="1166440"/>
                </a:lnTo>
                <a:lnTo>
                  <a:pt x="849799" y="1034063"/>
                </a:lnTo>
                <a:lnTo>
                  <a:pt x="849799" y="1247258"/>
                </a:lnTo>
                <a:cubicBezTo>
                  <a:pt x="849799" y="1255629"/>
                  <a:pt x="846406" y="1263207"/>
                  <a:pt x="840921" y="1268692"/>
                </a:cubicBezTo>
                <a:lnTo>
                  <a:pt x="835351" y="1270999"/>
                </a:lnTo>
                <a:lnTo>
                  <a:pt x="835371" y="1277028"/>
                </a:lnTo>
                <a:cubicBezTo>
                  <a:pt x="832426" y="1284204"/>
                  <a:pt x="826743" y="1290257"/>
                  <a:pt x="819020" y="1293486"/>
                </a:cubicBezTo>
                <a:lnTo>
                  <a:pt x="621562" y="1376031"/>
                </a:lnTo>
                <a:lnTo>
                  <a:pt x="813987" y="1492218"/>
                </a:lnTo>
                <a:lnTo>
                  <a:pt x="1067499" y="1538183"/>
                </a:lnTo>
                <a:lnTo>
                  <a:pt x="1073877" y="1539284"/>
                </a:lnTo>
                <a:cubicBezTo>
                  <a:pt x="1091034" y="1546325"/>
                  <a:pt x="1098664" y="1567334"/>
                  <a:pt x="1090918" y="1586207"/>
                </a:cubicBezTo>
                <a:cubicBezTo>
                  <a:pt x="1083173" y="1605081"/>
                  <a:pt x="1062984" y="1614673"/>
                  <a:pt x="1045827" y="1607632"/>
                </a:cubicBezTo>
                <a:lnTo>
                  <a:pt x="1044048" y="1606393"/>
                </a:lnTo>
                <a:lnTo>
                  <a:pt x="1043744" y="1607133"/>
                </a:lnTo>
                <a:lnTo>
                  <a:pt x="803876" y="1588889"/>
                </a:lnTo>
                <a:lnTo>
                  <a:pt x="802093" y="1593234"/>
                </a:lnTo>
                <a:lnTo>
                  <a:pt x="985624" y="1748752"/>
                </a:lnTo>
                <a:lnTo>
                  <a:pt x="985253" y="1749656"/>
                </a:lnTo>
                <a:lnTo>
                  <a:pt x="987390" y="1750024"/>
                </a:lnTo>
                <a:cubicBezTo>
                  <a:pt x="1004547" y="1757066"/>
                  <a:pt x="1012177" y="1778074"/>
                  <a:pt x="1004431" y="1796948"/>
                </a:cubicBezTo>
                <a:cubicBezTo>
                  <a:pt x="996685" y="1815822"/>
                  <a:pt x="976497" y="1825413"/>
                  <a:pt x="959340" y="1818372"/>
                </a:cubicBezTo>
                <a:cubicBezTo>
                  <a:pt x="955051" y="1816612"/>
                  <a:pt x="951357" y="1813978"/>
                  <a:pt x="948350" y="1810724"/>
                </a:cubicBezTo>
                <a:lnTo>
                  <a:pt x="948207" y="1810487"/>
                </a:lnTo>
                <a:lnTo>
                  <a:pt x="741379" y="1669137"/>
                </a:lnTo>
                <a:lnTo>
                  <a:pt x="523384" y="1616791"/>
                </a:lnTo>
                <a:lnTo>
                  <a:pt x="605612" y="1813490"/>
                </a:lnTo>
                <a:lnTo>
                  <a:pt x="605687" y="1836429"/>
                </a:lnTo>
                <a:lnTo>
                  <a:pt x="605722" y="1836513"/>
                </a:lnTo>
                <a:lnTo>
                  <a:pt x="605687" y="1836596"/>
                </a:lnTo>
                <a:lnTo>
                  <a:pt x="605688" y="1836689"/>
                </a:lnTo>
                <a:lnTo>
                  <a:pt x="605621" y="1836756"/>
                </a:lnTo>
                <a:lnTo>
                  <a:pt x="596844" y="1857947"/>
                </a:lnTo>
                <a:lnTo>
                  <a:pt x="445510" y="2009280"/>
                </a:lnTo>
                <a:lnTo>
                  <a:pt x="667640" y="2043709"/>
                </a:lnTo>
                <a:lnTo>
                  <a:pt x="919621" y="1989983"/>
                </a:lnTo>
                <a:lnTo>
                  <a:pt x="925940" y="1988579"/>
                </a:lnTo>
                <a:cubicBezTo>
                  <a:pt x="944485" y="1988579"/>
                  <a:pt x="959520" y="2005118"/>
                  <a:pt x="959520" y="2025519"/>
                </a:cubicBezTo>
                <a:cubicBezTo>
                  <a:pt x="959520" y="2045920"/>
                  <a:pt x="944485" y="2062459"/>
                  <a:pt x="925940" y="2062459"/>
                </a:cubicBezTo>
                <a:lnTo>
                  <a:pt x="923823" y="2061989"/>
                </a:lnTo>
                <a:lnTo>
                  <a:pt x="923823" y="2062788"/>
                </a:lnTo>
                <a:lnTo>
                  <a:pt x="694989" y="2136980"/>
                </a:lnTo>
                <a:lnTo>
                  <a:pt x="694989" y="2141677"/>
                </a:lnTo>
                <a:lnTo>
                  <a:pt x="923823" y="2215870"/>
                </a:lnTo>
                <a:lnTo>
                  <a:pt x="923823" y="2216846"/>
                </a:lnTo>
                <a:lnTo>
                  <a:pt x="925940" y="2216376"/>
                </a:lnTo>
                <a:cubicBezTo>
                  <a:pt x="944485" y="2216376"/>
                  <a:pt x="959520" y="2232915"/>
                  <a:pt x="959520" y="2253316"/>
                </a:cubicBezTo>
                <a:cubicBezTo>
                  <a:pt x="959520" y="2273717"/>
                  <a:pt x="944485" y="2290256"/>
                  <a:pt x="925940" y="2290256"/>
                </a:cubicBezTo>
                <a:cubicBezTo>
                  <a:pt x="921303" y="2290256"/>
                  <a:pt x="916886" y="2289222"/>
                  <a:pt x="912869" y="2287353"/>
                </a:cubicBezTo>
                <a:lnTo>
                  <a:pt x="912646" y="2287188"/>
                </a:lnTo>
                <a:lnTo>
                  <a:pt x="667639" y="2234948"/>
                </a:lnTo>
                <a:lnTo>
                  <a:pt x="446092" y="2269287"/>
                </a:lnTo>
                <a:lnTo>
                  <a:pt x="596844" y="2420038"/>
                </a:lnTo>
                <a:cubicBezTo>
                  <a:pt x="602763" y="2425957"/>
                  <a:pt x="605722" y="2433714"/>
                  <a:pt x="605722" y="2441472"/>
                </a:cubicBezTo>
                <a:lnTo>
                  <a:pt x="604150" y="2445267"/>
                </a:lnTo>
                <a:lnTo>
                  <a:pt x="605900" y="2447006"/>
                </a:lnTo>
                <a:cubicBezTo>
                  <a:pt x="608892" y="2454164"/>
                  <a:pt x="609154" y="2462462"/>
                  <a:pt x="605976" y="2470206"/>
                </a:cubicBezTo>
                <a:lnTo>
                  <a:pt x="524720" y="2668198"/>
                </a:lnTo>
                <a:lnTo>
                  <a:pt x="742942" y="2614290"/>
                </a:lnTo>
                <a:lnTo>
                  <a:pt x="954704" y="2467532"/>
                </a:lnTo>
                <a:lnTo>
                  <a:pt x="959992" y="2463800"/>
                </a:lnTo>
                <a:cubicBezTo>
                  <a:pt x="977103" y="2456647"/>
                  <a:pt x="997353" y="2466107"/>
                  <a:pt x="1005222" y="2484930"/>
                </a:cubicBezTo>
                <a:cubicBezTo>
                  <a:pt x="1013091" y="2503753"/>
                  <a:pt x="1005598" y="2524811"/>
                  <a:pt x="988487" y="2531964"/>
                </a:cubicBezTo>
                <a:lnTo>
                  <a:pt x="986353" y="2532346"/>
                </a:lnTo>
                <a:lnTo>
                  <a:pt x="986661" y="2533084"/>
                </a:lnTo>
                <a:lnTo>
                  <a:pt x="804149" y="2689795"/>
                </a:lnTo>
                <a:lnTo>
                  <a:pt x="805961" y="2694129"/>
                </a:lnTo>
                <a:lnTo>
                  <a:pt x="1045704" y="2674321"/>
                </a:lnTo>
                <a:lnTo>
                  <a:pt x="1046081" y="2675222"/>
                </a:lnTo>
                <a:lnTo>
                  <a:pt x="1047852" y="2673972"/>
                </a:lnTo>
                <a:cubicBezTo>
                  <a:pt x="1064963" y="2666819"/>
                  <a:pt x="1085214" y="2676279"/>
                  <a:pt x="1093082" y="2695102"/>
                </a:cubicBezTo>
                <a:cubicBezTo>
                  <a:pt x="1100951" y="2713924"/>
                  <a:pt x="1093458" y="2734982"/>
                  <a:pt x="1076347" y="2742135"/>
                </a:cubicBezTo>
                <a:cubicBezTo>
                  <a:pt x="1072070" y="2743924"/>
                  <a:pt x="1067596" y="2744673"/>
                  <a:pt x="1063168" y="2744498"/>
                </a:cubicBezTo>
                <a:lnTo>
                  <a:pt x="1062899" y="2744432"/>
                </a:lnTo>
                <a:lnTo>
                  <a:pt x="816701" y="2790732"/>
                </a:lnTo>
                <a:lnTo>
                  <a:pt x="625540" y="2907864"/>
                </a:lnTo>
                <a:lnTo>
                  <a:pt x="822772" y="2988807"/>
                </a:lnTo>
                <a:cubicBezTo>
                  <a:pt x="830515" y="2991985"/>
                  <a:pt x="836238" y="2998000"/>
                  <a:pt x="839230" y="3005157"/>
                </a:cubicBezTo>
                <a:lnTo>
                  <a:pt x="839245" y="3009893"/>
                </a:lnTo>
                <a:lnTo>
                  <a:pt x="846514" y="3027442"/>
                </a:lnTo>
                <a:lnTo>
                  <a:pt x="846514" y="3241460"/>
                </a:lnTo>
                <a:lnTo>
                  <a:pt x="1027929" y="3108736"/>
                </a:lnTo>
                <a:lnTo>
                  <a:pt x="1168115" y="2892568"/>
                </a:lnTo>
                <a:lnTo>
                  <a:pt x="1171591" y="2887108"/>
                </a:lnTo>
                <a:cubicBezTo>
                  <a:pt x="1184705" y="2873994"/>
                  <a:pt x="1207031" y="2875057"/>
                  <a:pt x="1221457" y="2889483"/>
                </a:cubicBezTo>
                <a:cubicBezTo>
                  <a:pt x="1235882" y="2903909"/>
                  <a:pt x="1236946" y="2926234"/>
                  <a:pt x="1223832" y="2939348"/>
                </a:cubicBezTo>
                <a:lnTo>
                  <a:pt x="1222003" y="2940513"/>
                </a:lnTo>
                <a:lnTo>
                  <a:pt x="1222568" y="2941078"/>
                </a:lnTo>
                <a:lnTo>
                  <a:pt x="1113220" y="3155349"/>
                </a:lnTo>
                <a:lnTo>
                  <a:pt x="1116541" y="3158671"/>
                </a:lnTo>
                <a:lnTo>
                  <a:pt x="1330813" y="3049323"/>
                </a:lnTo>
                <a:lnTo>
                  <a:pt x="1331504" y="3050013"/>
                </a:lnTo>
                <a:lnTo>
                  <a:pt x="1332668" y="3048184"/>
                </a:lnTo>
                <a:cubicBezTo>
                  <a:pt x="1345782" y="3035070"/>
                  <a:pt x="1368108" y="3036134"/>
                  <a:pt x="1382533" y="3050560"/>
                </a:cubicBezTo>
                <a:cubicBezTo>
                  <a:pt x="1396959" y="3064986"/>
                  <a:pt x="1398023" y="3087311"/>
                  <a:pt x="1384909" y="3100425"/>
                </a:cubicBezTo>
                <a:cubicBezTo>
                  <a:pt x="1381630" y="3103703"/>
                  <a:pt x="1377776" y="3106096"/>
                  <a:pt x="1373614" y="3107615"/>
                </a:cubicBezTo>
                <a:lnTo>
                  <a:pt x="1373340" y="3107656"/>
                </a:lnTo>
                <a:lnTo>
                  <a:pt x="1163155" y="3243962"/>
                </a:lnTo>
                <a:lnTo>
                  <a:pt x="1030779" y="3424901"/>
                </a:lnTo>
                <a:lnTo>
                  <a:pt x="1243973" y="3424901"/>
                </a:lnTo>
                <a:cubicBezTo>
                  <a:pt x="1252344" y="3424901"/>
                  <a:pt x="1259922" y="3428294"/>
                  <a:pt x="1265407" y="3433779"/>
                </a:cubicBezTo>
                <a:lnTo>
                  <a:pt x="1268342" y="3440865"/>
                </a:lnTo>
                <a:lnTo>
                  <a:pt x="1272731" y="3440850"/>
                </a:lnTo>
                <a:cubicBezTo>
                  <a:pt x="1279907" y="3443796"/>
                  <a:pt x="1285960" y="3449479"/>
                  <a:pt x="1289189" y="3457201"/>
                </a:cubicBezTo>
                <a:lnTo>
                  <a:pt x="1371734" y="3654660"/>
                </a:lnTo>
                <a:lnTo>
                  <a:pt x="1487921" y="3462235"/>
                </a:lnTo>
                <a:lnTo>
                  <a:pt x="1533886" y="3208723"/>
                </a:lnTo>
                <a:lnTo>
                  <a:pt x="1534987" y="3202345"/>
                </a:lnTo>
                <a:cubicBezTo>
                  <a:pt x="1542028" y="3185187"/>
                  <a:pt x="1563037" y="3177558"/>
                  <a:pt x="1581910" y="3185303"/>
                </a:cubicBezTo>
                <a:cubicBezTo>
                  <a:pt x="1600784" y="3193049"/>
                  <a:pt x="1610376" y="3213237"/>
                  <a:pt x="1603335" y="3230394"/>
                </a:cubicBezTo>
                <a:lnTo>
                  <a:pt x="1602096" y="3232174"/>
                </a:lnTo>
                <a:lnTo>
                  <a:pt x="1602836" y="3232477"/>
                </a:lnTo>
                <a:lnTo>
                  <a:pt x="1584592" y="3472345"/>
                </a:lnTo>
                <a:lnTo>
                  <a:pt x="1588937" y="3474128"/>
                </a:lnTo>
                <a:lnTo>
                  <a:pt x="1744455" y="3290598"/>
                </a:lnTo>
                <a:lnTo>
                  <a:pt x="1745359" y="3290969"/>
                </a:lnTo>
                <a:lnTo>
                  <a:pt x="1745727" y="3288832"/>
                </a:lnTo>
                <a:cubicBezTo>
                  <a:pt x="1752769" y="3271675"/>
                  <a:pt x="1773777" y="3264045"/>
                  <a:pt x="1792651" y="3271791"/>
                </a:cubicBezTo>
                <a:cubicBezTo>
                  <a:pt x="1811524" y="3279536"/>
                  <a:pt x="1821117" y="3299724"/>
                  <a:pt x="1814075" y="3316882"/>
                </a:cubicBezTo>
                <a:cubicBezTo>
                  <a:pt x="1812315" y="3321171"/>
                  <a:pt x="1809682" y="3324865"/>
                  <a:pt x="1806427" y="3327872"/>
                </a:cubicBezTo>
                <a:lnTo>
                  <a:pt x="1806190" y="3328015"/>
                </a:lnTo>
                <a:lnTo>
                  <a:pt x="1664840" y="3534842"/>
                </a:lnTo>
                <a:lnTo>
                  <a:pt x="1612494" y="3752838"/>
                </a:lnTo>
                <a:lnTo>
                  <a:pt x="1809193" y="3670610"/>
                </a:lnTo>
                <a:cubicBezTo>
                  <a:pt x="1816916" y="3667381"/>
                  <a:pt x="1825216" y="3667589"/>
                  <a:pt x="1832393" y="3670534"/>
                </a:cubicBezTo>
                <a:lnTo>
                  <a:pt x="1835752" y="3673872"/>
                </a:lnTo>
                <a:lnTo>
                  <a:pt x="1853302" y="3681141"/>
                </a:lnTo>
                <a:close/>
                <a:moveTo>
                  <a:pt x="2219701" y="3941309"/>
                </a:moveTo>
                <a:lnTo>
                  <a:pt x="2049667" y="3941309"/>
                </a:lnTo>
                <a:cubicBezTo>
                  <a:pt x="2034867" y="3941309"/>
                  <a:pt x="2021469" y="3935310"/>
                  <a:pt x="2011770" y="3925612"/>
                </a:cubicBezTo>
                <a:lnTo>
                  <a:pt x="2010713" y="3924043"/>
                </a:lnTo>
                <a:lnTo>
                  <a:pt x="2009988" y="3923562"/>
                </a:lnTo>
                <a:lnTo>
                  <a:pt x="1818749" y="3732322"/>
                </a:lnTo>
                <a:lnTo>
                  <a:pt x="1573289" y="3834935"/>
                </a:lnTo>
                <a:lnTo>
                  <a:pt x="1570394" y="3836865"/>
                </a:lnTo>
                <a:cubicBezTo>
                  <a:pt x="1557740" y="3842155"/>
                  <a:pt x="1543067" y="3842617"/>
                  <a:pt x="1529376" y="3836999"/>
                </a:cubicBezTo>
                <a:lnTo>
                  <a:pt x="1372073" y="3772442"/>
                </a:lnTo>
                <a:cubicBezTo>
                  <a:pt x="1358382" y="3766823"/>
                  <a:pt x="1348264" y="3756186"/>
                  <a:pt x="1342974" y="3743532"/>
                </a:cubicBezTo>
                <a:lnTo>
                  <a:pt x="1342591" y="3741679"/>
                </a:lnTo>
                <a:lnTo>
                  <a:pt x="1342104" y="3740959"/>
                </a:lnTo>
                <a:lnTo>
                  <a:pt x="1235321" y="3485524"/>
                </a:lnTo>
                <a:lnTo>
                  <a:pt x="962942" y="3485524"/>
                </a:lnTo>
                <a:lnTo>
                  <a:pt x="959528" y="3486189"/>
                </a:lnTo>
                <a:cubicBezTo>
                  <a:pt x="945812" y="3486189"/>
                  <a:pt x="932096" y="3480956"/>
                  <a:pt x="921631" y="3470492"/>
                </a:cubicBezTo>
                <a:lnTo>
                  <a:pt x="801399" y="3350259"/>
                </a:lnTo>
                <a:cubicBezTo>
                  <a:pt x="790934" y="3339794"/>
                  <a:pt x="785702" y="3326078"/>
                  <a:pt x="785702" y="3312363"/>
                </a:cubicBezTo>
                <a:lnTo>
                  <a:pt x="786063" y="3310506"/>
                </a:lnTo>
                <a:lnTo>
                  <a:pt x="785891" y="3309653"/>
                </a:lnTo>
                <a:lnTo>
                  <a:pt x="785891" y="3039201"/>
                </a:lnTo>
                <a:lnTo>
                  <a:pt x="539767" y="2938192"/>
                </a:lnTo>
                <a:lnTo>
                  <a:pt x="536355" y="2937511"/>
                </a:lnTo>
                <a:cubicBezTo>
                  <a:pt x="523667" y="2932303"/>
                  <a:pt x="512964" y="2922255"/>
                  <a:pt x="507256" y="2908601"/>
                </a:cubicBezTo>
                <a:lnTo>
                  <a:pt x="441675" y="2751723"/>
                </a:lnTo>
                <a:cubicBezTo>
                  <a:pt x="435967" y="2738068"/>
                  <a:pt x="436334" y="2723392"/>
                  <a:pt x="441541" y="2710704"/>
                </a:cubicBezTo>
                <a:lnTo>
                  <a:pt x="442581" y="2709123"/>
                </a:lnTo>
                <a:lnTo>
                  <a:pt x="442745" y="2708269"/>
                </a:lnTo>
                <a:lnTo>
                  <a:pt x="546508" y="2455436"/>
                </a:lnTo>
                <a:lnTo>
                  <a:pt x="355258" y="2264187"/>
                </a:lnTo>
                <a:lnTo>
                  <a:pt x="352373" y="2262243"/>
                </a:lnTo>
                <a:cubicBezTo>
                  <a:pt x="342675" y="2252544"/>
                  <a:pt x="336676" y="2239145"/>
                  <a:pt x="336676" y="2224346"/>
                </a:cubicBezTo>
                <a:lnTo>
                  <a:pt x="336676" y="2054312"/>
                </a:lnTo>
                <a:cubicBezTo>
                  <a:pt x="336676" y="2039512"/>
                  <a:pt x="342675" y="2026114"/>
                  <a:pt x="352373" y="2016415"/>
                </a:cubicBezTo>
                <a:lnTo>
                  <a:pt x="353942" y="2015358"/>
                </a:lnTo>
                <a:lnTo>
                  <a:pt x="354423" y="2014633"/>
                </a:lnTo>
                <a:lnTo>
                  <a:pt x="544522" y="1824535"/>
                </a:lnTo>
                <a:lnTo>
                  <a:pt x="441287" y="1577585"/>
                </a:lnTo>
                <a:lnTo>
                  <a:pt x="439357" y="1574691"/>
                </a:lnTo>
                <a:cubicBezTo>
                  <a:pt x="434067" y="1562037"/>
                  <a:pt x="433604" y="1547364"/>
                  <a:pt x="439223" y="1533673"/>
                </a:cubicBezTo>
                <a:lnTo>
                  <a:pt x="503780" y="1376370"/>
                </a:lnTo>
                <a:cubicBezTo>
                  <a:pt x="509399" y="1362679"/>
                  <a:pt x="520035" y="1352561"/>
                  <a:pt x="532689" y="1347271"/>
                </a:cubicBezTo>
                <a:lnTo>
                  <a:pt x="534542" y="1346888"/>
                </a:lnTo>
                <a:lnTo>
                  <a:pt x="535263" y="1346400"/>
                </a:lnTo>
                <a:lnTo>
                  <a:pt x="789176" y="1240254"/>
                </a:lnTo>
                <a:lnTo>
                  <a:pt x="789176" y="966227"/>
                </a:lnTo>
                <a:lnTo>
                  <a:pt x="788511" y="962813"/>
                </a:lnTo>
                <a:cubicBezTo>
                  <a:pt x="788512" y="949097"/>
                  <a:pt x="793744" y="935381"/>
                  <a:pt x="804209" y="924916"/>
                </a:cubicBezTo>
                <a:lnTo>
                  <a:pt x="924441" y="804684"/>
                </a:lnTo>
                <a:cubicBezTo>
                  <a:pt x="934906" y="794219"/>
                  <a:pt x="948622" y="788987"/>
                  <a:pt x="962337" y="788987"/>
                </a:cubicBezTo>
                <a:lnTo>
                  <a:pt x="964195" y="789348"/>
                </a:lnTo>
                <a:lnTo>
                  <a:pt x="965047" y="789176"/>
                </a:lnTo>
                <a:lnTo>
                  <a:pt x="1233886" y="789176"/>
                </a:lnTo>
                <a:lnTo>
                  <a:pt x="1335508" y="541559"/>
                </a:lnTo>
                <a:lnTo>
                  <a:pt x="1336189" y="538148"/>
                </a:lnTo>
                <a:cubicBezTo>
                  <a:pt x="1341397" y="525459"/>
                  <a:pt x="1351445" y="514757"/>
                  <a:pt x="1365099" y="509048"/>
                </a:cubicBezTo>
                <a:lnTo>
                  <a:pt x="1521977" y="443467"/>
                </a:lnTo>
                <a:cubicBezTo>
                  <a:pt x="1535632" y="437759"/>
                  <a:pt x="1550307" y="438126"/>
                  <a:pt x="1562996" y="443333"/>
                </a:cubicBezTo>
                <a:lnTo>
                  <a:pt x="1564577" y="444373"/>
                </a:lnTo>
                <a:lnTo>
                  <a:pt x="1565431" y="444537"/>
                </a:lnTo>
                <a:lnTo>
                  <a:pt x="1816738" y="547673"/>
                </a:lnTo>
                <a:lnTo>
                  <a:pt x="2009154" y="355258"/>
                </a:lnTo>
                <a:lnTo>
                  <a:pt x="2011098" y="352374"/>
                </a:lnTo>
                <a:cubicBezTo>
                  <a:pt x="2020797" y="342675"/>
                  <a:pt x="2034195" y="336676"/>
                  <a:pt x="2048995" y="336676"/>
                </a:cubicBezTo>
                <a:lnTo>
                  <a:pt x="2219029" y="336676"/>
                </a:lnTo>
                <a:cubicBezTo>
                  <a:pt x="2233829" y="336676"/>
                  <a:pt x="2247227" y="342675"/>
                  <a:pt x="2256926" y="352374"/>
                </a:cubicBezTo>
                <a:lnTo>
                  <a:pt x="2257983" y="353942"/>
                </a:lnTo>
                <a:lnTo>
                  <a:pt x="2258708" y="354423"/>
                </a:lnTo>
                <a:lnTo>
                  <a:pt x="2447665" y="543380"/>
                </a:lnTo>
                <a:lnTo>
                  <a:pt x="2696104" y="439523"/>
                </a:lnTo>
                <a:lnTo>
                  <a:pt x="2698998" y="437593"/>
                </a:lnTo>
                <a:cubicBezTo>
                  <a:pt x="2711652" y="432303"/>
                  <a:pt x="2726325" y="431840"/>
                  <a:pt x="2740016" y="437459"/>
                </a:cubicBezTo>
                <a:lnTo>
                  <a:pt x="2897319" y="502016"/>
                </a:lnTo>
                <a:cubicBezTo>
                  <a:pt x="2911010" y="507635"/>
                  <a:pt x="2921128" y="518271"/>
                  <a:pt x="2926418" y="530926"/>
                </a:cubicBezTo>
                <a:lnTo>
                  <a:pt x="2926801" y="532778"/>
                </a:lnTo>
                <a:lnTo>
                  <a:pt x="2927289" y="533499"/>
                </a:lnTo>
                <a:lnTo>
                  <a:pt x="3032798" y="785891"/>
                </a:lnTo>
                <a:lnTo>
                  <a:pt x="3308474" y="785891"/>
                </a:lnTo>
                <a:lnTo>
                  <a:pt x="3311889" y="785226"/>
                </a:lnTo>
                <a:cubicBezTo>
                  <a:pt x="3325604" y="785227"/>
                  <a:pt x="3339320" y="790459"/>
                  <a:pt x="3349785" y="800924"/>
                </a:cubicBezTo>
                <a:lnTo>
                  <a:pt x="3470017" y="921156"/>
                </a:lnTo>
                <a:cubicBezTo>
                  <a:pt x="3480482" y="931621"/>
                  <a:pt x="3485715" y="945337"/>
                  <a:pt x="3485715" y="959053"/>
                </a:cubicBezTo>
                <a:lnTo>
                  <a:pt x="3485353" y="960910"/>
                </a:lnTo>
                <a:lnTo>
                  <a:pt x="3485525" y="961762"/>
                </a:lnTo>
                <a:lnTo>
                  <a:pt x="3485525" y="1228988"/>
                </a:lnTo>
                <a:lnTo>
                  <a:pt x="3734636" y="1331222"/>
                </a:lnTo>
                <a:lnTo>
                  <a:pt x="3738047" y="1331903"/>
                </a:lnTo>
                <a:cubicBezTo>
                  <a:pt x="3750735" y="1337111"/>
                  <a:pt x="3761438" y="1347159"/>
                  <a:pt x="3767146" y="1360813"/>
                </a:cubicBezTo>
                <a:lnTo>
                  <a:pt x="3832727" y="1517692"/>
                </a:lnTo>
                <a:cubicBezTo>
                  <a:pt x="3838435" y="1531346"/>
                  <a:pt x="3838068" y="1546021"/>
                  <a:pt x="3832861" y="1558710"/>
                </a:cubicBezTo>
                <a:lnTo>
                  <a:pt x="3831822" y="1560291"/>
                </a:lnTo>
                <a:lnTo>
                  <a:pt x="3831657" y="1561145"/>
                </a:lnTo>
                <a:lnTo>
                  <a:pt x="3726444" y="1817514"/>
                </a:lnTo>
                <a:lnTo>
                  <a:pt x="3922729" y="2013799"/>
                </a:lnTo>
                <a:lnTo>
                  <a:pt x="3925613" y="2015743"/>
                </a:lnTo>
                <a:cubicBezTo>
                  <a:pt x="3935311" y="2025442"/>
                  <a:pt x="3941310" y="2038841"/>
                  <a:pt x="3941310" y="2053640"/>
                </a:cubicBezTo>
                <a:lnTo>
                  <a:pt x="3941310" y="2223674"/>
                </a:lnTo>
                <a:cubicBezTo>
                  <a:pt x="3941310" y="2238474"/>
                  <a:pt x="3935311" y="2251872"/>
                  <a:pt x="3925613" y="2261571"/>
                </a:cubicBezTo>
                <a:lnTo>
                  <a:pt x="3924044" y="2262628"/>
                </a:lnTo>
                <a:lnTo>
                  <a:pt x="3923563" y="2263353"/>
                </a:lnTo>
                <a:lnTo>
                  <a:pt x="3733464" y="2453450"/>
                </a:lnTo>
                <a:lnTo>
                  <a:pt x="3836699" y="2700400"/>
                </a:lnTo>
                <a:lnTo>
                  <a:pt x="3838629" y="2703294"/>
                </a:lnTo>
                <a:cubicBezTo>
                  <a:pt x="3843919" y="2715949"/>
                  <a:pt x="3844382" y="2730621"/>
                  <a:pt x="3838763" y="2744313"/>
                </a:cubicBezTo>
                <a:lnTo>
                  <a:pt x="3774207" y="2901616"/>
                </a:lnTo>
                <a:cubicBezTo>
                  <a:pt x="3768588" y="2915307"/>
                  <a:pt x="3757951" y="2925425"/>
                  <a:pt x="3745297" y="2930714"/>
                </a:cubicBezTo>
                <a:lnTo>
                  <a:pt x="3743444" y="2931097"/>
                </a:lnTo>
                <a:lnTo>
                  <a:pt x="3742724" y="2931585"/>
                </a:lnTo>
                <a:lnTo>
                  <a:pt x="3488810" y="3037731"/>
                </a:lnTo>
                <a:lnTo>
                  <a:pt x="3488810" y="3311758"/>
                </a:lnTo>
                <a:lnTo>
                  <a:pt x="3489475" y="3315173"/>
                </a:lnTo>
                <a:cubicBezTo>
                  <a:pt x="3489475" y="3328888"/>
                  <a:pt x="3484242" y="3342604"/>
                  <a:pt x="3473778" y="3353069"/>
                </a:cubicBezTo>
                <a:lnTo>
                  <a:pt x="3353545" y="3473302"/>
                </a:lnTo>
                <a:cubicBezTo>
                  <a:pt x="3343080" y="3483766"/>
                  <a:pt x="3329364" y="3488999"/>
                  <a:pt x="3315649" y="3488999"/>
                </a:cubicBezTo>
                <a:lnTo>
                  <a:pt x="3313792" y="3488637"/>
                </a:lnTo>
                <a:lnTo>
                  <a:pt x="3312939" y="3488810"/>
                </a:lnTo>
                <a:lnTo>
                  <a:pt x="3044100" y="3488809"/>
                </a:lnTo>
                <a:lnTo>
                  <a:pt x="2942479" y="3736427"/>
                </a:lnTo>
                <a:lnTo>
                  <a:pt x="2941797" y="3739838"/>
                </a:lnTo>
                <a:cubicBezTo>
                  <a:pt x="2936589" y="3752527"/>
                  <a:pt x="2926541" y="3763229"/>
                  <a:pt x="2912887" y="3768938"/>
                </a:cubicBezTo>
                <a:lnTo>
                  <a:pt x="2756009" y="3834519"/>
                </a:lnTo>
                <a:cubicBezTo>
                  <a:pt x="2742354" y="3840227"/>
                  <a:pt x="2727679" y="3839860"/>
                  <a:pt x="2714990" y="3834653"/>
                </a:cubicBezTo>
                <a:lnTo>
                  <a:pt x="2713410" y="3833613"/>
                </a:lnTo>
                <a:lnTo>
                  <a:pt x="2712555" y="3833449"/>
                </a:lnTo>
                <a:lnTo>
                  <a:pt x="2454660" y="3727609"/>
                </a:lnTo>
                <a:lnTo>
                  <a:pt x="2259542" y="3922727"/>
                </a:lnTo>
                <a:lnTo>
                  <a:pt x="2257598" y="3925612"/>
                </a:lnTo>
                <a:cubicBezTo>
                  <a:pt x="2247899" y="3935310"/>
                  <a:pt x="2234501" y="3941309"/>
                  <a:pt x="2219701" y="3941309"/>
                </a:cubicBezTo>
                <a:close/>
                <a:moveTo>
                  <a:pt x="2902906" y="4124405"/>
                </a:moveTo>
                <a:cubicBezTo>
                  <a:pt x="2841401" y="4123815"/>
                  <a:pt x="2782901" y="4086696"/>
                  <a:pt x="2757363" y="4025606"/>
                </a:cubicBezTo>
                <a:cubicBezTo>
                  <a:pt x="2723312" y="3944153"/>
                  <a:pt x="2760755" y="3850931"/>
                  <a:pt x="2840994" y="3817388"/>
                </a:cubicBezTo>
                <a:cubicBezTo>
                  <a:pt x="2921233" y="3783845"/>
                  <a:pt x="3013883" y="3822683"/>
                  <a:pt x="3047933" y="3904136"/>
                </a:cubicBezTo>
                <a:cubicBezTo>
                  <a:pt x="3081984" y="3985589"/>
                  <a:pt x="3044541" y="4078811"/>
                  <a:pt x="2964302" y="4112355"/>
                </a:cubicBezTo>
                <a:cubicBezTo>
                  <a:pt x="2944242" y="4120740"/>
                  <a:pt x="2923407" y="4124602"/>
                  <a:pt x="2902906" y="4124405"/>
                </a:cubicBezTo>
                <a:close/>
                <a:moveTo>
                  <a:pt x="1384373" y="4127837"/>
                </a:moveTo>
                <a:cubicBezTo>
                  <a:pt x="1363873" y="4128168"/>
                  <a:pt x="1343013" y="4124442"/>
                  <a:pt x="1322899" y="4116187"/>
                </a:cubicBezTo>
                <a:cubicBezTo>
                  <a:pt x="1242443" y="4083168"/>
                  <a:pt x="1204393" y="3990192"/>
                  <a:pt x="1237912" y="3908519"/>
                </a:cubicBezTo>
                <a:cubicBezTo>
                  <a:pt x="1271430" y="3826846"/>
                  <a:pt x="1363824" y="3787403"/>
                  <a:pt x="1444280" y="3820422"/>
                </a:cubicBezTo>
                <a:cubicBezTo>
                  <a:pt x="1524736" y="3853441"/>
                  <a:pt x="1562787" y="3946418"/>
                  <a:pt x="1529268" y="4028091"/>
                </a:cubicBezTo>
                <a:cubicBezTo>
                  <a:pt x="1504129" y="4089346"/>
                  <a:pt x="1445873" y="4126845"/>
                  <a:pt x="1384373" y="4127837"/>
                </a:cubicBezTo>
                <a:close/>
                <a:moveTo>
                  <a:pt x="2134684" y="4277985"/>
                </a:moveTo>
                <a:cubicBezTo>
                  <a:pt x="2047716" y="4277985"/>
                  <a:pt x="1977215" y="4206417"/>
                  <a:pt x="1977215" y="4118133"/>
                </a:cubicBezTo>
                <a:cubicBezTo>
                  <a:pt x="1977215" y="4029850"/>
                  <a:pt x="2047716" y="3958282"/>
                  <a:pt x="2134684" y="3958282"/>
                </a:cubicBezTo>
                <a:cubicBezTo>
                  <a:pt x="2221652" y="3958282"/>
                  <a:pt x="2292153" y="4029850"/>
                  <a:pt x="2292153" y="4118133"/>
                </a:cubicBezTo>
                <a:cubicBezTo>
                  <a:pt x="2292153" y="4206417"/>
                  <a:pt x="2221652" y="4277985"/>
                  <a:pt x="2134684" y="4277985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1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AFE488-9B88-DADA-BE42-1D2946237F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テキスト ボックス 1088">
            <a:extLst>
              <a:ext uri="{FF2B5EF4-FFF2-40B4-BE49-F238E27FC236}">
                <a16:creationId xmlns:a16="http://schemas.microsoft.com/office/drawing/2014/main" id="{1CD6444E-60B7-3BEA-0AE9-F648E6E91750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手をつないで輪になるイラスト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14C663E6-34ED-25CB-54DD-964119F52EBA}"/>
              </a:ext>
            </a:extLst>
          </p:cNvPr>
          <p:cNvGrpSpPr/>
          <p:nvPr/>
        </p:nvGrpSpPr>
        <p:grpSpPr>
          <a:xfrm>
            <a:off x="647623" y="3742568"/>
            <a:ext cx="2720417" cy="2720417"/>
            <a:chOff x="5530225" y="1225550"/>
            <a:chExt cx="4010616" cy="4010616"/>
          </a:xfrm>
        </p:grpSpPr>
        <p:sp>
          <p:nvSpPr>
            <p:cNvPr id="1145" name="フリーフォーム: 図形 1144">
              <a:extLst>
                <a:ext uri="{FF2B5EF4-FFF2-40B4-BE49-F238E27FC236}">
                  <a16:creationId xmlns:a16="http://schemas.microsoft.com/office/drawing/2014/main" id="{0A8A4CB9-D4ED-1726-9315-00F5AFEED798}"/>
                </a:ext>
              </a:extLst>
            </p:cNvPr>
            <p:cNvSpPr/>
            <p:nvPr/>
          </p:nvSpPr>
          <p:spPr>
            <a:xfrm>
              <a:off x="5530225" y="1225550"/>
              <a:ext cx="4010616" cy="4010616"/>
            </a:xfrm>
            <a:custGeom>
              <a:avLst/>
              <a:gdLst>
                <a:gd name="connsiteX0" fmla="*/ 2005066 w 4010616"/>
                <a:gd name="connsiteY0" fmla="*/ 230618 h 4010616"/>
                <a:gd name="connsiteX1" fmla="*/ 1891475 w 4010616"/>
                <a:gd name="connsiteY1" fmla="*/ 115309 h 4010616"/>
                <a:gd name="connsiteX2" fmla="*/ 2005066 w 4010616"/>
                <a:gd name="connsiteY2" fmla="*/ 0 h 4010616"/>
                <a:gd name="connsiteX3" fmla="*/ 2118656 w 4010616"/>
                <a:gd name="connsiteY3" fmla="*/ 115309 h 4010616"/>
                <a:gd name="connsiteX4" fmla="*/ 2005066 w 4010616"/>
                <a:gd name="connsiteY4" fmla="*/ 230618 h 4010616"/>
                <a:gd name="connsiteX5" fmla="*/ 1507887 w 4010616"/>
                <a:gd name="connsiteY5" fmla="*/ 291739 h 4010616"/>
                <a:gd name="connsiteX6" fmla="*/ 1413733 w 4010616"/>
                <a:gd name="connsiteY6" fmla="*/ 206672 h 4010616"/>
                <a:gd name="connsiteX7" fmla="*/ 1494199 w 4010616"/>
                <a:gd name="connsiteY7" fmla="*/ 66229 h 4010616"/>
                <a:gd name="connsiteX8" fmla="*/ 1633418 w 4010616"/>
                <a:gd name="connsiteY8" fmla="*/ 148795 h 4010616"/>
                <a:gd name="connsiteX9" fmla="*/ 1552951 w 4010616"/>
                <a:gd name="connsiteY9" fmla="*/ 289238 h 4010616"/>
                <a:gd name="connsiteX10" fmla="*/ 1507887 w 4010616"/>
                <a:gd name="connsiteY10" fmla="*/ 291739 h 4010616"/>
                <a:gd name="connsiteX11" fmla="*/ 2516632 w 4010616"/>
                <a:gd name="connsiteY11" fmla="*/ 295849 h 4010616"/>
                <a:gd name="connsiteX12" fmla="*/ 2471591 w 4010616"/>
                <a:gd name="connsiteY12" fmla="*/ 292969 h 4010616"/>
                <a:gd name="connsiteX13" fmla="*/ 2392307 w 4010616"/>
                <a:gd name="connsiteY13" fmla="*/ 151856 h 4010616"/>
                <a:gd name="connsiteX14" fmla="*/ 2532214 w 4010616"/>
                <a:gd name="connsiteY14" fmla="*/ 70462 h 4010616"/>
                <a:gd name="connsiteX15" fmla="*/ 2611498 w 4010616"/>
                <a:gd name="connsiteY15" fmla="*/ 211575 h 4010616"/>
                <a:gd name="connsiteX16" fmla="*/ 2516632 w 4010616"/>
                <a:gd name="connsiteY16" fmla="*/ 295849 h 4010616"/>
                <a:gd name="connsiteX17" fmla="*/ 2935264 w 4010616"/>
                <a:gd name="connsiteY17" fmla="*/ 482520 h 4010616"/>
                <a:gd name="connsiteX18" fmla="*/ 2892443 w 4010616"/>
                <a:gd name="connsiteY18" fmla="*/ 468260 h 4010616"/>
                <a:gd name="connsiteX19" fmla="*/ 2851725 w 4010616"/>
                <a:gd name="connsiteY19" fmla="*/ 311605 h 4010616"/>
                <a:gd name="connsiteX20" fmla="*/ 3007752 w 4010616"/>
                <a:gd name="connsiteY20" fmla="*/ 268539 h 4010616"/>
                <a:gd name="connsiteX21" fmla="*/ 3048470 w 4010616"/>
                <a:gd name="connsiteY21" fmla="*/ 425195 h 4010616"/>
                <a:gd name="connsiteX22" fmla="*/ 2935264 w 4010616"/>
                <a:gd name="connsiteY22" fmla="*/ 482520 h 4010616"/>
                <a:gd name="connsiteX23" fmla="*/ 1074930 w 4010616"/>
                <a:gd name="connsiteY23" fmla="*/ 482763 h 4010616"/>
                <a:gd name="connsiteX24" fmla="*/ 961725 w 4010616"/>
                <a:gd name="connsiteY24" fmla="*/ 425438 h 4010616"/>
                <a:gd name="connsiteX25" fmla="*/ 1002443 w 4010616"/>
                <a:gd name="connsiteY25" fmla="*/ 268783 h 4010616"/>
                <a:gd name="connsiteX26" fmla="*/ 1158469 w 4010616"/>
                <a:gd name="connsiteY26" fmla="*/ 311848 h 4010616"/>
                <a:gd name="connsiteX27" fmla="*/ 1117752 w 4010616"/>
                <a:gd name="connsiteY27" fmla="*/ 468504 h 4010616"/>
                <a:gd name="connsiteX28" fmla="*/ 1074930 w 4010616"/>
                <a:gd name="connsiteY28" fmla="*/ 482763 h 4010616"/>
                <a:gd name="connsiteX29" fmla="*/ 674706 w 4010616"/>
                <a:gd name="connsiteY29" fmla="*/ 777901 h 4010616"/>
                <a:gd name="connsiteX30" fmla="*/ 593670 w 4010616"/>
                <a:gd name="connsiteY30" fmla="*/ 743432 h 4010616"/>
                <a:gd name="connsiteX31" fmla="*/ 593135 w 4010616"/>
                <a:gd name="connsiteY31" fmla="*/ 581572 h 4010616"/>
                <a:gd name="connsiteX32" fmla="*/ 754984 w 4010616"/>
                <a:gd name="connsiteY32" fmla="*/ 583466 h 4010616"/>
                <a:gd name="connsiteX33" fmla="*/ 755520 w 4010616"/>
                <a:gd name="connsiteY33" fmla="*/ 745326 h 4010616"/>
                <a:gd name="connsiteX34" fmla="*/ 674706 w 4010616"/>
                <a:gd name="connsiteY34" fmla="*/ 777901 h 4010616"/>
                <a:gd name="connsiteX35" fmla="*/ 3345828 w 4010616"/>
                <a:gd name="connsiteY35" fmla="*/ 788775 h 4010616"/>
                <a:gd name="connsiteX36" fmla="*/ 3265290 w 4010616"/>
                <a:gd name="connsiteY36" fmla="*/ 755522 h 4010616"/>
                <a:gd name="connsiteX37" fmla="*/ 3267185 w 4010616"/>
                <a:gd name="connsiteY37" fmla="*/ 593672 h 4010616"/>
                <a:gd name="connsiteX38" fmla="*/ 3429045 w 4010616"/>
                <a:gd name="connsiteY38" fmla="*/ 593137 h 4010616"/>
                <a:gd name="connsiteX39" fmla="*/ 3427150 w 4010616"/>
                <a:gd name="connsiteY39" fmla="*/ 754987 h 4010616"/>
                <a:gd name="connsiteX40" fmla="*/ 3345828 w 4010616"/>
                <a:gd name="connsiteY40" fmla="*/ 788775 h 4010616"/>
                <a:gd name="connsiteX41" fmla="*/ 3655435 w 4010616"/>
                <a:gd name="connsiteY41" fmla="*/ 1173183 h 4010616"/>
                <a:gd name="connsiteX42" fmla="*/ 3542113 w 4010616"/>
                <a:gd name="connsiteY42" fmla="*/ 1117754 h 4010616"/>
                <a:gd name="connsiteX43" fmla="*/ 3585178 w 4010616"/>
                <a:gd name="connsiteY43" fmla="*/ 961727 h 4010616"/>
                <a:gd name="connsiteX44" fmla="*/ 3741834 w 4010616"/>
                <a:gd name="connsiteY44" fmla="*/ 1002445 h 4010616"/>
                <a:gd name="connsiteX45" fmla="*/ 3698769 w 4010616"/>
                <a:gd name="connsiteY45" fmla="*/ 1158472 h 4010616"/>
                <a:gd name="connsiteX46" fmla="*/ 3655435 w 4010616"/>
                <a:gd name="connsiteY46" fmla="*/ 1173183 h 4010616"/>
                <a:gd name="connsiteX47" fmla="*/ 354938 w 4010616"/>
                <a:gd name="connsiteY47" fmla="*/ 1173602 h 4010616"/>
                <a:gd name="connsiteX48" fmla="*/ 311604 w 4010616"/>
                <a:gd name="connsiteY48" fmla="*/ 1158891 h 4010616"/>
                <a:gd name="connsiteX49" fmla="*/ 268539 w 4010616"/>
                <a:gd name="connsiteY49" fmla="*/ 1002865 h 4010616"/>
                <a:gd name="connsiteX50" fmla="*/ 425195 w 4010616"/>
                <a:gd name="connsiteY50" fmla="*/ 962147 h 4010616"/>
                <a:gd name="connsiteX51" fmla="*/ 468260 w 4010616"/>
                <a:gd name="connsiteY51" fmla="*/ 1118174 h 4010616"/>
                <a:gd name="connsiteX52" fmla="*/ 354938 w 4010616"/>
                <a:gd name="connsiteY52" fmla="*/ 1173602 h 4010616"/>
                <a:gd name="connsiteX53" fmla="*/ 197507 w 4010616"/>
                <a:gd name="connsiteY53" fmla="*/ 1621496 h 4010616"/>
                <a:gd name="connsiteX54" fmla="*/ 151855 w 4010616"/>
                <a:gd name="connsiteY54" fmla="*/ 1618309 h 4010616"/>
                <a:gd name="connsiteX55" fmla="*/ 70462 w 4010616"/>
                <a:gd name="connsiteY55" fmla="*/ 1478402 h 4010616"/>
                <a:gd name="connsiteX56" fmla="*/ 211575 w 4010616"/>
                <a:gd name="connsiteY56" fmla="*/ 1399118 h 4010616"/>
                <a:gd name="connsiteX57" fmla="*/ 292969 w 4010616"/>
                <a:gd name="connsiteY57" fmla="*/ 1539025 h 4010616"/>
                <a:gd name="connsiteX58" fmla="*/ 197507 w 4010616"/>
                <a:gd name="connsiteY58" fmla="*/ 1621496 h 4010616"/>
                <a:gd name="connsiteX59" fmla="*/ 3816144 w 4010616"/>
                <a:gd name="connsiteY59" fmla="*/ 1636221 h 4010616"/>
                <a:gd name="connsiteX60" fmla="*/ 3721378 w 4010616"/>
                <a:gd name="connsiteY60" fmla="*/ 1552952 h 4010616"/>
                <a:gd name="connsiteX61" fmla="*/ 3803945 w 4010616"/>
                <a:gd name="connsiteY61" fmla="*/ 1413733 h 4010616"/>
                <a:gd name="connsiteX62" fmla="*/ 3944387 w 4010616"/>
                <a:gd name="connsiteY62" fmla="*/ 1494199 h 4010616"/>
                <a:gd name="connsiteX63" fmla="*/ 3861821 w 4010616"/>
                <a:gd name="connsiteY63" fmla="*/ 1633418 h 4010616"/>
                <a:gd name="connsiteX64" fmla="*/ 3816144 w 4010616"/>
                <a:gd name="connsiteY64" fmla="*/ 1636221 h 4010616"/>
                <a:gd name="connsiteX65" fmla="*/ 3895307 w 4010616"/>
                <a:gd name="connsiteY65" fmla="*/ 2118656 h 4010616"/>
                <a:gd name="connsiteX66" fmla="*/ 3779998 w 4010616"/>
                <a:gd name="connsiteY66" fmla="*/ 2005066 h 4010616"/>
                <a:gd name="connsiteX67" fmla="*/ 3895307 w 4010616"/>
                <a:gd name="connsiteY67" fmla="*/ 1891475 h 4010616"/>
                <a:gd name="connsiteX68" fmla="*/ 4010616 w 4010616"/>
                <a:gd name="connsiteY68" fmla="*/ 2005066 h 4010616"/>
                <a:gd name="connsiteX69" fmla="*/ 3895307 w 4010616"/>
                <a:gd name="connsiteY69" fmla="*/ 2118656 h 4010616"/>
                <a:gd name="connsiteX70" fmla="*/ 115309 w 4010616"/>
                <a:gd name="connsiteY70" fmla="*/ 2119141 h 4010616"/>
                <a:gd name="connsiteX71" fmla="*/ 0 w 4010616"/>
                <a:gd name="connsiteY71" fmla="*/ 2005550 h 4010616"/>
                <a:gd name="connsiteX72" fmla="*/ 115309 w 4010616"/>
                <a:gd name="connsiteY72" fmla="*/ 1891960 h 4010616"/>
                <a:gd name="connsiteX73" fmla="*/ 230618 w 4010616"/>
                <a:gd name="connsiteY73" fmla="*/ 2005550 h 4010616"/>
                <a:gd name="connsiteX74" fmla="*/ 115309 w 4010616"/>
                <a:gd name="connsiteY74" fmla="*/ 2119141 h 4010616"/>
                <a:gd name="connsiteX75" fmla="*/ 160995 w 4010616"/>
                <a:gd name="connsiteY75" fmla="*/ 2599686 h 4010616"/>
                <a:gd name="connsiteX76" fmla="*/ 66229 w 4010616"/>
                <a:gd name="connsiteY76" fmla="*/ 2516417 h 4010616"/>
                <a:gd name="connsiteX77" fmla="*/ 148795 w 4010616"/>
                <a:gd name="connsiteY77" fmla="*/ 2377198 h 4010616"/>
                <a:gd name="connsiteX78" fmla="*/ 289237 w 4010616"/>
                <a:gd name="connsiteY78" fmla="*/ 2457664 h 4010616"/>
                <a:gd name="connsiteX79" fmla="*/ 206671 w 4010616"/>
                <a:gd name="connsiteY79" fmla="*/ 2596883 h 4010616"/>
                <a:gd name="connsiteX80" fmla="*/ 160995 w 4010616"/>
                <a:gd name="connsiteY80" fmla="*/ 2599686 h 4010616"/>
                <a:gd name="connsiteX81" fmla="*/ 3844692 w 4010616"/>
                <a:gd name="connsiteY81" fmla="*/ 2614684 h 4010616"/>
                <a:gd name="connsiteX82" fmla="*/ 3799041 w 4010616"/>
                <a:gd name="connsiteY82" fmla="*/ 2611498 h 4010616"/>
                <a:gd name="connsiteX83" fmla="*/ 3717647 w 4010616"/>
                <a:gd name="connsiteY83" fmla="*/ 2471591 h 4010616"/>
                <a:gd name="connsiteX84" fmla="*/ 3858760 w 4010616"/>
                <a:gd name="connsiteY84" fmla="*/ 2392307 h 4010616"/>
                <a:gd name="connsiteX85" fmla="*/ 3940154 w 4010616"/>
                <a:gd name="connsiteY85" fmla="*/ 2532214 h 4010616"/>
                <a:gd name="connsiteX86" fmla="*/ 3844692 w 4010616"/>
                <a:gd name="connsiteY86" fmla="*/ 2614684 h 4010616"/>
                <a:gd name="connsiteX87" fmla="*/ 3628754 w 4010616"/>
                <a:gd name="connsiteY87" fmla="*/ 3063181 h 4010616"/>
                <a:gd name="connsiteX88" fmla="*/ 3585421 w 4010616"/>
                <a:gd name="connsiteY88" fmla="*/ 3048470 h 4010616"/>
                <a:gd name="connsiteX89" fmla="*/ 3542356 w 4010616"/>
                <a:gd name="connsiteY89" fmla="*/ 2892443 h 4010616"/>
                <a:gd name="connsiteX90" fmla="*/ 3699011 w 4010616"/>
                <a:gd name="connsiteY90" fmla="*/ 2851725 h 4010616"/>
                <a:gd name="connsiteX91" fmla="*/ 3742077 w 4010616"/>
                <a:gd name="connsiteY91" fmla="*/ 3007752 h 4010616"/>
                <a:gd name="connsiteX92" fmla="*/ 3628754 w 4010616"/>
                <a:gd name="connsiteY92" fmla="*/ 3063181 h 4010616"/>
                <a:gd name="connsiteX93" fmla="*/ 382103 w 4010616"/>
                <a:gd name="connsiteY93" fmla="*/ 3063601 h 4010616"/>
                <a:gd name="connsiteX94" fmla="*/ 268780 w 4010616"/>
                <a:gd name="connsiteY94" fmla="*/ 3008173 h 4010616"/>
                <a:gd name="connsiteX95" fmla="*/ 311846 w 4010616"/>
                <a:gd name="connsiteY95" fmla="*/ 2852146 h 4010616"/>
                <a:gd name="connsiteX96" fmla="*/ 468501 w 4010616"/>
                <a:gd name="connsiteY96" fmla="*/ 2892863 h 4010616"/>
                <a:gd name="connsiteX97" fmla="*/ 425436 w 4010616"/>
                <a:gd name="connsiteY97" fmla="*/ 3048890 h 4010616"/>
                <a:gd name="connsiteX98" fmla="*/ 382103 w 4010616"/>
                <a:gd name="connsiteY98" fmla="*/ 3063601 h 4010616"/>
                <a:gd name="connsiteX99" fmla="*/ 662107 w 4010616"/>
                <a:gd name="connsiteY99" fmla="*/ 3450734 h 4010616"/>
                <a:gd name="connsiteX100" fmla="*/ 581569 w 4010616"/>
                <a:gd name="connsiteY100" fmla="*/ 3417481 h 4010616"/>
                <a:gd name="connsiteX101" fmla="*/ 583464 w 4010616"/>
                <a:gd name="connsiteY101" fmla="*/ 3255631 h 4010616"/>
                <a:gd name="connsiteX102" fmla="*/ 745324 w 4010616"/>
                <a:gd name="connsiteY102" fmla="*/ 3255096 h 4010616"/>
                <a:gd name="connsiteX103" fmla="*/ 743429 w 4010616"/>
                <a:gd name="connsiteY103" fmla="*/ 3416946 h 4010616"/>
                <a:gd name="connsiteX104" fmla="*/ 662107 w 4010616"/>
                <a:gd name="connsiteY104" fmla="*/ 3450734 h 4010616"/>
                <a:gd name="connsiteX105" fmla="*/ 3336665 w 4010616"/>
                <a:gd name="connsiteY105" fmla="*/ 3461622 h 4010616"/>
                <a:gd name="connsiteX106" fmla="*/ 3255629 w 4010616"/>
                <a:gd name="connsiteY106" fmla="*/ 3427152 h 4010616"/>
                <a:gd name="connsiteX107" fmla="*/ 3255094 w 4010616"/>
                <a:gd name="connsiteY107" fmla="*/ 3265292 h 4010616"/>
                <a:gd name="connsiteX108" fmla="*/ 3416944 w 4010616"/>
                <a:gd name="connsiteY108" fmla="*/ 3267187 h 4010616"/>
                <a:gd name="connsiteX109" fmla="*/ 3417479 w 4010616"/>
                <a:gd name="connsiteY109" fmla="*/ 3429047 h 4010616"/>
                <a:gd name="connsiteX110" fmla="*/ 3336665 w 4010616"/>
                <a:gd name="connsiteY110" fmla="*/ 3461622 h 4010616"/>
                <a:gd name="connsiteX111" fmla="*/ 1911739 w 4010616"/>
                <a:gd name="connsiteY111" fmla="*/ 3689247 h 4010616"/>
                <a:gd name="connsiteX112" fmla="*/ 1936575 w 4010616"/>
                <a:gd name="connsiteY112" fmla="*/ 3529014 h 4010616"/>
                <a:gd name="connsiteX113" fmla="*/ 1897819 w 4010616"/>
                <a:gd name="connsiteY113" fmla="*/ 3347247 h 4010616"/>
                <a:gd name="connsiteX114" fmla="*/ 1896807 w 4010616"/>
                <a:gd name="connsiteY114" fmla="*/ 3342689 h 4010616"/>
                <a:gd name="connsiteX115" fmla="*/ 1923453 w 4010616"/>
                <a:gd name="connsiteY115" fmla="*/ 3318466 h 4010616"/>
                <a:gd name="connsiteX116" fmla="*/ 1950100 w 4010616"/>
                <a:gd name="connsiteY116" fmla="*/ 3342689 h 4010616"/>
                <a:gd name="connsiteX117" fmla="*/ 1949761 w 4010616"/>
                <a:gd name="connsiteY117" fmla="*/ 3344216 h 4010616"/>
                <a:gd name="connsiteX118" fmla="*/ 1950337 w 4010616"/>
                <a:gd name="connsiteY118" fmla="*/ 3344216 h 4010616"/>
                <a:gd name="connsiteX119" fmla="*/ 2003856 w 4010616"/>
                <a:gd name="connsiteY119" fmla="*/ 3509285 h 4010616"/>
                <a:gd name="connsiteX120" fmla="*/ 2007244 w 4010616"/>
                <a:gd name="connsiteY120" fmla="*/ 3509285 h 4010616"/>
                <a:gd name="connsiteX121" fmla="*/ 2060763 w 4010616"/>
                <a:gd name="connsiteY121" fmla="*/ 3344216 h 4010616"/>
                <a:gd name="connsiteX122" fmla="*/ 2061467 w 4010616"/>
                <a:gd name="connsiteY122" fmla="*/ 3344216 h 4010616"/>
                <a:gd name="connsiteX123" fmla="*/ 2061128 w 4010616"/>
                <a:gd name="connsiteY123" fmla="*/ 3342689 h 4010616"/>
                <a:gd name="connsiteX124" fmla="*/ 2087775 w 4010616"/>
                <a:gd name="connsiteY124" fmla="*/ 3318466 h 4010616"/>
                <a:gd name="connsiteX125" fmla="*/ 2114422 w 4010616"/>
                <a:gd name="connsiteY125" fmla="*/ 3342689 h 4010616"/>
                <a:gd name="connsiteX126" fmla="*/ 2112328 w 4010616"/>
                <a:gd name="connsiteY126" fmla="*/ 3352118 h 4010616"/>
                <a:gd name="connsiteX127" fmla="*/ 2112209 w 4010616"/>
                <a:gd name="connsiteY127" fmla="*/ 3352279 h 4010616"/>
                <a:gd name="connsiteX128" fmla="*/ 2074525 w 4010616"/>
                <a:gd name="connsiteY128" fmla="*/ 3529014 h 4010616"/>
                <a:gd name="connsiteX129" fmla="*/ 2099296 w 4010616"/>
                <a:gd name="connsiteY129" fmla="*/ 3688827 h 4010616"/>
                <a:gd name="connsiteX130" fmla="*/ 2180716 w 4010616"/>
                <a:gd name="connsiteY130" fmla="*/ 3607406 h 4010616"/>
                <a:gd name="connsiteX131" fmla="*/ 2178300 w 4010616"/>
                <a:gd name="connsiteY131" fmla="*/ 3604230 h 4010616"/>
                <a:gd name="connsiteX132" fmla="*/ 2180554 w 4010616"/>
                <a:gd name="connsiteY132" fmla="*/ 3587647 h 4010616"/>
                <a:gd name="connsiteX133" fmla="*/ 2193873 w 4010616"/>
                <a:gd name="connsiteY133" fmla="*/ 3577515 h 4010616"/>
                <a:gd name="connsiteX134" fmla="*/ 2209205 w 4010616"/>
                <a:gd name="connsiteY134" fmla="*/ 3579600 h 4010616"/>
                <a:gd name="connsiteX135" fmla="*/ 2223501 w 4010616"/>
                <a:gd name="connsiteY135" fmla="*/ 3573678 h 4010616"/>
                <a:gd name="connsiteX136" fmla="*/ 2238963 w 4010616"/>
                <a:gd name="connsiteY136" fmla="*/ 3580082 h 4010616"/>
                <a:gd name="connsiteX137" fmla="*/ 2245367 w 4010616"/>
                <a:gd name="connsiteY137" fmla="*/ 3595543 h 4010616"/>
                <a:gd name="connsiteX138" fmla="*/ 2243839 w 4010616"/>
                <a:gd name="connsiteY138" fmla="*/ 3599231 h 4010616"/>
                <a:gd name="connsiteX139" fmla="*/ 2343829 w 4010616"/>
                <a:gd name="connsiteY139" fmla="*/ 3657521 h 4010616"/>
                <a:gd name="connsiteX140" fmla="*/ 2327024 w 4010616"/>
                <a:gd name="connsiteY140" fmla="*/ 3496248 h 4010616"/>
                <a:gd name="connsiteX141" fmla="*/ 2243240 w 4010616"/>
                <a:gd name="connsiteY141" fmla="*/ 3330352 h 4010616"/>
                <a:gd name="connsiteX142" fmla="*/ 2241100 w 4010616"/>
                <a:gd name="connsiteY142" fmla="*/ 3326202 h 4010616"/>
                <a:gd name="connsiteX143" fmla="*/ 2260696 w 4010616"/>
                <a:gd name="connsiteY143" fmla="*/ 3295990 h 4010616"/>
                <a:gd name="connsiteX144" fmla="*/ 2292634 w 4010616"/>
                <a:gd name="connsiteY144" fmla="*/ 3312626 h 4010616"/>
                <a:gd name="connsiteX145" fmla="*/ 2292696 w 4010616"/>
                <a:gd name="connsiteY145" fmla="*/ 3314188 h 4010616"/>
                <a:gd name="connsiteX146" fmla="*/ 2293253 w 4010616"/>
                <a:gd name="connsiteY146" fmla="*/ 3314042 h 4010616"/>
                <a:gd name="connsiteX147" fmla="*/ 2387059 w 4010616"/>
                <a:gd name="connsiteY147" fmla="*/ 3460030 h 4010616"/>
                <a:gd name="connsiteX148" fmla="*/ 2390335 w 4010616"/>
                <a:gd name="connsiteY148" fmla="*/ 3459167 h 4010616"/>
                <a:gd name="connsiteX149" fmla="*/ 2400035 w 4010616"/>
                <a:gd name="connsiteY149" fmla="*/ 3285909 h 4010616"/>
                <a:gd name="connsiteX150" fmla="*/ 2400716 w 4010616"/>
                <a:gd name="connsiteY150" fmla="*/ 3285730 h 4010616"/>
                <a:gd name="connsiteX151" fmla="*/ 2399999 w 4010616"/>
                <a:gd name="connsiteY151" fmla="*/ 3284340 h 4010616"/>
                <a:gd name="connsiteX152" fmla="*/ 2419596 w 4010616"/>
                <a:gd name="connsiteY152" fmla="*/ 3254128 h 4010616"/>
                <a:gd name="connsiteX153" fmla="*/ 2451534 w 4010616"/>
                <a:gd name="connsiteY153" fmla="*/ 3270763 h 4010616"/>
                <a:gd name="connsiteX154" fmla="*/ 2451911 w 4010616"/>
                <a:gd name="connsiteY154" fmla="*/ 3280414 h 4010616"/>
                <a:gd name="connsiteX155" fmla="*/ 2451837 w 4010616"/>
                <a:gd name="connsiteY155" fmla="*/ 3280600 h 4010616"/>
                <a:gd name="connsiteX156" fmla="*/ 2460423 w 4010616"/>
                <a:gd name="connsiteY156" fmla="*/ 3461104 h 4010616"/>
                <a:gd name="connsiteX157" fmla="*/ 2525090 w 4010616"/>
                <a:gd name="connsiteY157" fmla="*/ 3609333 h 4010616"/>
                <a:gd name="connsiteX158" fmla="*/ 2591574 w 4010616"/>
                <a:gd name="connsiteY158" fmla="*/ 3495287 h 4010616"/>
                <a:gd name="connsiteX159" fmla="*/ 2590343 w 4010616"/>
                <a:gd name="connsiteY159" fmla="*/ 3485931 h 4010616"/>
                <a:gd name="connsiteX160" fmla="*/ 2600530 w 4010616"/>
                <a:gd name="connsiteY160" fmla="*/ 3472654 h 4010616"/>
                <a:gd name="connsiteX161" fmla="*/ 2609034 w 4010616"/>
                <a:gd name="connsiteY161" fmla="*/ 3471535 h 4010616"/>
                <a:gd name="connsiteX162" fmla="*/ 2615862 w 4010616"/>
                <a:gd name="connsiteY162" fmla="*/ 3466341 h 4010616"/>
                <a:gd name="connsiteX163" fmla="*/ 2632444 w 4010616"/>
                <a:gd name="connsiteY163" fmla="*/ 3468595 h 4010616"/>
                <a:gd name="connsiteX164" fmla="*/ 2638158 w 4010616"/>
                <a:gd name="connsiteY164" fmla="*/ 3476107 h 4010616"/>
                <a:gd name="connsiteX165" fmla="*/ 2766243 w 4010616"/>
                <a:gd name="connsiteY165" fmla="*/ 3510427 h 4010616"/>
                <a:gd name="connsiteX166" fmla="*/ 2707635 w 4010616"/>
                <a:gd name="connsiteY166" fmla="*/ 3359244 h 4010616"/>
                <a:gd name="connsiteX167" fmla="*/ 2583188 w 4010616"/>
                <a:gd name="connsiteY167" fmla="*/ 3221207 h 4010616"/>
                <a:gd name="connsiteX168" fmla="*/ 2580032 w 4010616"/>
                <a:gd name="connsiteY168" fmla="*/ 3217766 h 4010616"/>
                <a:gd name="connsiteX169" fmla="*/ 2590997 w 4010616"/>
                <a:gd name="connsiteY169" fmla="*/ 3183464 h 4010616"/>
                <a:gd name="connsiteX170" fmla="*/ 2626186 w 4010616"/>
                <a:gd name="connsiteY170" fmla="*/ 3191119 h 4010616"/>
                <a:gd name="connsiteX171" fmla="*/ 2626655 w 4010616"/>
                <a:gd name="connsiteY171" fmla="*/ 3192611 h 4010616"/>
                <a:gd name="connsiteX172" fmla="*/ 2627155 w 4010616"/>
                <a:gd name="connsiteY172" fmla="*/ 3192323 h 4010616"/>
                <a:gd name="connsiteX173" fmla="*/ 2756038 w 4010616"/>
                <a:gd name="connsiteY173" fmla="*/ 3308517 h 4010616"/>
                <a:gd name="connsiteX174" fmla="*/ 2758972 w 4010616"/>
                <a:gd name="connsiteY174" fmla="*/ 3306823 h 4010616"/>
                <a:gd name="connsiteX175" fmla="*/ 2722786 w 4010616"/>
                <a:gd name="connsiteY175" fmla="*/ 3137110 h 4010616"/>
                <a:gd name="connsiteX176" fmla="*/ 2723396 w 4010616"/>
                <a:gd name="connsiteY176" fmla="*/ 3136758 h 4010616"/>
                <a:gd name="connsiteX177" fmla="*/ 2722339 w 4010616"/>
                <a:gd name="connsiteY177" fmla="*/ 3135605 h 4010616"/>
                <a:gd name="connsiteX178" fmla="*/ 2733304 w 4010616"/>
                <a:gd name="connsiteY178" fmla="*/ 3101304 h 4010616"/>
                <a:gd name="connsiteX179" fmla="*/ 2768492 w 4010616"/>
                <a:gd name="connsiteY179" fmla="*/ 3108958 h 4010616"/>
                <a:gd name="connsiteX180" fmla="*/ 2771393 w 4010616"/>
                <a:gd name="connsiteY180" fmla="*/ 3118171 h 4010616"/>
                <a:gd name="connsiteX181" fmla="*/ 2771370 w 4010616"/>
                <a:gd name="connsiteY181" fmla="*/ 3118370 h 4010616"/>
                <a:gd name="connsiteX182" fmla="*/ 2827104 w 4010616"/>
                <a:gd name="connsiteY182" fmla="*/ 3290268 h 4010616"/>
                <a:gd name="connsiteX183" fmla="*/ 2928462 w 4010616"/>
                <a:gd name="connsiteY183" fmla="*/ 3416286 h 4010616"/>
                <a:gd name="connsiteX184" fmla="*/ 2958264 w 4010616"/>
                <a:gd name="connsiteY184" fmla="*/ 3305063 h 4010616"/>
                <a:gd name="connsiteX185" fmla="*/ 2954583 w 4010616"/>
                <a:gd name="connsiteY185" fmla="*/ 3303520 h 4010616"/>
                <a:gd name="connsiteX186" fmla="*/ 2948244 w 4010616"/>
                <a:gd name="connsiteY186" fmla="*/ 3288032 h 4010616"/>
                <a:gd name="connsiteX187" fmla="*/ 2954713 w 4010616"/>
                <a:gd name="connsiteY187" fmla="*/ 3272598 h 4010616"/>
                <a:gd name="connsiteX188" fmla="*/ 2969033 w 4010616"/>
                <a:gd name="connsiteY188" fmla="*/ 3266737 h 4010616"/>
                <a:gd name="connsiteX189" fmla="*/ 2978453 w 4010616"/>
                <a:gd name="connsiteY189" fmla="*/ 3254461 h 4010616"/>
                <a:gd name="connsiteX190" fmla="*/ 2995045 w 4010616"/>
                <a:gd name="connsiteY190" fmla="*/ 3252276 h 4010616"/>
                <a:gd name="connsiteX191" fmla="*/ 3008321 w 4010616"/>
                <a:gd name="connsiteY191" fmla="*/ 3262464 h 4010616"/>
                <a:gd name="connsiteX192" fmla="*/ 3008842 w 4010616"/>
                <a:gd name="connsiteY192" fmla="*/ 3266421 h 4010616"/>
                <a:gd name="connsiteX193" fmla="*/ 3124581 w 4010616"/>
                <a:gd name="connsiteY193" fmla="*/ 3266907 h 4010616"/>
                <a:gd name="connsiteX194" fmla="*/ 3029391 w 4010616"/>
                <a:gd name="connsiteY194" fmla="*/ 3135643 h 4010616"/>
                <a:gd name="connsiteX195" fmla="*/ 2873884 w 4010616"/>
                <a:gd name="connsiteY195" fmla="*/ 3033866 h 4010616"/>
                <a:gd name="connsiteX196" fmla="*/ 2869956 w 4010616"/>
                <a:gd name="connsiteY196" fmla="*/ 3031342 h 4010616"/>
                <a:gd name="connsiteX197" fmla="*/ 2871820 w 4010616"/>
                <a:gd name="connsiteY197" fmla="*/ 2995379 h 4010616"/>
                <a:gd name="connsiteX198" fmla="*/ 2907798 w 4010616"/>
                <a:gd name="connsiteY198" fmla="*/ 2993816 h 4010616"/>
                <a:gd name="connsiteX199" fmla="*/ 2908632 w 4010616"/>
                <a:gd name="connsiteY199" fmla="*/ 2995139 h 4010616"/>
                <a:gd name="connsiteX200" fmla="*/ 2909041 w 4010616"/>
                <a:gd name="connsiteY200" fmla="*/ 2994734 h 4010616"/>
                <a:gd name="connsiteX201" fmla="*/ 3063274 w 4010616"/>
                <a:gd name="connsiteY201" fmla="*/ 3074260 h 4010616"/>
                <a:gd name="connsiteX202" fmla="*/ 3065679 w 4010616"/>
                <a:gd name="connsiteY202" fmla="*/ 3071874 h 4010616"/>
                <a:gd name="connsiteX203" fmla="*/ 2987451 w 4010616"/>
                <a:gd name="connsiteY203" fmla="*/ 2916979 h 4010616"/>
                <a:gd name="connsiteX204" fmla="*/ 2987951 w 4010616"/>
                <a:gd name="connsiteY204" fmla="*/ 2916483 h 4010616"/>
                <a:gd name="connsiteX205" fmla="*/ 2986635 w 4010616"/>
                <a:gd name="connsiteY205" fmla="*/ 2915638 h 4010616"/>
                <a:gd name="connsiteX206" fmla="*/ 2988500 w 4010616"/>
                <a:gd name="connsiteY206" fmla="*/ 2879675 h 4010616"/>
                <a:gd name="connsiteX207" fmla="*/ 3024477 w 4010616"/>
                <a:gd name="connsiteY207" fmla="*/ 2878112 h 4010616"/>
                <a:gd name="connsiteX208" fmla="*/ 3029629 w 4010616"/>
                <a:gd name="connsiteY208" fmla="*/ 2886282 h 4010616"/>
                <a:gd name="connsiteX209" fmla="*/ 3029658 w 4010616"/>
                <a:gd name="connsiteY209" fmla="*/ 2886480 h 4010616"/>
                <a:gd name="connsiteX210" fmla="*/ 3127345 w 4010616"/>
                <a:gd name="connsiteY210" fmla="*/ 3038508 h 4010616"/>
                <a:gd name="connsiteX211" fmla="*/ 3257464 w 4010616"/>
                <a:gd name="connsiteY211" fmla="*/ 3134545 h 4010616"/>
                <a:gd name="connsiteX212" fmla="*/ 3258018 w 4010616"/>
                <a:gd name="connsiteY212" fmla="*/ 3002530 h 4010616"/>
                <a:gd name="connsiteX213" fmla="*/ 3252275 w 4010616"/>
                <a:gd name="connsiteY213" fmla="*/ 2995046 h 4010616"/>
                <a:gd name="connsiteX214" fmla="*/ 3254459 w 4010616"/>
                <a:gd name="connsiteY214" fmla="*/ 2978454 h 4010616"/>
                <a:gd name="connsiteX215" fmla="*/ 3261263 w 4010616"/>
                <a:gd name="connsiteY215" fmla="*/ 2973234 h 4010616"/>
                <a:gd name="connsiteX216" fmla="*/ 3264578 w 4010616"/>
                <a:gd name="connsiteY216" fmla="*/ 2965324 h 4010616"/>
                <a:gd name="connsiteX217" fmla="*/ 3280066 w 4010616"/>
                <a:gd name="connsiteY217" fmla="*/ 2958985 h 4010616"/>
                <a:gd name="connsiteX218" fmla="*/ 3288766 w 4010616"/>
                <a:gd name="connsiteY218" fmla="*/ 2962632 h 4010616"/>
                <a:gd name="connsiteX219" fmla="*/ 3416858 w 4010616"/>
                <a:gd name="connsiteY219" fmla="*/ 2928310 h 4010616"/>
                <a:gd name="connsiteX220" fmla="*/ 3290509 w 4010616"/>
                <a:gd name="connsiteY220" fmla="*/ 2826685 h 4010616"/>
                <a:gd name="connsiteX221" fmla="*/ 3113717 w 4010616"/>
                <a:gd name="connsiteY221" fmla="*/ 2769365 h 4010616"/>
                <a:gd name="connsiteX222" fmla="*/ 3109264 w 4010616"/>
                <a:gd name="connsiteY222" fmla="*/ 2767963 h 4010616"/>
                <a:gd name="connsiteX223" fmla="*/ 3101609 w 4010616"/>
                <a:gd name="connsiteY223" fmla="*/ 2732775 h 4010616"/>
                <a:gd name="connsiteX224" fmla="*/ 3135910 w 4010616"/>
                <a:gd name="connsiteY224" fmla="*/ 2721810 h 4010616"/>
                <a:gd name="connsiteX225" fmla="*/ 3137063 w 4010616"/>
                <a:gd name="connsiteY225" fmla="*/ 2722867 h 4010616"/>
                <a:gd name="connsiteX226" fmla="*/ 3137351 w 4010616"/>
                <a:gd name="connsiteY226" fmla="*/ 2722367 h 4010616"/>
                <a:gd name="connsiteX227" fmla="*/ 3307065 w 4010616"/>
                <a:gd name="connsiteY227" fmla="*/ 2758553 h 4010616"/>
                <a:gd name="connsiteX228" fmla="*/ 3308759 w 4010616"/>
                <a:gd name="connsiteY228" fmla="*/ 2755619 h 4010616"/>
                <a:gd name="connsiteX229" fmla="*/ 3192564 w 4010616"/>
                <a:gd name="connsiteY229" fmla="*/ 2626736 h 4010616"/>
                <a:gd name="connsiteX230" fmla="*/ 3192916 w 4010616"/>
                <a:gd name="connsiteY230" fmla="*/ 2626126 h 4010616"/>
                <a:gd name="connsiteX231" fmla="*/ 3191424 w 4010616"/>
                <a:gd name="connsiteY231" fmla="*/ 2625656 h 4010616"/>
                <a:gd name="connsiteX232" fmla="*/ 3183770 w 4010616"/>
                <a:gd name="connsiteY232" fmla="*/ 2590468 h 4010616"/>
                <a:gd name="connsiteX233" fmla="*/ 3218071 w 4010616"/>
                <a:gd name="connsiteY233" fmla="*/ 2579503 h 4010616"/>
                <a:gd name="connsiteX234" fmla="*/ 3225189 w 4010616"/>
                <a:gd name="connsiteY234" fmla="*/ 2586031 h 4010616"/>
                <a:gd name="connsiteX235" fmla="*/ 3225269 w 4010616"/>
                <a:gd name="connsiteY235" fmla="*/ 2586214 h 4010616"/>
                <a:gd name="connsiteX236" fmla="*/ 3359485 w 4010616"/>
                <a:gd name="connsiteY236" fmla="*/ 2707216 h 4010616"/>
                <a:gd name="connsiteX237" fmla="*/ 3510272 w 4010616"/>
                <a:gd name="connsiteY237" fmla="*/ 2765671 h 4010616"/>
                <a:gd name="connsiteX238" fmla="*/ 3480470 w 4010616"/>
                <a:gd name="connsiteY238" fmla="*/ 2654449 h 4010616"/>
                <a:gd name="connsiteX239" fmla="*/ 3476511 w 4010616"/>
                <a:gd name="connsiteY239" fmla="*/ 2654953 h 4010616"/>
                <a:gd name="connsiteX240" fmla="*/ 3463277 w 4010616"/>
                <a:gd name="connsiteY240" fmla="*/ 2644710 h 4010616"/>
                <a:gd name="connsiteX241" fmla="*/ 3461162 w 4010616"/>
                <a:gd name="connsiteY241" fmla="*/ 2628109 h 4010616"/>
                <a:gd name="connsiteX242" fmla="*/ 3470633 w 4010616"/>
                <a:gd name="connsiteY242" fmla="*/ 2615873 h 4010616"/>
                <a:gd name="connsiteX243" fmla="*/ 3472653 w 4010616"/>
                <a:gd name="connsiteY243" fmla="*/ 2600531 h 4010616"/>
                <a:gd name="connsiteX244" fmla="*/ 3485930 w 4010616"/>
                <a:gd name="connsiteY244" fmla="*/ 2590344 h 4010616"/>
                <a:gd name="connsiteX245" fmla="*/ 3502522 w 4010616"/>
                <a:gd name="connsiteY245" fmla="*/ 2592528 h 4010616"/>
                <a:gd name="connsiteX246" fmla="*/ 3504951 w 4010616"/>
                <a:gd name="connsiteY246" fmla="*/ 2595695 h 4010616"/>
                <a:gd name="connsiteX247" fmla="*/ 3605427 w 4010616"/>
                <a:gd name="connsiteY247" fmla="*/ 2538246 h 4010616"/>
                <a:gd name="connsiteX248" fmla="*/ 3457358 w 4010616"/>
                <a:gd name="connsiteY248" fmla="*/ 2472163 h 4010616"/>
                <a:gd name="connsiteX249" fmla="*/ 3271796 w 4010616"/>
                <a:gd name="connsiteY249" fmla="*/ 2461775 h 4010616"/>
                <a:gd name="connsiteX250" fmla="*/ 3267132 w 4010616"/>
                <a:gd name="connsiteY250" fmla="*/ 2461553 h 4010616"/>
                <a:gd name="connsiteX251" fmla="*/ 3250766 w 4010616"/>
                <a:gd name="connsiteY251" fmla="*/ 2429476 h 4010616"/>
                <a:gd name="connsiteX252" fmla="*/ 3281142 w 4010616"/>
                <a:gd name="connsiteY252" fmla="*/ 2410134 h 4010616"/>
                <a:gd name="connsiteX253" fmla="*/ 3282526 w 4010616"/>
                <a:gd name="connsiteY253" fmla="*/ 2410863 h 4010616"/>
                <a:gd name="connsiteX254" fmla="*/ 3282677 w 4010616"/>
                <a:gd name="connsiteY254" fmla="*/ 2410307 h 4010616"/>
                <a:gd name="connsiteX255" fmla="*/ 3456010 w 4010616"/>
                <a:gd name="connsiteY255" fmla="*/ 2402062 h 4010616"/>
                <a:gd name="connsiteX256" fmla="*/ 3456900 w 4010616"/>
                <a:gd name="connsiteY256" fmla="*/ 2398793 h 4010616"/>
                <a:gd name="connsiteX257" fmla="*/ 3311705 w 4010616"/>
                <a:gd name="connsiteY257" fmla="*/ 2303765 h 4010616"/>
                <a:gd name="connsiteX258" fmla="*/ 3311890 w 4010616"/>
                <a:gd name="connsiteY258" fmla="*/ 2303085 h 4010616"/>
                <a:gd name="connsiteX259" fmla="*/ 3310328 w 4010616"/>
                <a:gd name="connsiteY259" fmla="*/ 2303011 h 4010616"/>
                <a:gd name="connsiteX260" fmla="*/ 3293961 w 4010616"/>
                <a:gd name="connsiteY260" fmla="*/ 2270934 h 4010616"/>
                <a:gd name="connsiteX261" fmla="*/ 3324337 w 4010616"/>
                <a:gd name="connsiteY261" fmla="*/ 2251592 h 4010616"/>
                <a:gd name="connsiteX262" fmla="*/ 3332884 w 4010616"/>
                <a:gd name="connsiteY262" fmla="*/ 2256091 h 4010616"/>
                <a:gd name="connsiteX263" fmla="*/ 3333008 w 4010616"/>
                <a:gd name="connsiteY263" fmla="*/ 2256248 h 4010616"/>
                <a:gd name="connsiteX264" fmla="*/ 3493622 w 4010616"/>
                <a:gd name="connsiteY264" fmla="*/ 2339065 h 4010616"/>
                <a:gd name="connsiteX265" fmla="*/ 3654326 w 4010616"/>
                <a:gd name="connsiteY265" fmla="*/ 2357176 h 4010616"/>
                <a:gd name="connsiteX266" fmla="*/ 3588801 w 4010616"/>
                <a:gd name="connsiteY266" fmla="*/ 2242574 h 4010616"/>
                <a:gd name="connsiteX267" fmla="*/ 3580082 w 4010616"/>
                <a:gd name="connsiteY267" fmla="*/ 2238963 h 4010616"/>
                <a:gd name="connsiteX268" fmla="*/ 3573678 w 4010616"/>
                <a:gd name="connsiteY268" fmla="*/ 2223502 h 4010616"/>
                <a:gd name="connsiteX269" fmla="*/ 3576961 w 4010616"/>
                <a:gd name="connsiteY269" fmla="*/ 2215577 h 4010616"/>
                <a:gd name="connsiteX270" fmla="*/ 3575877 w 4010616"/>
                <a:gd name="connsiteY270" fmla="*/ 2207069 h 4010616"/>
                <a:gd name="connsiteX271" fmla="*/ 3586120 w 4010616"/>
                <a:gd name="connsiteY271" fmla="*/ 2193835 h 4010616"/>
                <a:gd name="connsiteX272" fmla="*/ 3595481 w 4010616"/>
                <a:gd name="connsiteY272" fmla="*/ 2192642 h 4010616"/>
                <a:gd name="connsiteX273" fmla="*/ 3689247 w 4010616"/>
                <a:gd name="connsiteY273" fmla="*/ 2098876 h 4010616"/>
                <a:gd name="connsiteX274" fmla="*/ 3529014 w 4010616"/>
                <a:gd name="connsiteY274" fmla="*/ 2074041 h 4010616"/>
                <a:gd name="connsiteX275" fmla="*/ 3347247 w 4010616"/>
                <a:gd name="connsiteY275" fmla="*/ 2112797 h 4010616"/>
                <a:gd name="connsiteX276" fmla="*/ 3342689 w 4010616"/>
                <a:gd name="connsiteY276" fmla="*/ 2113809 h 4010616"/>
                <a:gd name="connsiteX277" fmla="*/ 3318466 w 4010616"/>
                <a:gd name="connsiteY277" fmla="*/ 2087162 h 4010616"/>
                <a:gd name="connsiteX278" fmla="*/ 3342689 w 4010616"/>
                <a:gd name="connsiteY278" fmla="*/ 2060516 h 4010616"/>
                <a:gd name="connsiteX279" fmla="*/ 3344216 w 4010616"/>
                <a:gd name="connsiteY279" fmla="*/ 2060855 h 4010616"/>
                <a:gd name="connsiteX280" fmla="*/ 3344216 w 4010616"/>
                <a:gd name="connsiteY280" fmla="*/ 2060278 h 4010616"/>
                <a:gd name="connsiteX281" fmla="*/ 3509285 w 4010616"/>
                <a:gd name="connsiteY281" fmla="*/ 2006760 h 4010616"/>
                <a:gd name="connsiteX282" fmla="*/ 3509285 w 4010616"/>
                <a:gd name="connsiteY282" fmla="*/ 2003372 h 4010616"/>
                <a:gd name="connsiteX283" fmla="*/ 3344216 w 4010616"/>
                <a:gd name="connsiteY283" fmla="*/ 1949853 h 4010616"/>
                <a:gd name="connsiteX284" fmla="*/ 3344216 w 4010616"/>
                <a:gd name="connsiteY284" fmla="*/ 1949148 h 4010616"/>
                <a:gd name="connsiteX285" fmla="*/ 3342689 w 4010616"/>
                <a:gd name="connsiteY285" fmla="*/ 1949488 h 4010616"/>
                <a:gd name="connsiteX286" fmla="*/ 3318466 w 4010616"/>
                <a:gd name="connsiteY286" fmla="*/ 1922841 h 4010616"/>
                <a:gd name="connsiteX287" fmla="*/ 3342689 w 4010616"/>
                <a:gd name="connsiteY287" fmla="*/ 1896194 h 4010616"/>
                <a:gd name="connsiteX288" fmla="*/ 3352118 w 4010616"/>
                <a:gd name="connsiteY288" fmla="*/ 1898288 h 4010616"/>
                <a:gd name="connsiteX289" fmla="*/ 3352278 w 4010616"/>
                <a:gd name="connsiteY289" fmla="*/ 1898407 h 4010616"/>
                <a:gd name="connsiteX290" fmla="*/ 3529014 w 4010616"/>
                <a:gd name="connsiteY290" fmla="*/ 1936091 h 4010616"/>
                <a:gd name="connsiteX291" fmla="*/ 3688827 w 4010616"/>
                <a:gd name="connsiteY291" fmla="*/ 1911320 h 4010616"/>
                <a:gd name="connsiteX292" fmla="*/ 3607406 w 4010616"/>
                <a:gd name="connsiteY292" fmla="*/ 1829900 h 4010616"/>
                <a:gd name="connsiteX293" fmla="*/ 3604230 w 4010616"/>
                <a:gd name="connsiteY293" fmla="*/ 1832316 h 4010616"/>
                <a:gd name="connsiteX294" fmla="*/ 3587647 w 4010616"/>
                <a:gd name="connsiteY294" fmla="*/ 1830062 h 4010616"/>
                <a:gd name="connsiteX295" fmla="*/ 3577515 w 4010616"/>
                <a:gd name="connsiteY295" fmla="*/ 1816743 h 4010616"/>
                <a:gd name="connsiteX296" fmla="*/ 3579599 w 4010616"/>
                <a:gd name="connsiteY296" fmla="*/ 1801410 h 4010616"/>
                <a:gd name="connsiteX297" fmla="*/ 3573678 w 4010616"/>
                <a:gd name="connsiteY297" fmla="*/ 1787114 h 4010616"/>
                <a:gd name="connsiteX298" fmla="*/ 3580082 w 4010616"/>
                <a:gd name="connsiteY298" fmla="*/ 1771653 h 4010616"/>
                <a:gd name="connsiteX299" fmla="*/ 3595543 w 4010616"/>
                <a:gd name="connsiteY299" fmla="*/ 1765249 h 4010616"/>
                <a:gd name="connsiteX300" fmla="*/ 3599231 w 4010616"/>
                <a:gd name="connsiteY300" fmla="*/ 1766776 h 4010616"/>
                <a:gd name="connsiteX301" fmla="*/ 3657521 w 4010616"/>
                <a:gd name="connsiteY301" fmla="*/ 1666787 h 4010616"/>
                <a:gd name="connsiteX302" fmla="*/ 3496248 w 4010616"/>
                <a:gd name="connsiteY302" fmla="*/ 1683592 h 4010616"/>
                <a:gd name="connsiteX303" fmla="*/ 3330352 w 4010616"/>
                <a:gd name="connsiteY303" fmla="*/ 1767376 h 4010616"/>
                <a:gd name="connsiteX304" fmla="*/ 3326203 w 4010616"/>
                <a:gd name="connsiteY304" fmla="*/ 1769516 h 4010616"/>
                <a:gd name="connsiteX305" fmla="*/ 3295990 w 4010616"/>
                <a:gd name="connsiteY305" fmla="*/ 1749920 h 4010616"/>
                <a:gd name="connsiteX306" fmla="*/ 3312626 w 4010616"/>
                <a:gd name="connsiteY306" fmla="*/ 1717981 h 4010616"/>
                <a:gd name="connsiteX307" fmla="*/ 3314189 w 4010616"/>
                <a:gd name="connsiteY307" fmla="*/ 1717920 h 4010616"/>
                <a:gd name="connsiteX308" fmla="*/ 3314042 w 4010616"/>
                <a:gd name="connsiteY308" fmla="*/ 1717363 h 4010616"/>
                <a:gd name="connsiteX309" fmla="*/ 3460030 w 4010616"/>
                <a:gd name="connsiteY309" fmla="*/ 1623557 h 4010616"/>
                <a:gd name="connsiteX310" fmla="*/ 3459167 w 4010616"/>
                <a:gd name="connsiteY310" fmla="*/ 1620281 h 4010616"/>
                <a:gd name="connsiteX311" fmla="*/ 3285910 w 4010616"/>
                <a:gd name="connsiteY311" fmla="*/ 1610581 h 4010616"/>
                <a:gd name="connsiteX312" fmla="*/ 3285730 w 4010616"/>
                <a:gd name="connsiteY312" fmla="*/ 1609900 h 4010616"/>
                <a:gd name="connsiteX313" fmla="*/ 3284340 w 4010616"/>
                <a:gd name="connsiteY313" fmla="*/ 1610617 h 4010616"/>
                <a:gd name="connsiteX314" fmla="*/ 3254127 w 4010616"/>
                <a:gd name="connsiteY314" fmla="*/ 1591020 h 4010616"/>
                <a:gd name="connsiteX315" fmla="*/ 3270763 w 4010616"/>
                <a:gd name="connsiteY315" fmla="*/ 1559082 h 4010616"/>
                <a:gd name="connsiteX316" fmla="*/ 3280414 w 4010616"/>
                <a:gd name="connsiteY316" fmla="*/ 1558705 h 4010616"/>
                <a:gd name="connsiteX317" fmla="*/ 3280600 w 4010616"/>
                <a:gd name="connsiteY317" fmla="*/ 1558779 h 4010616"/>
                <a:gd name="connsiteX318" fmla="*/ 3461104 w 4010616"/>
                <a:gd name="connsiteY318" fmla="*/ 1550193 h 4010616"/>
                <a:gd name="connsiteX319" fmla="*/ 3609333 w 4010616"/>
                <a:gd name="connsiteY319" fmla="*/ 1485526 h 4010616"/>
                <a:gd name="connsiteX320" fmla="*/ 3495286 w 4010616"/>
                <a:gd name="connsiteY320" fmla="*/ 1419041 h 4010616"/>
                <a:gd name="connsiteX321" fmla="*/ 3485930 w 4010616"/>
                <a:gd name="connsiteY321" fmla="*/ 1420272 h 4010616"/>
                <a:gd name="connsiteX322" fmla="*/ 3472653 w 4010616"/>
                <a:gd name="connsiteY322" fmla="*/ 1410085 h 4010616"/>
                <a:gd name="connsiteX323" fmla="*/ 3471533 w 4010616"/>
                <a:gd name="connsiteY323" fmla="*/ 1401579 h 4010616"/>
                <a:gd name="connsiteX324" fmla="*/ 3466341 w 4010616"/>
                <a:gd name="connsiteY324" fmla="*/ 1394754 h 4010616"/>
                <a:gd name="connsiteX325" fmla="*/ 3468595 w 4010616"/>
                <a:gd name="connsiteY325" fmla="*/ 1378172 h 4010616"/>
                <a:gd name="connsiteX326" fmla="*/ 3476105 w 4010616"/>
                <a:gd name="connsiteY326" fmla="*/ 1372459 h 4010616"/>
                <a:gd name="connsiteX327" fmla="*/ 3510425 w 4010616"/>
                <a:gd name="connsiteY327" fmla="*/ 1244372 h 4010616"/>
                <a:gd name="connsiteX328" fmla="*/ 3359242 w 4010616"/>
                <a:gd name="connsiteY328" fmla="*/ 1302980 h 4010616"/>
                <a:gd name="connsiteX329" fmla="*/ 3221205 w 4010616"/>
                <a:gd name="connsiteY329" fmla="*/ 1427427 h 4010616"/>
                <a:gd name="connsiteX330" fmla="*/ 3217764 w 4010616"/>
                <a:gd name="connsiteY330" fmla="*/ 1430583 h 4010616"/>
                <a:gd name="connsiteX331" fmla="*/ 3199028 w 4010616"/>
                <a:gd name="connsiteY331" fmla="*/ 1432388 h 4010616"/>
                <a:gd name="connsiteX332" fmla="*/ 3183463 w 4010616"/>
                <a:gd name="connsiteY332" fmla="*/ 1419618 h 4010616"/>
                <a:gd name="connsiteX333" fmla="*/ 3191117 w 4010616"/>
                <a:gd name="connsiteY333" fmla="*/ 1384429 h 4010616"/>
                <a:gd name="connsiteX334" fmla="*/ 3192609 w 4010616"/>
                <a:gd name="connsiteY334" fmla="*/ 1383959 h 4010616"/>
                <a:gd name="connsiteX335" fmla="*/ 3192321 w 4010616"/>
                <a:gd name="connsiteY335" fmla="*/ 1383460 h 4010616"/>
                <a:gd name="connsiteX336" fmla="*/ 3308516 w 4010616"/>
                <a:gd name="connsiteY336" fmla="*/ 1254577 h 4010616"/>
                <a:gd name="connsiteX337" fmla="*/ 3306822 w 4010616"/>
                <a:gd name="connsiteY337" fmla="*/ 1251643 h 4010616"/>
                <a:gd name="connsiteX338" fmla="*/ 3137108 w 4010616"/>
                <a:gd name="connsiteY338" fmla="*/ 1287829 h 4010616"/>
                <a:gd name="connsiteX339" fmla="*/ 3136756 w 4010616"/>
                <a:gd name="connsiteY339" fmla="*/ 1287219 h 4010616"/>
                <a:gd name="connsiteX340" fmla="*/ 3135603 w 4010616"/>
                <a:gd name="connsiteY340" fmla="*/ 1288276 h 4010616"/>
                <a:gd name="connsiteX341" fmla="*/ 3101302 w 4010616"/>
                <a:gd name="connsiteY341" fmla="*/ 1277311 h 4010616"/>
                <a:gd name="connsiteX342" fmla="*/ 3108957 w 4010616"/>
                <a:gd name="connsiteY342" fmla="*/ 1242123 h 4010616"/>
                <a:gd name="connsiteX343" fmla="*/ 3118169 w 4010616"/>
                <a:gd name="connsiteY343" fmla="*/ 1239222 h 4010616"/>
                <a:gd name="connsiteX344" fmla="*/ 3118368 w 4010616"/>
                <a:gd name="connsiteY344" fmla="*/ 1239245 h 4010616"/>
                <a:gd name="connsiteX345" fmla="*/ 3290267 w 4010616"/>
                <a:gd name="connsiteY345" fmla="*/ 1183511 h 4010616"/>
                <a:gd name="connsiteX346" fmla="*/ 3416284 w 4010616"/>
                <a:gd name="connsiteY346" fmla="*/ 1082153 h 4010616"/>
                <a:gd name="connsiteX347" fmla="*/ 3305062 w 4010616"/>
                <a:gd name="connsiteY347" fmla="*/ 1052351 h 4010616"/>
                <a:gd name="connsiteX348" fmla="*/ 3303518 w 4010616"/>
                <a:gd name="connsiteY348" fmla="*/ 1056033 h 4010616"/>
                <a:gd name="connsiteX349" fmla="*/ 3288031 w 4010616"/>
                <a:gd name="connsiteY349" fmla="*/ 1062372 h 4010616"/>
                <a:gd name="connsiteX350" fmla="*/ 3272597 w 4010616"/>
                <a:gd name="connsiteY350" fmla="*/ 1055903 h 4010616"/>
                <a:gd name="connsiteX351" fmla="*/ 3266734 w 4010616"/>
                <a:gd name="connsiteY351" fmla="*/ 1041581 h 4010616"/>
                <a:gd name="connsiteX352" fmla="*/ 3254459 w 4010616"/>
                <a:gd name="connsiteY352" fmla="*/ 1032162 h 4010616"/>
                <a:gd name="connsiteX353" fmla="*/ 3252275 w 4010616"/>
                <a:gd name="connsiteY353" fmla="*/ 1015570 h 4010616"/>
                <a:gd name="connsiteX354" fmla="*/ 3262462 w 4010616"/>
                <a:gd name="connsiteY354" fmla="*/ 1002293 h 4010616"/>
                <a:gd name="connsiteX355" fmla="*/ 3266420 w 4010616"/>
                <a:gd name="connsiteY355" fmla="*/ 1001773 h 4010616"/>
                <a:gd name="connsiteX356" fmla="*/ 3266906 w 4010616"/>
                <a:gd name="connsiteY356" fmla="*/ 886035 h 4010616"/>
                <a:gd name="connsiteX357" fmla="*/ 3135641 w 4010616"/>
                <a:gd name="connsiteY357" fmla="*/ 981225 h 4010616"/>
                <a:gd name="connsiteX358" fmla="*/ 3033864 w 4010616"/>
                <a:gd name="connsiteY358" fmla="*/ 1136732 h 4010616"/>
                <a:gd name="connsiteX359" fmla="*/ 3031340 w 4010616"/>
                <a:gd name="connsiteY359" fmla="*/ 1140660 h 4010616"/>
                <a:gd name="connsiteX360" fmla="*/ 2995377 w 4010616"/>
                <a:gd name="connsiteY360" fmla="*/ 1138796 h 4010616"/>
                <a:gd name="connsiteX361" fmla="*/ 2993815 w 4010616"/>
                <a:gd name="connsiteY361" fmla="*/ 1102818 h 4010616"/>
                <a:gd name="connsiteX362" fmla="*/ 2995138 w 4010616"/>
                <a:gd name="connsiteY362" fmla="*/ 1101984 h 4010616"/>
                <a:gd name="connsiteX363" fmla="*/ 2994732 w 4010616"/>
                <a:gd name="connsiteY363" fmla="*/ 1101575 h 4010616"/>
                <a:gd name="connsiteX364" fmla="*/ 3074258 w 4010616"/>
                <a:gd name="connsiteY364" fmla="*/ 947342 h 4010616"/>
                <a:gd name="connsiteX365" fmla="*/ 3071872 w 4010616"/>
                <a:gd name="connsiteY365" fmla="*/ 944937 h 4010616"/>
                <a:gd name="connsiteX366" fmla="*/ 2916978 w 4010616"/>
                <a:gd name="connsiteY366" fmla="*/ 1023165 h 4010616"/>
                <a:gd name="connsiteX367" fmla="*/ 2916481 w 4010616"/>
                <a:gd name="connsiteY367" fmla="*/ 1022665 h 4010616"/>
                <a:gd name="connsiteX368" fmla="*/ 2915636 w 4010616"/>
                <a:gd name="connsiteY368" fmla="*/ 1023981 h 4010616"/>
                <a:gd name="connsiteX369" fmla="*/ 2879673 w 4010616"/>
                <a:gd name="connsiteY369" fmla="*/ 1022116 h 4010616"/>
                <a:gd name="connsiteX370" fmla="*/ 2878111 w 4010616"/>
                <a:gd name="connsiteY370" fmla="*/ 986139 h 4010616"/>
                <a:gd name="connsiteX371" fmla="*/ 2886280 w 4010616"/>
                <a:gd name="connsiteY371" fmla="*/ 980987 h 4010616"/>
                <a:gd name="connsiteX372" fmla="*/ 2886478 w 4010616"/>
                <a:gd name="connsiteY372" fmla="*/ 980958 h 4010616"/>
                <a:gd name="connsiteX373" fmla="*/ 3038506 w 4010616"/>
                <a:gd name="connsiteY373" fmla="*/ 883271 h 4010616"/>
                <a:gd name="connsiteX374" fmla="*/ 3134543 w 4010616"/>
                <a:gd name="connsiteY374" fmla="*/ 753152 h 4010616"/>
                <a:gd name="connsiteX375" fmla="*/ 3002530 w 4010616"/>
                <a:gd name="connsiteY375" fmla="*/ 752598 h 4010616"/>
                <a:gd name="connsiteX376" fmla="*/ 2995046 w 4010616"/>
                <a:gd name="connsiteY376" fmla="*/ 758341 h 4010616"/>
                <a:gd name="connsiteX377" fmla="*/ 2978454 w 4010616"/>
                <a:gd name="connsiteY377" fmla="*/ 756156 h 4010616"/>
                <a:gd name="connsiteX378" fmla="*/ 2973235 w 4010616"/>
                <a:gd name="connsiteY378" fmla="*/ 749354 h 4010616"/>
                <a:gd name="connsiteX379" fmla="*/ 2965322 w 4010616"/>
                <a:gd name="connsiteY379" fmla="*/ 746038 h 4010616"/>
                <a:gd name="connsiteX380" fmla="*/ 2958983 w 4010616"/>
                <a:gd name="connsiteY380" fmla="*/ 730550 h 4010616"/>
                <a:gd name="connsiteX381" fmla="*/ 2962631 w 4010616"/>
                <a:gd name="connsiteY381" fmla="*/ 721847 h 4010616"/>
                <a:gd name="connsiteX382" fmla="*/ 2928310 w 4010616"/>
                <a:gd name="connsiteY382" fmla="*/ 593758 h 4010616"/>
                <a:gd name="connsiteX383" fmla="*/ 2826685 w 4010616"/>
                <a:gd name="connsiteY383" fmla="*/ 720107 h 4010616"/>
                <a:gd name="connsiteX384" fmla="*/ 2769365 w 4010616"/>
                <a:gd name="connsiteY384" fmla="*/ 896899 h 4010616"/>
                <a:gd name="connsiteX385" fmla="*/ 2767963 w 4010616"/>
                <a:gd name="connsiteY385" fmla="*/ 901352 h 4010616"/>
                <a:gd name="connsiteX386" fmla="*/ 2752640 w 4010616"/>
                <a:gd name="connsiteY386" fmla="*/ 912284 h 4010616"/>
                <a:gd name="connsiteX387" fmla="*/ 2732775 w 4010616"/>
                <a:gd name="connsiteY387" fmla="*/ 909007 h 4010616"/>
                <a:gd name="connsiteX388" fmla="*/ 2721810 w 4010616"/>
                <a:gd name="connsiteY388" fmla="*/ 874706 h 4010616"/>
                <a:gd name="connsiteX389" fmla="*/ 2722867 w 4010616"/>
                <a:gd name="connsiteY389" fmla="*/ 873553 h 4010616"/>
                <a:gd name="connsiteX390" fmla="*/ 2722368 w 4010616"/>
                <a:gd name="connsiteY390" fmla="*/ 873265 h 4010616"/>
                <a:gd name="connsiteX391" fmla="*/ 2758554 w 4010616"/>
                <a:gd name="connsiteY391" fmla="*/ 703551 h 4010616"/>
                <a:gd name="connsiteX392" fmla="*/ 2755619 w 4010616"/>
                <a:gd name="connsiteY392" fmla="*/ 701857 h 4010616"/>
                <a:gd name="connsiteX393" fmla="*/ 2626736 w 4010616"/>
                <a:gd name="connsiteY393" fmla="*/ 818052 h 4010616"/>
                <a:gd name="connsiteX394" fmla="*/ 2626126 w 4010616"/>
                <a:gd name="connsiteY394" fmla="*/ 817700 h 4010616"/>
                <a:gd name="connsiteX395" fmla="*/ 2625656 w 4010616"/>
                <a:gd name="connsiteY395" fmla="*/ 819192 h 4010616"/>
                <a:gd name="connsiteX396" fmla="*/ 2590468 w 4010616"/>
                <a:gd name="connsiteY396" fmla="*/ 826846 h 4010616"/>
                <a:gd name="connsiteX397" fmla="*/ 2579503 w 4010616"/>
                <a:gd name="connsiteY397" fmla="*/ 792545 h 4010616"/>
                <a:gd name="connsiteX398" fmla="*/ 2586031 w 4010616"/>
                <a:gd name="connsiteY398" fmla="*/ 785427 h 4010616"/>
                <a:gd name="connsiteX399" fmla="*/ 2586214 w 4010616"/>
                <a:gd name="connsiteY399" fmla="*/ 785347 h 4010616"/>
                <a:gd name="connsiteX400" fmla="*/ 2707217 w 4010616"/>
                <a:gd name="connsiteY400" fmla="*/ 651131 h 4010616"/>
                <a:gd name="connsiteX401" fmla="*/ 2765671 w 4010616"/>
                <a:gd name="connsiteY401" fmla="*/ 500344 h 4010616"/>
                <a:gd name="connsiteX402" fmla="*/ 2654449 w 4010616"/>
                <a:gd name="connsiteY402" fmla="*/ 530146 h 4010616"/>
                <a:gd name="connsiteX403" fmla="*/ 2654953 w 4010616"/>
                <a:gd name="connsiteY403" fmla="*/ 534105 h 4010616"/>
                <a:gd name="connsiteX404" fmla="*/ 2644710 w 4010616"/>
                <a:gd name="connsiteY404" fmla="*/ 547339 h 4010616"/>
                <a:gd name="connsiteX405" fmla="*/ 2628109 w 4010616"/>
                <a:gd name="connsiteY405" fmla="*/ 549454 h 4010616"/>
                <a:gd name="connsiteX406" fmla="*/ 2615873 w 4010616"/>
                <a:gd name="connsiteY406" fmla="*/ 539983 h 4010616"/>
                <a:gd name="connsiteX407" fmla="*/ 2600531 w 4010616"/>
                <a:gd name="connsiteY407" fmla="*/ 537963 h 4010616"/>
                <a:gd name="connsiteX408" fmla="*/ 2590344 w 4010616"/>
                <a:gd name="connsiteY408" fmla="*/ 524686 h 4010616"/>
                <a:gd name="connsiteX409" fmla="*/ 2592528 w 4010616"/>
                <a:gd name="connsiteY409" fmla="*/ 508094 h 4010616"/>
                <a:gd name="connsiteX410" fmla="*/ 2595695 w 4010616"/>
                <a:gd name="connsiteY410" fmla="*/ 505664 h 4010616"/>
                <a:gd name="connsiteX411" fmla="*/ 2538246 w 4010616"/>
                <a:gd name="connsiteY411" fmla="*/ 405189 h 4010616"/>
                <a:gd name="connsiteX412" fmla="*/ 2472163 w 4010616"/>
                <a:gd name="connsiteY412" fmla="*/ 553258 h 4010616"/>
                <a:gd name="connsiteX413" fmla="*/ 2461775 w 4010616"/>
                <a:gd name="connsiteY413" fmla="*/ 738820 h 4010616"/>
                <a:gd name="connsiteX414" fmla="*/ 2461553 w 4010616"/>
                <a:gd name="connsiteY414" fmla="*/ 743484 h 4010616"/>
                <a:gd name="connsiteX415" fmla="*/ 2429476 w 4010616"/>
                <a:gd name="connsiteY415" fmla="*/ 759850 h 4010616"/>
                <a:gd name="connsiteX416" fmla="*/ 2410134 w 4010616"/>
                <a:gd name="connsiteY416" fmla="*/ 729474 h 4010616"/>
                <a:gd name="connsiteX417" fmla="*/ 2410863 w 4010616"/>
                <a:gd name="connsiteY417" fmla="*/ 728090 h 4010616"/>
                <a:gd name="connsiteX418" fmla="*/ 2410307 w 4010616"/>
                <a:gd name="connsiteY418" fmla="*/ 727939 h 4010616"/>
                <a:gd name="connsiteX419" fmla="*/ 2402062 w 4010616"/>
                <a:gd name="connsiteY419" fmla="*/ 554606 h 4010616"/>
                <a:gd name="connsiteX420" fmla="*/ 2398793 w 4010616"/>
                <a:gd name="connsiteY420" fmla="*/ 553716 h 4010616"/>
                <a:gd name="connsiteX421" fmla="*/ 2303765 w 4010616"/>
                <a:gd name="connsiteY421" fmla="*/ 698911 h 4010616"/>
                <a:gd name="connsiteX422" fmla="*/ 2303085 w 4010616"/>
                <a:gd name="connsiteY422" fmla="*/ 698726 h 4010616"/>
                <a:gd name="connsiteX423" fmla="*/ 2303011 w 4010616"/>
                <a:gd name="connsiteY423" fmla="*/ 700288 h 4010616"/>
                <a:gd name="connsiteX424" fmla="*/ 2270934 w 4010616"/>
                <a:gd name="connsiteY424" fmla="*/ 716655 h 4010616"/>
                <a:gd name="connsiteX425" fmla="*/ 2251592 w 4010616"/>
                <a:gd name="connsiteY425" fmla="*/ 686279 h 4010616"/>
                <a:gd name="connsiteX426" fmla="*/ 2256091 w 4010616"/>
                <a:gd name="connsiteY426" fmla="*/ 677732 h 4010616"/>
                <a:gd name="connsiteX427" fmla="*/ 2256248 w 4010616"/>
                <a:gd name="connsiteY427" fmla="*/ 677608 h 4010616"/>
                <a:gd name="connsiteX428" fmla="*/ 2339065 w 4010616"/>
                <a:gd name="connsiteY428" fmla="*/ 516994 h 4010616"/>
                <a:gd name="connsiteX429" fmla="*/ 2357176 w 4010616"/>
                <a:gd name="connsiteY429" fmla="*/ 356290 h 4010616"/>
                <a:gd name="connsiteX430" fmla="*/ 2242575 w 4010616"/>
                <a:gd name="connsiteY430" fmla="*/ 421815 h 4010616"/>
                <a:gd name="connsiteX431" fmla="*/ 2238963 w 4010616"/>
                <a:gd name="connsiteY431" fmla="*/ 430534 h 4010616"/>
                <a:gd name="connsiteX432" fmla="*/ 2223502 w 4010616"/>
                <a:gd name="connsiteY432" fmla="*/ 436938 h 4010616"/>
                <a:gd name="connsiteX433" fmla="*/ 2215577 w 4010616"/>
                <a:gd name="connsiteY433" fmla="*/ 433655 h 4010616"/>
                <a:gd name="connsiteX434" fmla="*/ 2207069 w 4010616"/>
                <a:gd name="connsiteY434" fmla="*/ 434739 h 4010616"/>
                <a:gd name="connsiteX435" fmla="*/ 2193835 w 4010616"/>
                <a:gd name="connsiteY435" fmla="*/ 424496 h 4010616"/>
                <a:gd name="connsiteX436" fmla="*/ 2192643 w 4010616"/>
                <a:gd name="connsiteY436" fmla="*/ 415135 h 4010616"/>
                <a:gd name="connsiteX437" fmla="*/ 2098877 w 4010616"/>
                <a:gd name="connsiteY437" fmla="*/ 321369 h 4010616"/>
                <a:gd name="connsiteX438" fmla="*/ 2074041 w 4010616"/>
                <a:gd name="connsiteY438" fmla="*/ 481602 h 4010616"/>
                <a:gd name="connsiteX439" fmla="*/ 2112797 w 4010616"/>
                <a:gd name="connsiteY439" fmla="*/ 663369 h 4010616"/>
                <a:gd name="connsiteX440" fmla="*/ 2113809 w 4010616"/>
                <a:gd name="connsiteY440" fmla="*/ 667927 h 4010616"/>
                <a:gd name="connsiteX441" fmla="*/ 2087163 w 4010616"/>
                <a:gd name="connsiteY441" fmla="*/ 692150 h 4010616"/>
                <a:gd name="connsiteX442" fmla="*/ 2060516 w 4010616"/>
                <a:gd name="connsiteY442" fmla="*/ 667927 h 4010616"/>
                <a:gd name="connsiteX443" fmla="*/ 2060855 w 4010616"/>
                <a:gd name="connsiteY443" fmla="*/ 666400 h 4010616"/>
                <a:gd name="connsiteX444" fmla="*/ 2060279 w 4010616"/>
                <a:gd name="connsiteY444" fmla="*/ 666400 h 4010616"/>
                <a:gd name="connsiteX445" fmla="*/ 2006760 w 4010616"/>
                <a:gd name="connsiteY445" fmla="*/ 501331 h 4010616"/>
                <a:gd name="connsiteX446" fmla="*/ 2003372 w 4010616"/>
                <a:gd name="connsiteY446" fmla="*/ 501331 h 4010616"/>
                <a:gd name="connsiteX447" fmla="*/ 1949853 w 4010616"/>
                <a:gd name="connsiteY447" fmla="*/ 666400 h 4010616"/>
                <a:gd name="connsiteX448" fmla="*/ 1949149 w 4010616"/>
                <a:gd name="connsiteY448" fmla="*/ 666400 h 4010616"/>
                <a:gd name="connsiteX449" fmla="*/ 1949488 w 4010616"/>
                <a:gd name="connsiteY449" fmla="*/ 667927 h 4010616"/>
                <a:gd name="connsiteX450" fmla="*/ 1922841 w 4010616"/>
                <a:gd name="connsiteY450" fmla="*/ 692150 h 4010616"/>
                <a:gd name="connsiteX451" fmla="*/ 1896194 w 4010616"/>
                <a:gd name="connsiteY451" fmla="*/ 667927 h 4010616"/>
                <a:gd name="connsiteX452" fmla="*/ 1898288 w 4010616"/>
                <a:gd name="connsiteY452" fmla="*/ 658498 h 4010616"/>
                <a:gd name="connsiteX453" fmla="*/ 1898407 w 4010616"/>
                <a:gd name="connsiteY453" fmla="*/ 658338 h 4010616"/>
                <a:gd name="connsiteX454" fmla="*/ 1936091 w 4010616"/>
                <a:gd name="connsiteY454" fmla="*/ 481602 h 4010616"/>
                <a:gd name="connsiteX455" fmla="*/ 1911320 w 4010616"/>
                <a:gd name="connsiteY455" fmla="*/ 321789 h 4010616"/>
                <a:gd name="connsiteX456" fmla="*/ 1829900 w 4010616"/>
                <a:gd name="connsiteY456" fmla="*/ 403210 h 4010616"/>
                <a:gd name="connsiteX457" fmla="*/ 1832316 w 4010616"/>
                <a:gd name="connsiteY457" fmla="*/ 406386 h 4010616"/>
                <a:gd name="connsiteX458" fmla="*/ 1830062 w 4010616"/>
                <a:gd name="connsiteY458" fmla="*/ 422969 h 4010616"/>
                <a:gd name="connsiteX459" fmla="*/ 1816743 w 4010616"/>
                <a:gd name="connsiteY459" fmla="*/ 433100 h 4010616"/>
                <a:gd name="connsiteX460" fmla="*/ 1801410 w 4010616"/>
                <a:gd name="connsiteY460" fmla="*/ 431017 h 4010616"/>
                <a:gd name="connsiteX461" fmla="*/ 1787115 w 4010616"/>
                <a:gd name="connsiteY461" fmla="*/ 436938 h 4010616"/>
                <a:gd name="connsiteX462" fmla="*/ 1771653 w 4010616"/>
                <a:gd name="connsiteY462" fmla="*/ 430534 h 4010616"/>
                <a:gd name="connsiteX463" fmla="*/ 1765248 w 4010616"/>
                <a:gd name="connsiteY463" fmla="*/ 415073 h 4010616"/>
                <a:gd name="connsiteX464" fmla="*/ 1766776 w 4010616"/>
                <a:gd name="connsiteY464" fmla="*/ 411385 h 4010616"/>
                <a:gd name="connsiteX465" fmla="*/ 1666787 w 4010616"/>
                <a:gd name="connsiteY465" fmla="*/ 353095 h 4010616"/>
                <a:gd name="connsiteX466" fmla="*/ 1683592 w 4010616"/>
                <a:gd name="connsiteY466" fmla="*/ 514368 h 4010616"/>
                <a:gd name="connsiteX467" fmla="*/ 1767376 w 4010616"/>
                <a:gd name="connsiteY467" fmla="*/ 680264 h 4010616"/>
                <a:gd name="connsiteX468" fmla="*/ 1769516 w 4010616"/>
                <a:gd name="connsiteY468" fmla="*/ 684413 h 4010616"/>
                <a:gd name="connsiteX469" fmla="*/ 1749920 w 4010616"/>
                <a:gd name="connsiteY469" fmla="*/ 714626 h 4010616"/>
                <a:gd name="connsiteX470" fmla="*/ 1717981 w 4010616"/>
                <a:gd name="connsiteY470" fmla="*/ 697990 h 4010616"/>
                <a:gd name="connsiteX471" fmla="*/ 1717920 w 4010616"/>
                <a:gd name="connsiteY471" fmla="*/ 696427 h 4010616"/>
                <a:gd name="connsiteX472" fmla="*/ 1717363 w 4010616"/>
                <a:gd name="connsiteY472" fmla="*/ 696574 h 4010616"/>
                <a:gd name="connsiteX473" fmla="*/ 1623557 w 4010616"/>
                <a:gd name="connsiteY473" fmla="*/ 550586 h 4010616"/>
                <a:gd name="connsiteX474" fmla="*/ 1620280 w 4010616"/>
                <a:gd name="connsiteY474" fmla="*/ 551449 h 4010616"/>
                <a:gd name="connsiteX475" fmla="*/ 1610581 w 4010616"/>
                <a:gd name="connsiteY475" fmla="*/ 724706 h 4010616"/>
                <a:gd name="connsiteX476" fmla="*/ 1609899 w 4010616"/>
                <a:gd name="connsiteY476" fmla="*/ 724886 h 4010616"/>
                <a:gd name="connsiteX477" fmla="*/ 1610616 w 4010616"/>
                <a:gd name="connsiteY477" fmla="*/ 726276 h 4010616"/>
                <a:gd name="connsiteX478" fmla="*/ 1591020 w 4010616"/>
                <a:gd name="connsiteY478" fmla="*/ 756489 h 4010616"/>
                <a:gd name="connsiteX479" fmla="*/ 1559081 w 4010616"/>
                <a:gd name="connsiteY479" fmla="*/ 739853 h 4010616"/>
                <a:gd name="connsiteX480" fmla="*/ 1558704 w 4010616"/>
                <a:gd name="connsiteY480" fmla="*/ 730202 h 4010616"/>
                <a:gd name="connsiteX481" fmla="*/ 1558778 w 4010616"/>
                <a:gd name="connsiteY481" fmla="*/ 730016 h 4010616"/>
                <a:gd name="connsiteX482" fmla="*/ 1550193 w 4010616"/>
                <a:gd name="connsiteY482" fmla="*/ 549512 h 4010616"/>
                <a:gd name="connsiteX483" fmla="*/ 1485526 w 4010616"/>
                <a:gd name="connsiteY483" fmla="*/ 401283 h 4010616"/>
                <a:gd name="connsiteX484" fmla="*/ 1419039 w 4010616"/>
                <a:gd name="connsiteY484" fmla="*/ 515334 h 4010616"/>
                <a:gd name="connsiteX485" fmla="*/ 1420270 w 4010616"/>
                <a:gd name="connsiteY485" fmla="*/ 524687 h 4010616"/>
                <a:gd name="connsiteX486" fmla="*/ 1410083 w 4010616"/>
                <a:gd name="connsiteY486" fmla="*/ 537964 h 4010616"/>
                <a:gd name="connsiteX487" fmla="*/ 1401579 w 4010616"/>
                <a:gd name="connsiteY487" fmla="*/ 539083 h 4010616"/>
                <a:gd name="connsiteX488" fmla="*/ 1394754 w 4010616"/>
                <a:gd name="connsiteY488" fmla="*/ 544275 h 4010616"/>
                <a:gd name="connsiteX489" fmla="*/ 1378171 w 4010616"/>
                <a:gd name="connsiteY489" fmla="*/ 542021 h 4010616"/>
                <a:gd name="connsiteX490" fmla="*/ 1372460 w 4010616"/>
                <a:gd name="connsiteY490" fmla="*/ 534513 h 4010616"/>
                <a:gd name="connsiteX491" fmla="*/ 1244369 w 4010616"/>
                <a:gd name="connsiteY491" fmla="*/ 500191 h 4010616"/>
                <a:gd name="connsiteX492" fmla="*/ 1302978 w 4010616"/>
                <a:gd name="connsiteY492" fmla="*/ 651375 h 4010616"/>
                <a:gd name="connsiteX493" fmla="*/ 1427424 w 4010616"/>
                <a:gd name="connsiteY493" fmla="*/ 789411 h 4010616"/>
                <a:gd name="connsiteX494" fmla="*/ 1430580 w 4010616"/>
                <a:gd name="connsiteY494" fmla="*/ 792852 h 4010616"/>
                <a:gd name="connsiteX495" fmla="*/ 1419615 w 4010616"/>
                <a:gd name="connsiteY495" fmla="*/ 827154 h 4010616"/>
                <a:gd name="connsiteX496" fmla="*/ 1384427 w 4010616"/>
                <a:gd name="connsiteY496" fmla="*/ 819499 h 4010616"/>
                <a:gd name="connsiteX497" fmla="*/ 1383957 w 4010616"/>
                <a:gd name="connsiteY497" fmla="*/ 818007 h 4010616"/>
                <a:gd name="connsiteX498" fmla="*/ 1383458 w 4010616"/>
                <a:gd name="connsiteY498" fmla="*/ 818296 h 4010616"/>
                <a:gd name="connsiteX499" fmla="*/ 1254575 w 4010616"/>
                <a:gd name="connsiteY499" fmla="*/ 702101 h 4010616"/>
                <a:gd name="connsiteX500" fmla="*/ 1251640 w 4010616"/>
                <a:gd name="connsiteY500" fmla="*/ 703795 h 4010616"/>
                <a:gd name="connsiteX501" fmla="*/ 1287827 w 4010616"/>
                <a:gd name="connsiteY501" fmla="*/ 873508 h 4010616"/>
                <a:gd name="connsiteX502" fmla="*/ 1287216 w 4010616"/>
                <a:gd name="connsiteY502" fmla="*/ 873861 h 4010616"/>
                <a:gd name="connsiteX503" fmla="*/ 1288274 w 4010616"/>
                <a:gd name="connsiteY503" fmla="*/ 875013 h 4010616"/>
                <a:gd name="connsiteX504" fmla="*/ 1277309 w 4010616"/>
                <a:gd name="connsiteY504" fmla="*/ 909315 h 4010616"/>
                <a:gd name="connsiteX505" fmla="*/ 1257443 w 4010616"/>
                <a:gd name="connsiteY505" fmla="*/ 912591 h 4010616"/>
                <a:gd name="connsiteX506" fmla="*/ 1242120 w 4010616"/>
                <a:gd name="connsiteY506" fmla="*/ 901660 h 4010616"/>
                <a:gd name="connsiteX507" fmla="*/ 1239219 w 4010616"/>
                <a:gd name="connsiteY507" fmla="*/ 892448 h 4010616"/>
                <a:gd name="connsiteX508" fmla="*/ 1239242 w 4010616"/>
                <a:gd name="connsiteY508" fmla="*/ 892249 h 4010616"/>
                <a:gd name="connsiteX509" fmla="*/ 1183509 w 4010616"/>
                <a:gd name="connsiteY509" fmla="*/ 720350 h 4010616"/>
                <a:gd name="connsiteX510" fmla="*/ 1082151 w 4010616"/>
                <a:gd name="connsiteY510" fmla="*/ 594333 h 4010616"/>
                <a:gd name="connsiteX511" fmla="*/ 1052349 w 4010616"/>
                <a:gd name="connsiteY511" fmla="*/ 705555 h 4010616"/>
                <a:gd name="connsiteX512" fmla="*/ 1056031 w 4010616"/>
                <a:gd name="connsiteY512" fmla="*/ 707098 h 4010616"/>
                <a:gd name="connsiteX513" fmla="*/ 1062370 w 4010616"/>
                <a:gd name="connsiteY513" fmla="*/ 722586 h 4010616"/>
                <a:gd name="connsiteX514" fmla="*/ 1055901 w 4010616"/>
                <a:gd name="connsiteY514" fmla="*/ 738020 h 4010616"/>
                <a:gd name="connsiteX515" fmla="*/ 1041580 w 4010616"/>
                <a:gd name="connsiteY515" fmla="*/ 743882 h 4010616"/>
                <a:gd name="connsiteX516" fmla="*/ 1032160 w 4010616"/>
                <a:gd name="connsiteY516" fmla="*/ 756158 h 4010616"/>
                <a:gd name="connsiteX517" fmla="*/ 1015568 w 4010616"/>
                <a:gd name="connsiteY517" fmla="*/ 758342 h 4010616"/>
                <a:gd name="connsiteX518" fmla="*/ 1002292 w 4010616"/>
                <a:gd name="connsiteY518" fmla="*/ 748154 h 4010616"/>
                <a:gd name="connsiteX519" fmla="*/ 1001771 w 4010616"/>
                <a:gd name="connsiteY519" fmla="*/ 744197 h 4010616"/>
                <a:gd name="connsiteX520" fmla="*/ 886033 w 4010616"/>
                <a:gd name="connsiteY520" fmla="*/ 743711 h 4010616"/>
                <a:gd name="connsiteX521" fmla="*/ 981223 w 4010616"/>
                <a:gd name="connsiteY521" fmla="*/ 874975 h 4010616"/>
                <a:gd name="connsiteX522" fmla="*/ 1136730 w 4010616"/>
                <a:gd name="connsiteY522" fmla="*/ 976753 h 4010616"/>
                <a:gd name="connsiteX523" fmla="*/ 1140658 w 4010616"/>
                <a:gd name="connsiteY523" fmla="*/ 979276 h 4010616"/>
                <a:gd name="connsiteX524" fmla="*/ 1138794 w 4010616"/>
                <a:gd name="connsiteY524" fmla="*/ 1015239 h 4010616"/>
                <a:gd name="connsiteX525" fmla="*/ 1102816 w 4010616"/>
                <a:gd name="connsiteY525" fmla="*/ 1016802 h 4010616"/>
                <a:gd name="connsiteX526" fmla="*/ 1101982 w 4010616"/>
                <a:gd name="connsiteY526" fmla="*/ 1015479 h 4010616"/>
                <a:gd name="connsiteX527" fmla="*/ 1101573 w 4010616"/>
                <a:gd name="connsiteY527" fmla="*/ 1015885 h 4010616"/>
                <a:gd name="connsiteX528" fmla="*/ 947340 w 4010616"/>
                <a:gd name="connsiteY528" fmla="*/ 936358 h 4010616"/>
                <a:gd name="connsiteX529" fmla="*/ 944934 w 4010616"/>
                <a:gd name="connsiteY529" fmla="*/ 938744 h 4010616"/>
                <a:gd name="connsiteX530" fmla="*/ 1023163 w 4010616"/>
                <a:gd name="connsiteY530" fmla="*/ 1093639 h 4010616"/>
                <a:gd name="connsiteX531" fmla="*/ 1022662 w 4010616"/>
                <a:gd name="connsiteY531" fmla="*/ 1094135 h 4010616"/>
                <a:gd name="connsiteX532" fmla="*/ 1023978 w 4010616"/>
                <a:gd name="connsiteY532" fmla="*/ 1094980 h 4010616"/>
                <a:gd name="connsiteX533" fmla="*/ 1022114 w 4010616"/>
                <a:gd name="connsiteY533" fmla="*/ 1130943 h 4010616"/>
                <a:gd name="connsiteX534" fmla="*/ 986136 w 4010616"/>
                <a:gd name="connsiteY534" fmla="*/ 1132506 h 4010616"/>
                <a:gd name="connsiteX535" fmla="*/ 980984 w 4010616"/>
                <a:gd name="connsiteY535" fmla="*/ 1124336 h 4010616"/>
                <a:gd name="connsiteX536" fmla="*/ 980956 w 4010616"/>
                <a:gd name="connsiteY536" fmla="*/ 1124138 h 4010616"/>
                <a:gd name="connsiteX537" fmla="*/ 883268 w 4010616"/>
                <a:gd name="connsiteY537" fmla="*/ 972110 h 4010616"/>
                <a:gd name="connsiteX538" fmla="*/ 753150 w 4010616"/>
                <a:gd name="connsiteY538" fmla="*/ 876073 h 4010616"/>
                <a:gd name="connsiteX539" fmla="*/ 752596 w 4010616"/>
                <a:gd name="connsiteY539" fmla="*/ 1008084 h 4010616"/>
                <a:gd name="connsiteX540" fmla="*/ 758341 w 4010616"/>
                <a:gd name="connsiteY540" fmla="*/ 1015570 h 4010616"/>
                <a:gd name="connsiteX541" fmla="*/ 756156 w 4010616"/>
                <a:gd name="connsiteY541" fmla="*/ 1032162 h 4010616"/>
                <a:gd name="connsiteX542" fmla="*/ 749351 w 4010616"/>
                <a:gd name="connsiteY542" fmla="*/ 1037384 h 4010616"/>
                <a:gd name="connsiteX543" fmla="*/ 746036 w 4010616"/>
                <a:gd name="connsiteY543" fmla="*/ 1045294 h 4010616"/>
                <a:gd name="connsiteX544" fmla="*/ 730548 w 4010616"/>
                <a:gd name="connsiteY544" fmla="*/ 1051633 h 4010616"/>
                <a:gd name="connsiteX545" fmla="*/ 721846 w 4010616"/>
                <a:gd name="connsiteY545" fmla="*/ 1047986 h 4010616"/>
                <a:gd name="connsiteX546" fmla="*/ 593758 w 4010616"/>
                <a:gd name="connsiteY546" fmla="*/ 1082307 h 4010616"/>
                <a:gd name="connsiteX547" fmla="*/ 720106 w 4010616"/>
                <a:gd name="connsiteY547" fmla="*/ 1183931 h 4010616"/>
                <a:gd name="connsiteX548" fmla="*/ 896899 w 4010616"/>
                <a:gd name="connsiteY548" fmla="*/ 1241251 h 4010616"/>
                <a:gd name="connsiteX549" fmla="*/ 901352 w 4010616"/>
                <a:gd name="connsiteY549" fmla="*/ 1242653 h 4010616"/>
                <a:gd name="connsiteX550" fmla="*/ 909007 w 4010616"/>
                <a:gd name="connsiteY550" fmla="*/ 1277842 h 4010616"/>
                <a:gd name="connsiteX551" fmla="*/ 874706 w 4010616"/>
                <a:gd name="connsiteY551" fmla="*/ 1288807 h 4010616"/>
                <a:gd name="connsiteX552" fmla="*/ 873553 w 4010616"/>
                <a:gd name="connsiteY552" fmla="*/ 1287750 h 4010616"/>
                <a:gd name="connsiteX553" fmla="*/ 873265 w 4010616"/>
                <a:gd name="connsiteY553" fmla="*/ 1288249 h 4010616"/>
                <a:gd name="connsiteX554" fmla="*/ 703551 w 4010616"/>
                <a:gd name="connsiteY554" fmla="*/ 1252063 h 4010616"/>
                <a:gd name="connsiteX555" fmla="*/ 701857 w 4010616"/>
                <a:gd name="connsiteY555" fmla="*/ 1254997 h 4010616"/>
                <a:gd name="connsiteX556" fmla="*/ 818052 w 4010616"/>
                <a:gd name="connsiteY556" fmla="*/ 1383880 h 4010616"/>
                <a:gd name="connsiteX557" fmla="*/ 817700 w 4010616"/>
                <a:gd name="connsiteY557" fmla="*/ 1384490 h 4010616"/>
                <a:gd name="connsiteX558" fmla="*/ 819191 w 4010616"/>
                <a:gd name="connsiteY558" fmla="*/ 1384960 h 4010616"/>
                <a:gd name="connsiteX559" fmla="*/ 826846 w 4010616"/>
                <a:gd name="connsiteY559" fmla="*/ 1420148 h 4010616"/>
                <a:gd name="connsiteX560" fmla="*/ 811281 w 4010616"/>
                <a:gd name="connsiteY560" fmla="*/ 1432918 h 4010616"/>
                <a:gd name="connsiteX561" fmla="*/ 792545 w 4010616"/>
                <a:gd name="connsiteY561" fmla="*/ 1431113 h 4010616"/>
                <a:gd name="connsiteX562" fmla="*/ 785426 w 4010616"/>
                <a:gd name="connsiteY562" fmla="*/ 1424586 h 4010616"/>
                <a:gd name="connsiteX563" fmla="*/ 785347 w 4010616"/>
                <a:gd name="connsiteY563" fmla="*/ 1424402 h 4010616"/>
                <a:gd name="connsiteX564" fmla="*/ 651131 w 4010616"/>
                <a:gd name="connsiteY564" fmla="*/ 1303400 h 4010616"/>
                <a:gd name="connsiteX565" fmla="*/ 500343 w 4010616"/>
                <a:gd name="connsiteY565" fmla="*/ 1244945 h 4010616"/>
                <a:gd name="connsiteX566" fmla="*/ 530146 w 4010616"/>
                <a:gd name="connsiteY566" fmla="*/ 1356168 h 4010616"/>
                <a:gd name="connsiteX567" fmla="*/ 534105 w 4010616"/>
                <a:gd name="connsiteY567" fmla="*/ 1355663 h 4010616"/>
                <a:gd name="connsiteX568" fmla="*/ 547339 w 4010616"/>
                <a:gd name="connsiteY568" fmla="*/ 1365907 h 4010616"/>
                <a:gd name="connsiteX569" fmla="*/ 549453 w 4010616"/>
                <a:gd name="connsiteY569" fmla="*/ 1382507 h 4010616"/>
                <a:gd name="connsiteX570" fmla="*/ 539982 w 4010616"/>
                <a:gd name="connsiteY570" fmla="*/ 1394743 h 4010616"/>
                <a:gd name="connsiteX571" fmla="*/ 537962 w 4010616"/>
                <a:gd name="connsiteY571" fmla="*/ 1410085 h 4010616"/>
                <a:gd name="connsiteX572" fmla="*/ 524686 w 4010616"/>
                <a:gd name="connsiteY572" fmla="*/ 1420272 h 4010616"/>
                <a:gd name="connsiteX573" fmla="*/ 508094 w 4010616"/>
                <a:gd name="connsiteY573" fmla="*/ 1418088 h 4010616"/>
                <a:gd name="connsiteX574" fmla="*/ 505664 w 4010616"/>
                <a:gd name="connsiteY574" fmla="*/ 1414922 h 4010616"/>
                <a:gd name="connsiteX575" fmla="*/ 405189 w 4010616"/>
                <a:gd name="connsiteY575" fmla="*/ 1472370 h 4010616"/>
                <a:gd name="connsiteX576" fmla="*/ 553258 w 4010616"/>
                <a:gd name="connsiteY576" fmla="*/ 1538453 h 4010616"/>
                <a:gd name="connsiteX577" fmla="*/ 738819 w 4010616"/>
                <a:gd name="connsiteY577" fmla="*/ 1548842 h 4010616"/>
                <a:gd name="connsiteX578" fmla="*/ 743483 w 4010616"/>
                <a:gd name="connsiteY578" fmla="*/ 1549063 h 4010616"/>
                <a:gd name="connsiteX579" fmla="*/ 759850 w 4010616"/>
                <a:gd name="connsiteY579" fmla="*/ 1581140 h 4010616"/>
                <a:gd name="connsiteX580" fmla="*/ 729474 w 4010616"/>
                <a:gd name="connsiteY580" fmla="*/ 1600482 h 4010616"/>
                <a:gd name="connsiteX581" fmla="*/ 728090 w 4010616"/>
                <a:gd name="connsiteY581" fmla="*/ 1599753 h 4010616"/>
                <a:gd name="connsiteX582" fmla="*/ 727938 w 4010616"/>
                <a:gd name="connsiteY582" fmla="*/ 1600310 h 4010616"/>
                <a:gd name="connsiteX583" fmla="*/ 554606 w 4010616"/>
                <a:gd name="connsiteY583" fmla="*/ 1608554 h 4010616"/>
                <a:gd name="connsiteX584" fmla="*/ 553715 w 4010616"/>
                <a:gd name="connsiteY584" fmla="*/ 1611823 h 4010616"/>
                <a:gd name="connsiteX585" fmla="*/ 698911 w 4010616"/>
                <a:gd name="connsiteY585" fmla="*/ 1706852 h 4010616"/>
                <a:gd name="connsiteX586" fmla="*/ 698725 w 4010616"/>
                <a:gd name="connsiteY586" fmla="*/ 1707531 h 4010616"/>
                <a:gd name="connsiteX587" fmla="*/ 700288 w 4010616"/>
                <a:gd name="connsiteY587" fmla="*/ 1707606 h 4010616"/>
                <a:gd name="connsiteX588" fmla="*/ 716654 w 4010616"/>
                <a:gd name="connsiteY588" fmla="*/ 1739683 h 4010616"/>
                <a:gd name="connsiteX589" fmla="*/ 686278 w 4010616"/>
                <a:gd name="connsiteY589" fmla="*/ 1759025 h 4010616"/>
                <a:gd name="connsiteX590" fmla="*/ 677732 w 4010616"/>
                <a:gd name="connsiteY590" fmla="*/ 1754526 h 4010616"/>
                <a:gd name="connsiteX591" fmla="*/ 677608 w 4010616"/>
                <a:gd name="connsiteY591" fmla="*/ 1754369 h 4010616"/>
                <a:gd name="connsiteX592" fmla="*/ 516994 w 4010616"/>
                <a:gd name="connsiteY592" fmla="*/ 1671552 h 4010616"/>
                <a:gd name="connsiteX593" fmla="*/ 356290 w 4010616"/>
                <a:gd name="connsiteY593" fmla="*/ 1653441 h 4010616"/>
                <a:gd name="connsiteX594" fmla="*/ 421815 w 4010616"/>
                <a:gd name="connsiteY594" fmla="*/ 1768042 h 4010616"/>
                <a:gd name="connsiteX595" fmla="*/ 430533 w 4010616"/>
                <a:gd name="connsiteY595" fmla="*/ 1771653 h 4010616"/>
                <a:gd name="connsiteX596" fmla="*/ 436938 w 4010616"/>
                <a:gd name="connsiteY596" fmla="*/ 1787114 h 4010616"/>
                <a:gd name="connsiteX597" fmla="*/ 433655 w 4010616"/>
                <a:gd name="connsiteY597" fmla="*/ 1795039 h 4010616"/>
                <a:gd name="connsiteX598" fmla="*/ 434739 w 4010616"/>
                <a:gd name="connsiteY598" fmla="*/ 1803548 h 4010616"/>
                <a:gd name="connsiteX599" fmla="*/ 424496 w 4010616"/>
                <a:gd name="connsiteY599" fmla="*/ 1816781 h 4010616"/>
                <a:gd name="connsiteX600" fmla="*/ 415135 w 4010616"/>
                <a:gd name="connsiteY600" fmla="*/ 1817974 h 4010616"/>
                <a:gd name="connsiteX601" fmla="*/ 321369 w 4010616"/>
                <a:gd name="connsiteY601" fmla="*/ 1911740 h 4010616"/>
                <a:gd name="connsiteX602" fmla="*/ 481602 w 4010616"/>
                <a:gd name="connsiteY602" fmla="*/ 1936575 h 4010616"/>
                <a:gd name="connsiteX603" fmla="*/ 663369 w 4010616"/>
                <a:gd name="connsiteY603" fmla="*/ 1897819 h 4010616"/>
                <a:gd name="connsiteX604" fmla="*/ 667927 w 4010616"/>
                <a:gd name="connsiteY604" fmla="*/ 1896807 h 4010616"/>
                <a:gd name="connsiteX605" fmla="*/ 692150 w 4010616"/>
                <a:gd name="connsiteY605" fmla="*/ 1923454 h 4010616"/>
                <a:gd name="connsiteX606" fmla="*/ 667927 w 4010616"/>
                <a:gd name="connsiteY606" fmla="*/ 1950100 h 4010616"/>
                <a:gd name="connsiteX607" fmla="*/ 666400 w 4010616"/>
                <a:gd name="connsiteY607" fmla="*/ 1949761 h 4010616"/>
                <a:gd name="connsiteX608" fmla="*/ 666400 w 4010616"/>
                <a:gd name="connsiteY608" fmla="*/ 1950338 h 4010616"/>
                <a:gd name="connsiteX609" fmla="*/ 501331 w 4010616"/>
                <a:gd name="connsiteY609" fmla="*/ 2003856 h 4010616"/>
                <a:gd name="connsiteX610" fmla="*/ 501331 w 4010616"/>
                <a:gd name="connsiteY610" fmla="*/ 2007245 h 4010616"/>
                <a:gd name="connsiteX611" fmla="*/ 666400 w 4010616"/>
                <a:gd name="connsiteY611" fmla="*/ 2060763 h 4010616"/>
                <a:gd name="connsiteX612" fmla="*/ 666400 w 4010616"/>
                <a:gd name="connsiteY612" fmla="*/ 2061468 h 4010616"/>
                <a:gd name="connsiteX613" fmla="*/ 667927 w 4010616"/>
                <a:gd name="connsiteY613" fmla="*/ 2061129 h 4010616"/>
                <a:gd name="connsiteX614" fmla="*/ 692150 w 4010616"/>
                <a:gd name="connsiteY614" fmla="*/ 2087775 h 4010616"/>
                <a:gd name="connsiteX615" fmla="*/ 667927 w 4010616"/>
                <a:gd name="connsiteY615" fmla="*/ 2114422 h 4010616"/>
                <a:gd name="connsiteX616" fmla="*/ 658498 w 4010616"/>
                <a:gd name="connsiteY616" fmla="*/ 2112328 h 4010616"/>
                <a:gd name="connsiteX617" fmla="*/ 658337 w 4010616"/>
                <a:gd name="connsiteY617" fmla="*/ 2112209 h 4010616"/>
                <a:gd name="connsiteX618" fmla="*/ 481602 w 4010616"/>
                <a:gd name="connsiteY618" fmla="*/ 2074526 h 4010616"/>
                <a:gd name="connsiteX619" fmla="*/ 321789 w 4010616"/>
                <a:gd name="connsiteY619" fmla="*/ 2099296 h 4010616"/>
                <a:gd name="connsiteX620" fmla="*/ 403209 w 4010616"/>
                <a:gd name="connsiteY620" fmla="*/ 2180717 h 4010616"/>
                <a:gd name="connsiteX621" fmla="*/ 406386 w 4010616"/>
                <a:gd name="connsiteY621" fmla="*/ 2178300 h 4010616"/>
                <a:gd name="connsiteX622" fmla="*/ 422969 w 4010616"/>
                <a:gd name="connsiteY622" fmla="*/ 2180554 h 4010616"/>
                <a:gd name="connsiteX623" fmla="*/ 433100 w 4010616"/>
                <a:gd name="connsiteY623" fmla="*/ 2193873 h 4010616"/>
                <a:gd name="connsiteX624" fmla="*/ 431016 w 4010616"/>
                <a:gd name="connsiteY624" fmla="*/ 2209206 h 4010616"/>
                <a:gd name="connsiteX625" fmla="*/ 436938 w 4010616"/>
                <a:gd name="connsiteY625" fmla="*/ 2223502 h 4010616"/>
                <a:gd name="connsiteX626" fmla="*/ 430533 w 4010616"/>
                <a:gd name="connsiteY626" fmla="*/ 2238963 h 4010616"/>
                <a:gd name="connsiteX627" fmla="*/ 415072 w 4010616"/>
                <a:gd name="connsiteY627" fmla="*/ 2245367 h 4010616"/>
                <a:gd name="connsiteX628" fmla="*/ 411385 w 4010616"/>
                <a:gd name="connsiteY628" fmla="*/ 2243840 h 4010616"/>
                <a:gd name="connsiteX629" fmla="*/ 353095 w 4010616"/>
                <a:gd name="connsiteY629" fmla="*/ 2343829 h 4010616"/>
                <a:gd name="connsiteX630" fmla="*/ 514368 w 4010616"/>
                <a:gd name="connsiteY630" fmla="*/ 2327024 h 4010616"/>
                <a:gd name="connsiteX631" fmla="*/ 680263 w 4010616"/>
                <a:gd name="connsiteY631" fmla="*/ 2243240 h 4010616"/>
                <a:gd name="connsiteX632" fmla="*/ 684413 w 4010616"/>
                <a:gd name="connsiteY632" fmla="*/ 2241100 h 4010616"/>
                <a:gd name="connsiteX633" fmla="*/ 714626 w 4010616"/>
                <a:gd name="connsiteY633" fmla="*/ 2260696 h 4010616"/>
                <a:gd name="connsiteX634" fmla="*/ 697990 w 4010616"/>
                <a:gd name="connsiteY634" fmla="*/ 2292635 h 4010616"/>
                <a:gd name="connsiteX635" fmla="*/ 696427 w 4010616"/>
                <a:gd name="connsiteY635" fmla="*/ 2292696 h 4010616"/>
                <a:gd name="connsiteX636" fmla="*/ 696574 w 4010616"/>
                <a:gd name="connsiteY636" fmla="*/ 2293253 h 4010616"/>
                <a:gd name="connsiteX637" fmla="*/ 550586 w 4010616"/>
                <a:gd name="connsiteY637" fmla="*/ 2387059 h 4010616"/>
                <a:gd name="connsiteX638" fmla="*/ 551449 w 4010616"/>
                <a:gd name="connsiteY638" fmla="*/ 2390336 h 4010616"/>
                <a:gd name="connsiteX639" fmla="*/ 724706 w 4010616"/>
                <a:gd name="connsiteY639" fmla="*/ 2400035 h 4010616"/>
                <a:gd name="connsiteX640" fmla="*/ 724886 w 4010616"/>
                <a:gd name="connsiteY640" fmla="*/ 2400717 h 4010616"/>
                <a:gd name="connsiteX641" fmla="*/ 726276 w 4010616"/>
                <a:gd name="connsiteY641" fmla="*/ 2400000 h 4010616"/>
                <a:gd name="connsiteX642" fmla="*/ 756488 w 4010616"/>
                <a:gd name="connsiteY642" fmla="*/ 2419596 h 4010616"/>
                <a:gd name="connsiteX643" fmla="*/ 739853 w 4010616"/>
                <a:gd name="connsiteY643" fmla="*/ 2451535 h 4010616"/>
                <a:gd name="connsiteX644" fmla="*/ 730202 w 4010616"/>
                <a:gd name="connsiteY644" fmla="*/ 2451912 h 4010616"/>
                <a:gd name="connsiteX645" fmla="*/ 730016 w 4010616"/>
                <a:gd name="connsiteY645" fmla="*/ 2451837 h 4010616"/>
                <a:gd name="connsiteX646" fmla="*/ 549512 w 4010616"/>
                <a:gd name="connsiteY646" fmla="*/ 2460423 h 4010616"/>
                <a:gd name="connsiteX647" fmla="*/ 401283 w 4010616"/>
                <a:gd name="connsiteY647" fmla="*/ 2525090 h 4010616"/>
                <a:gd name="connsiteX648" fmla="*/ 515332 w 4010616"/>
                <a:gd name="connsiteY648" fmla="*/ 2591576 h 4010616"/>
                <a:gd name="connsiteX649" fmla="*/ 524685 w 4010616"/>
                <a:gd name="connsiteY649" fmla="*/ 2590345 h 4010616"/>
                <a:gd name="connsiteX650" fmla="*/ 537961 w 4010616"/>
                <a:gd name="connsiteY650" fmla="*/ 2600532 h 4010616"/>
                <a:gd name="connsiteX651" fmla="*/ 539081 w 4010616"/>
                <a:gd name="connsiteY651" fmla="*/ 2609034 h 4010616"/>
                <a:gd name="connsiteX652" fmla="*/ 544275 w 4010616"/>
                <a:gd name="connsiteY652" fmla="*/ 2615862 h 4010616"/>
                <a:gd name="connsiteX653" fmla="*/ 542021 w 4010616"/>
                <a:gd name="connsiteY653" fmla="*/ 2632445 h 4010616"/>
                <a:gd name="connsiteX654" fmla="*/ 534510 w 4010616"/>
                <a:gd name="connsiteY654" fmla="*/ 2638158 h 4010616"/>
                <a:gd name="connsiteX655" fmla="*/ 500189 w 4010616"/>
                <a:gd name="connsiteY655" fmla="*/ 2766246 h 4010616"/>
                <a:gd name="connsiteX656" fmla="*/ 651373 w 4010616"/>
                <a:gd name="connsiteY656" fmla="*/ 2707637 h 4010616"/>
                <a:gd name="connsiteX657" fmla="*/ 789409 w 4010616"/>
                <a:gd name="connsiteY657" fmla="*/ 2583190 h 4010616"/>
                <a:gd name="connsiteX658" fmla="*/ 792850 w 4010616"/>
                <a:gd name="connsiteY658" fmla="*/ 2580035 h 4010616"/>
                <a:gd name="connsiteX659" fmla="*/ 827152 w 4010616"/>
                <a:gd name="connsiteY659" fmla="*/ 2591000 h 4010616"/>
                <a:gd name="connsiteX660" fmla="*/ 819497 w 4010616"/>
                <a:gd name="connsiteY660" fmla="*/ 2626188 h 4010616"/>
                <a:gd name="connsiteX661" fmla="*/ 818005 w 4010616"/>
                <a:gd name="connsiteY661" fmla="*/ 2626658 h 4010616"/>
                <a:gd name="connsiteX662" fmla="*/ 818293 w 4010616"/>
                <a:gd name="connsiteY662" fmla="*/ 2627157 h 4010616"/>
                <a:gd name="connsiteX663" fmla="*/ 702098 w 4010616"/>
                <a:gd name="connsiteY663" fmla="*/ 2756040 h 4010616"/>
                <a:gd name="connsiteX664" fmla="*/ 703793 w 4010616"/>
                <a:gd name="connsiteY664" fmla="*/ 2758974 h 4010616"/>
                <a:gd name="connsiteX665" fmla="*/ 873506 w 4010616"/>
                <a:gd name="connsiteY665" fmla="*/ 2722788 h 4010616"/>
                <a:gd name="connsiteX666" fmla="*/ 873858 w 4010616"/>
                <a:gd name="connsiteY666" fmla="*/ 2723398 h 4010616"/>
                <a:gd name="connsiteX667" fmla="*/ 875011 w 4010616"/>
                <a:gd name="connsiteY667" fmla="*/ 2722341 h 4010616"/>
                <a:gd name="connsiteX668" fmla="*/ 909312 w 4010616"/>
                <a:gd name="connsiteY668" fmla="*/ 2733306 h 4010616"/>
                <a:gd name="connsiteX669" fmla="*/ 901658 w 4010616"/>
                <a:gd name="connsiteY669" fmla="*/ 2768495 h 4010616"/>
                <a:gd name="connsiteX670" fmla="*/ 892445 w 4010616"/>
                <a:gd name="connsiteY670" fmla="*/ 2771396 h 4010616"/>
                <a:gd name="connsiteX671" fmla="*/ 892247 w 4010616"/>
                <a:gd name="connsiteY671" fmla="*/ 2771373 h 4010616"/>
                <a:gd name="connsiteX672" fmla="*/ 720348 w 4010616"/>
                <a:gd name="connsiteY672" fmla="*/ 2827106 h 4010616"/>
                <a:gd name="connsiteX673" fmla="*/ 594331 w 4010616"/>
                <a:gd name="connsiteY673" fmla="*/ 2928464 h 4010616"/>
                <a:gd name="connsiteX674" fmla="*/ 705553 w 4010616"/>
                <a:gd name="connsiteY674" fmla="*/ 2958266 h 4010616"/>
                <a:gd name="connsiteX675" fmla="*/ 707096 w 4010616"/>
                <a:gd name="connsiteY675" fmla="*/ 2954585 h 4010616"/>
                <a:gd name="connsiteX676" fmla="*/ 722584 w 4010616"/>
                <a:gd name="connsiteY676" fmla="*/ 2948246 h 4010616"/>
                <a:gd name="connsiteX677" fmla="*/ 738018 w 4010616"/>
                <a:gd name="connsiteY677" fmla="*/ 2954715 h 4010616"/>
                <a:gd name="connsiteX678" fmla="*/ 743879 w 4010616"/>
                <a:gd name="connsiteY678" fmla="*/ 2969036 h 4010616"/>
                <a:gd name="connsiteX679" fmla="*/ 756155 w 4010616"/>
                <a:gd name="connsiteY679" fmla="*/ 2978455 h 4010616"/>
                <a:gd name="connsiteX680" fmla="*/ 758340 w 4010616"/>
                <a:gd name="connsiteY680" fmla="*/ 2995047 h 4010616"/>
                <a:gd name="connsiteX681" fmla="*/ 748152 w 4010616"/>
                <a:gd name="connsiteY681" fmla="*/ 3008324 h 4010616"/>
                <a:gd name="connsiteX682" fmla="*/ 744195 w 4010616"/>
                <a:gd name="connsiteY682" fmla="*/ 3008845 h 4010616"/>
                <a:gd name="connsiteX683" fmla="*/ 743709 w 4010616"/>
                <a:gd name="connsiteY683" fmla="*/ 3124583 h 4010616"/>
                <a:gd name="connsiteX684" fmla="*/ 874973 w 4010616"/>
                <a:gd name="connsiteY684" fmla="*/ 3029393 h 4010616"/>
                <a:gd name="connsiteX685" fmla="*/ 976750 w 4010616"/>
                <a:gd name="connsiteY685" fmla="*/ 2873886 h 4010616"/>
                <a:gd name="connsiteX686" fmla="*/ 979274 w 4010616"/>
                <a:gd name="connsiteY686" fmla="*/ 2869958 h 4010616"/>
                <a:gd name="connsiteX687" fmla="*/ 1015237 w 4010616"/>
                <a:gd name="connsiteY687" fmla="*/ 2871823 h 4010616"/>
                <a:gd name="connsiteX688" fmla="*/ 1016800 w 4010616"/>
                <a:gd name="connsiteY688" fmla="*/ 2907800 h 4010616"/>
                <a:gd name="connsiteX689" fmla="*/ 1015477 w 4010616"/>
                <a:gd name="connsiteY689" fmla="*/ 2908634 h 4010616"/>
                <a:gd name="connsiteX690" fmla="*/ 1015883 w 4010616"/>
                <a:gd name="connsiteY690" fmla="*/ 2909044 h 4010616"/>
                <a:gd name="connsiteX691" fmla="*/ 936356 w 4010616"/>
                <a:gd name="connsiteY691" fmla="*/ 3063276 h 4010616"/>
                <a:gd name="connsiteX692" fmla="*/ 938742 w 4010616"/>
                <a:gd name="connsiteY692" fmla="*/ 3065682 h 4010616"/>
                <a:gd name="connsiteX693" fmla="*/ 1093637 w 4010616"/>
                <a:gd name="connsiteY693" fmla="*/ 2987453 h 4010616"/>
                <a:gd name="connsiteX694" fmla="*/ 1094133 w 4010616"/>
                <a:gd name="connsiteY694" fmla="*/ 2987954 h 4010616"/>
                <a:gd name="connsiteX695" fmla="*/ 1094978 w 4010616"/>
                <a:gd name="connsiteY695" fmla="*/ 2986638 h 4010616"/>
                <a:gd name="connsiteX696" fmla="*/ 1130941 w 4010616"/>
                <a:gd name="connsiteY696" fmla="*/ 2988502 h 4010616"/>
                <a:gd name="connsiteX697" fmla="*/ 1132504 w 4010616"/>
                <a:gd name="connsiteY697" fmla="*/ 3024480 h 4010616"/>
                <a:gd name="connsiteX698" fmla="*/ 1124334 w 4010616"/>
                <a:gd name="connsiteY698" fmla="*/ 3029632 h 4010616"/>
                <a:gd name="connsiteX699" fmla="*/ 1124136 w 4010616"/>
                <a:gd name="connsiteY699" fmla="*/ 3029660 h 4010616"/>
                <a:gd name="connsiteX700" fmla="*/ 972108 w 4010616"/>
                <a:gd name="connsiteY700" fmla="*/ 3127348 h 4010616"/>
                <a:gd name="connsiteX701" fmla="*/ 876071 w 4010616"/>
                <a:gd name="connsiteY701" fmla="*/ 3257465 h 4010616"/>
                <a:gd name="connsiteX702" fmla="*/ 1008083 w 4010616"/>
                <a:gd name="connsiteY702" fmla="*/ 3258020 h 4010616"/>
                <a:gd name="connsiteX703" fmla="*/ 1015569 w 4010616"/>
                <a:gd name="connsiteY703" fmla="*/ 3252275 h 4010616"/>
                <a:gd name="connsiteX704" fmla="*/ 1032161 w 4010616"/>
                <a:gd name="connsiteY704" fmla="*/ 3254459 h 4010616"/>
                <a:gd name="connsiteX705" fmla="*/ 1037383 w 4010616"/>
                <a:gd name="connsiteY705" fmla="*/ 3261266 h 4010616"/>
                <a:gd name="connsiteX706" fmla="*/ 1045292 w 4010616"/>
                <a:gd name="connsiteY706" fmla="*/ 3264581 h 4010616"/>
                <a:gd name="connsiteX707" fmla="*/ 1051631 w 4010616"/>
                <a:gd name="connsiteY707" fmla="*/ 3280068 h 4010616"/>
                <a:gd name="connsiteX708" fmla="*/ 1047984 w 4010616"/>
                <a:gd name="connsiteY708" fmla="*/ 3288770 h 4010616"/>
                <a:gd name="connsiteX709" fmla="*/ 1082305 w 4010616"/>
                <a:gd name="connsiteY709" fmla="*/ 3416858 h 4010616"/>
                <a:gd name="connsiteX710" fmla="*/ 1183930 w 4010616"/>
                <a:gd name="connsiteY710" fmla="*/ 3290510 h 4010616"/>
                <a:gd name="connsiteX711" fmla="*/ 1241250 w 4010616"/>
                <a:gd name="connsiteY711" fmla="*/ 3113717 h 4010616"/>
                <a:gd name="connsiteX712" fmla="*/ 1242652 w 4010616"/>
                <a:gd name="connsiteY712" fmla="*/ 3109264 h 4010616"/>
                <a:gd name="connsiteX713" fmla="*/ 1277840 w 4010616"/>
                <a:gd name="connsiteY713" fmla="*/ 3101609 h 4010616"/>
                <a:gd name="connsiteX714" fmla="*/ 1288805 w 4010616"/>
                <a:gd name="connsiteY714" fmla="*/ 3135911 h 4010616"/>
                <a:gd name="connsiteX715" fmla="*/ 1287748 w 4010616"/>
                <a:gd name="connsiteY715" fmla="*/ 3137063 h 4010616"/>
                <a:gd name="connsiteX716" fmla="*/ 1288247 w 4010616"/>
                <a:gd name="connsiteY716" fmla="*/ 3137352 h 4010616"/>
                <a:gd name="connsiteX717" fmla="*/ 1252061 w 4010616"/>
                <a:gd name="connsiteY717" fmla="*/ 3307065 h 4010616"/>
                <a:gd name="connsiteX718" fmla="*/ 1254996 w 4010616"/>
                <a:gd name="connsiteY718" fmla="*/ 3308759 h 4010616"/>
                <a:gd name="connsiteX719" fmla="*/ 1383879 w 4010616"/>
                <a:gd name="connsiteY719" fmla="*/ 3192564 h 4010616"/>
                <a:gd name="connsiteX720" fmla="*/ 1384489 w 4010616"/>
                <a:gd name="connsiteY720" fmla="*/ 3192916 h 4010616"/>
                <a:gd name="connsiteX721" fmla="*/ 1384959 w 4010616"/>
                <a:gd name="connsiteY721" fmla="*/ 3191425 h 4010616"/>
                <a:gd name="connsiteX722" fmla="*/ 1420147 w 4010616"/>
                <a:gd name="connsiteY722" fmla="*/ 3183769 h 4010616"/>
                <a:gd name="connsiteX723" fmla="*/ 1431112 w 4010616"/>
                <a:gd name="connsiteY723" fmla="*/ 3218071 h 4010616"/>
                <a:gd name="connsiteX724" fmla="*/ 1424584 w 4010616"/>
                <a:gd name="connsiteY724" fmla="*/ 3225190 h 4010616"/>
                <a:gd name="connsiteX725" fmla="*/ 1424401 w 4010616"/>
                <a:gd name="connsiteY725" fmla="*/ 3225269 h 4010616"/>
                <a:gd name="connsiteX726" fmla="*/ 1303398 w 4010616"/>
                <a:gd name="connsiteY726" fmla="*/ 3359485 h 4010616"/>
                <a:gd name="connsiteX727" fmla="*/ 1244944 w 4010616"/>
                <a:gd name="connsiteY727" fmla="*/ 3510272 h 4010616"/>
                <a:gd name="connsiteX728" fmla="*/ 1356166 w 4010616"/>
                <a:gd name="connsiteY728" fmla="*/ 3480470 h 4010616"/>
                <a:gd name="connsiteX729" fmla="*/ 1355662 w 4010616"/>
                <a:gd name="connsiteY729" fmla="*/ 3476511 h 4010616"/>
                <a:gd name="connsiteX730" fmla="*/ 1365905 w 4010616"/>
                <a:gd name="connsiteY730" fmla="*/ 3463278 h 4010616"/>
                <a:gd name="connsiteX731" fmla="*/ 1382506 w 4010616"/>
                <a:gd name="connsiteY731" fmla="*/ 3461163 h 4010616"/>
                <a:gd name="connsiteX732" fmla="*/ 1394742 w 4010616"/>
                <a:gd name="connsiteY732" fmla="*/ 3470633 h 4010616"/>
                <a:gd name="connsiteX733" fmla="*/ 1410084 w 4010616"/>
                <a:gd name="connsiteY733" fmla="*/ 3472653 h 4010616"/>
                <a:gd name="connsiteX734" fmla="*/ 1420271 w 4010616"/>
                <a:gd name="connsiteY734" fmla="*/ 3485930 h 4010616"/>
                <a:gd name="connsiteX735" fmla="*/ 1418087 w 4010616"/>
                <a:gd name="connsiteY735" fmla="*/ 3502522 h 4010616"/>
                <a:gd name="connsiteX736" fmla="*/ 1414920 w 4010616"/>
                <a:gd name="connsiteY736" fmla="*/ 3504952 h 4010616"/>
                <a:gd name="connsiteX737" fmla="*/ 1472369 w 4010616"/>
                <a:gd name="connsiteY737" fmla="*/ 3605427 h 4010616"/>
                <a:gd name="connsiteX738" fmla="*/ 1538452 w 4010616"/>
                <a:gd name="connsiteY738" fmla="*/ 3457358 h 4010616"/>
                <a:gd name="connsiteX739" fmla="*/ 1548840 w 4010616"/>
                <a:gd name="connsiteY739" fmla="*/ 3271797 h 4010616"/>
                <a:gd name="connsiteX740" fmla="*/ 1549062 w 4010616"/>
                <a:gd name="connsiteY740" fmla="*/ 3267132 h 4010616"/>
                <a:gd name="connsiteX741" fmla="*/ 1581139 w 4010616"/>
                <a:gd name="connsiteY741" fmla="*/ 3250766 h 4010616"/>
                <a:gd name="connsiteX742" fmla="*/ 1600481 w 4010616"/>
                <a:gd name="connsiteY742" fmla="*/ 3281142 h 4010616"/>
                <a:gd name="connsiteX743" fmla="*/ 1599752 w 4010616"/>
                <a:gd name="connsiteY743" fmla="*/ 3282526 h 4010616"/>
                <a:gd name="connsiteX744" fmla="*/ 1600308 w 4010616"/>
                <a:gd name="connsiteY744" fmla="*/ 3282678 h 4010616"/>
                <a:gd name="connsiteX745" fmla="*/ 1608553 w 4010616"/>
                <a:gd name="connsiteY745" fmla="*/ 3456010 h 4010616"/>
                <a:gd name="connsiteX746" fmla="*/ 1611822 w 4010616"/>
                <a:gd name="connsiteY746" fmla="*/ 3456901 h 4010616"/>
                <a:gd name="connsiteX747" fmla="*/ 1706850 w 4010616"/>
                <a:gd name="connsiteY747" fmla="*/ 3311706 h 4010616"/>
                <a:gd name="connsiteX748" fmla="*/ 1707530 w 4010616"/>
                <a:gd name="connsiteY748" fmla="*/ 3311890 h 4010616"/>
                <a:gd name="connsiteX749" fmla="*/ 1707604 w 4010616"/>
                <a:gd name="connsiteY749" fmla="*/ 3310328 h 4010616"/>
                <a:gd name="connsiteX750" fmla="*/ 1739681 w 4010616"/>
                <a:gd name="connsiteY750" fmla="*/ 3293962 h 4010616"/>
                <a:gd name="connsiteX751" fmla="*/ 1759023 w 4010616"/>
                <a:gd name="connsiteY751" fmla="*/ 3324338 h 4010616"/>
                <a:gd name="connsiteX752" fmla="*/ 1754524 w 4010616"/>
                <a:gd name="connsiteY752" fmla="*/ 3332884 h 4010616"/>
                <a:gd name="connsiteX753" fmla="*/ 1754367 w 4010616"/>
                <a:gd name="connsiteY753" fmla="*/ 3333008 h 4010616"/>
                <a:gd name="connsiteX754" fmla="*/ 1671550 w 4010616"/>
                <a:gd name="connsiteY754" fmla="*/ 3493622 h 4010616"/>
                <a:gd name="connsiteX755" fmla="*/ 1653439 w 4010616"/>
                <a:gd name="connsiteY755" fmla="*/ 3654326 h 4010616"/>
                <a:gd name="connsiteX756" fmla="*/ 1768042 w 4010616"/>
                <a:gd name="connsiteY756" fmla="*/ 3588800 h 4010616"/>
                <a:gd name="connsiteX757" fmla="*/ 1771653 w 4010616"/>
                <a:gd name="connsiteY757" fmla="*/ 3580082 h 4010616"/>
                <a:gd name="connsiteX758" fmla="*/ 1787114 w 4010616"/>
                <a:gd name="connsiteY758" fmla="*/ 3573678 h 4010616"/>
                <a:gd name="connsiteX759" fmla="*/ 1795039 w 4010616"/>
                <a:gd name="connsiteY759" fmla="*/ 3576961 h 4010616"/>
                <a:gd name="connsiteX760" fmla="*/ 1803546 w 4010616"/>
                <a:gd name="connsiteY760" fmla="*/ 3575877 h 4010616"/>
                <a:gd name="connsiteX761" fmla="*/ 1816780 w 4010616"/>
                <a:gd name="connsiteY761" fmla="*/ 3586120 h 4010616"/>
                <a:gd name="connsiteX762" fmla="*/ 1817972 w 4010616"/>
                <a:gd name="connsiteY762" fmla="*/ 3595479 h 4010616"/>
                <a:gd name="connsiteX763" fmla="*/ 2965348 w 4010616"/>
                <a:gd name="connsiteY763" fmla="*/ 3756095 h 4010616"/>
                <a:gd name="connsiteX764" fmla="*/ 2852143 w 4010616"/>
                <a:gd name="connsiteY764" fmla="*/ 3698770 h 4010616"/>
                <a:gd name="connsiteX765" fmla="*/ 2892861 w 4010616"/>
                <a:gd name="connsiteY765" fmla="*/ 3542114 h 4010616"/>
                <a:gd name="connsiteX766" fmla="*/ 3048888 w 4010616"/>
                <a:gd name="connsiteY766" fmla="*/ 3585180 h 4010616"/>
                <a:gd name="connsiteX767" fmla="*/ 3008170 w 4010616"/>
                <a:gd name="connsiteY767" fmla="*/ 3741835 h 4010616"/>
                <a:gd name="connsiteX768" fmla="*/ 2965348 w 4010616"/>
                <a:gd name="connsiteY768" fmla="*/ 3756095 h 4010616"/>
                <a:gd name="connsiteX769" fmla="*/ 1045685 w 4010616"/>
                <a:gd name="connsiteY769" fmla="*/ 3756337 h 4010616"/>
                <a:gd name="connsiteX770" fmla="*/ 1002863 w 4010616"/>
                <a:gd name="connsiteY770" fmla="*/ 3742077 h 4010616"/>
                <a:gd name="connsiteX771" fmla="*/ 962146 w 4010616"/>
                <a:gd name="connsiteY771" fmla="*/ 3585421 h 4010616"/>
                <a:gd name="connsiteX772" fmla="*/ 1118172 w 4010616"/>
                <a:gd name="connsiteY772" fmla="*/ 3542356 h 4010616"/>
                <a:gd name="connsiteX773" fmla="*/ 1158890 w 4010616"/>
                <a:gd name="connsiteY773" fmla="*/ 3699012 h 4010616"/>
                <a:gd name="connsiteX774" fmla="*/ 1045685 w 4010616"/>
                <a:gd name="connsiteY774" fmla="*/ 3756337 h 4010616"/>
                <a:gd name="connsiteX775" fmla="*/ 2066877 w 4010616"/>
                <a:gd name="connsiteY775" fmla="*/ 3767754 h 4010616"/>
                <a:gd name="connsiteX776" fmla="*/ 1944223 w 4010616"/>
                <a:gd name="connsiteY776" fmla="*/ 3767754 h 4010616"/>
                <a:gd name="connsiteX777" fmla="*/ 1916886 w 4010616"/>
                <a:gd name="connsiteY777" fmla="*/ 3756431 h 4010616"/>
                <a:gd name="connsiteX778" fmla="*/ 1916123 w 4010616"/>
                <a:gd name="connsiteY778" fmla="*/ 3755300 h 4010616"/>
                <a:gd name="connsiteX779" fmla="*/ 1915601 w 4010616"/>
                <a:gd name="connsiteY779" fmla="*/ 3754953 h 4010616"/>
                <a:gd name="connsiteX780" fmla="*/ 1788262 w 4010616"/>
                <a:gd name="connsiteY780" fmla="*/ 3627613 h 4010616"/>
                <a:gd name="connsiteX781" fmla="*/ 1632665 w 4010616"/>
                <a:gd name="connsiteY781" fmla="*/ 3716577 h 4010616"/>
                <a:gd name="connsiteX782" fmla="*/ 1630765 w 4010616"/>
                <a:gd name="connsiteY782" fmla="*/ 3718216 h 4010616"/>
                <a:gd name="connsiteX783" fmla="*/ 1601413 w 4010616"/>
                <a:gd name="connsiteY783" fmla="*/ 3721955 h 4010616"/>
                <a:gd name="connsiteX784" fmla="*/ 1483072 w 4010616"/>
                <a:gd name="connsiteY784" fmla="*/ 3689713 h 4010616"/>
                <a:gd name="connsiteX785" fmla="*/ 1459674 w 4010616"/>
                <a:gd name="connsiteY785" fmla="*/ 3671602 h 4010616"/>
                <a:gd name="connsiteX786" fmla="*/ 1459235 w 4010616"/>
                <a:gd name="connsiteY786" fmla="*/ 3670310 h 4010616"/>
                <a:gd name="connsiteX787" fmla="*/ 1458822 w 4010616"/>
                <a:gd name="connsiteY787" fmla="*/ 3669838 h 4010616"/>
                <a:gd name="connsiteX788" fmla="*/ 1373742 w 4010616"/>
                <a:gd name="connsiteY788" fmla="*/ 3521034 h 4010616"/>
                <a:gd name="connsiteX789" fmla="*/ 1208996 w 4010616"/>
                <a:gd name="connsiteY789" fmla="*/ 3565178 h 4010616"/>
                <a:gd name="connsiteX790" fmla="*/ 1206741 w 4010616"/>
                <a:gd name="connsiteY790" fmla="*/ 3566279 h 4010616"/>
                <a:gd name="connsiteX791" fmla="*/ 1177405 w 4010616"/>
                <a:gd name="connsiteY791" fmla="*/ 3562416 h 4010616"/>
                <a:gd name="connsiteX792" fmla="*/ 1071183 w 4010616"/>
                <a:gd name="connsiteY792" fmla="*/ 3501089 h 4010616"/>
                <a:gd name="connsiteX793" fmla="*/ 1053171 w 4010616"/>
                <a:gd name="connsiteY793" fmla="*/ 3477614 h 4010616"/>
                <a:gd name="connsiteX794" fmla="*/ 1053076 w 4010616"/>
                <a:gd name="connsiteY794" fmla="*/ 3476253 h 4010616"/>
                <a:gd name="connsiteX795" fmla="*/ 1052797 w 4010616"/>
                <a:gd name="connsiteY795" fmla="*/ 3475691 h 4010616"/>
                <a:gd name="connsiteX796" fmla="*/ 1006187 w 4010616"/>
                <a:gd name="connsiteY796" fmla="*/ 3301743 h 4010616"/>
                <a:gd name="connsiteX797" fmla="*/ 826954 w 4010616"/>
                <a:gd name="connsiteY797" fmla="*/ 3300991 h 4010616"/>
                <a:gd name="connsiteX798" fmla="*/ 824489 w 4010616"/>
                <a:gd name="connsiteY798" fmla="*/ 3301459 h 4010616"/>
                <a:gd name="connsiteX799" fmla="*/ 797200 w 4010616"/>
                <a:gd name="connsiteY799" fmla="*/ 3290021 h 4010616"/>
                <a:gd name="connsiteX800" fmla="*/ 710835 w 4010616"/>
                <a:gd name="connsiteY800" fmla="*/ 3202928 h 4010616"/>
                <a:gd name="connsiteX801" fmla="*/ 699627 w 4010616"/>
                <a:gd name="connsiteY801" fmla="*/ 3175545 h 4010616"/>
                <a:gd name="connsiteX802" fmla="*/ 699893 w 4010616"/>
                <a:gd name="connsiteY802" fmla="*/ 3174206 h 4010616"/>
                <a:gd name="connsiteX803" fmla="*/ 699772 w 4010616"/>
                <a:gd name="connsiteY803" fmla="*/ 3173591 h 4010616"/>
                <a:gd name="connsiteX804" fmla="*/ 700492 w 4010616"/>
                <a:gd name="connsiteY804" fmla="*/ 3002183 h 4010616"/>
                <a:gd name="connsiteX805" fmla="*/ 535746 w 4010616"/>
                <a:gd name="connsiteY805" fmla="*/ 2958040 h 4010616"/>
                <a:gd name="connsiteX806" fmla="*/ 533243 w 4010616"/>
                <a:gd name="connsiteY806" fmla="*/ 2957865 h 4010616"/>
                <a:gd name="connsiteX807" fmla="*/ 509768 w 4010616"/>
                <a:gd name="connsiteY807" fmla="*/ 2939853 h 4010616"/>
                <a:gd name="connsiteX808" fmla="*/ 448441 w 4010616"/>
                <a:gd name="connsiteY808" fmla="*/ 2833631 h 4010616"/>
                <a:gd name="connsiteX809" fmla="*/ 444579 w 4010616"/>
                <a:gd name="connsiteY809" fmla="*/ 2804295 h 4010616"/>
                <a:gd name="connsiteX810" fmla="*/ 445177 w 4010616"/>
                <a:gd name="connsiteY810" fmla="*/ 2803069 h 4010616"/>
                <a:gd name="connsiteX811" fmla="*/ 445217 w 4010616"/>
                <a:gd name="connsiteY811" fmla="*/ 2802442 h 4010616"/>
                <a:gd name="connsiteX812" fmla="*/ 491826 w 4010616"/>
                <a:gd name="connsiteY812" fmla="*/ 2628492 h 4010616"/>
                <a:gd name="connsiteX813" fmla="*/ 336984 w 4010616"/>
                <a:gd name="connsiteY813" fmla="*/ 2538225 h 4010616"/>
                <a:gd name="connsiteX814" fmla="*/ 334614 w 4010616"/>
                <a:gd name="connsiteY814" fmla="*/ 2537399 h 4010616"/>
                <a:gd name="connsiteX815" fmla="*/ 316701 w 4010616"/>
                <a:gd name="connsiteY815" fmla="*/ 2513849 h 4010616"/>
                <a:gd name="connsiteX816" fmla="*/ 285453 w 4010616"/>
                <a:gd name="connsiteY816" fmla="*/ 2395242 h 4010616"/>
                <a:gd name="connsiteX817" fmla="*/ 289438 w 4010616"/>
                <a:gd name="connsiteY817" fmla="*/ 2365922 h 4010616"/>
                <a:gd name="connsiteX818" fmla="*/ 290338 w 4010616"/>
                <a:gd name="connsiteY818" fmla="*/ 2364896 h 4010616"/>
                <a:gd name="connsiteX819" fmla="*/ 290541 w 4010616"/>
                <a:gd name="connsiteY819" fmla="*/ 2364302 h 4010616"/>
                <a:gd name="connsiteX820" fmla="*/ 376868 w 4010616"/>
                <a:gd name="connsiteY820" fmla="*/ 2216220 h 4010616"/>
                <a:gd name="connsiteX821" fmla="*/ 256265 w 4010616"/>
                <a:gd name="connsiteY821" fmla="*/ 2095617 h 4010616"/>
                <a:gd name="connsiteX822" fmla="*/ 254185 w 4010616"/>
                <a:gd name="connsiteY822" fmla="*/ 2094214 h 4010616"/>
                <a:gd name="connsiteX823" fmla="*/ 242861 w 4010616"/>
                <a:gd name="connsiteY823" fmla="*/ 2066878 h 4010616"/>
                <a:gd name="connsiteX824" fmla="*/ 242861 w 4010616"/>
                <a:gd name="connsiteY824" fmla="*/ 1944223 h 4010616"/>
                <a:gd name="connsiteX825" fmla="*/ 254185 w 4010616"/>
                <a:gd name="connsiteY825" fmla="*/ 1916887 h 4010616"/>
                <a:gd name="connsiteX826" fmla="*/ 255316 w 4010616"/>
                <a:gd name="connsiteY826" fmla="*/ 1916124 h 4010616"/>
                <a:gd name="connsiteX827" fmla="*/ 255663 w 4010616"/>
                <a:gd name="connsiteY827" fmla="*/ 1915601 h 4010616"/>
                <a:gd name="connsiteX828" fmla="*/ 383002 w 4010616"/>
                <a:gd name="connsiteY828" fmla="*/ 1788262 h 4010616"/>
                <a:gd name="connsiteX829" fmla="*/ 294038 w 4010616"/>
                <a:gd name="connsiteY829" fmla="*/ 1632666 h 4010616"/>
                <a:gd name="connsiteX830" fmla="*/ 292399 w 4010616"/>
                <a:gd name="connsiteY830" fmla="*/ 1630766 h 4010616"/>
                <a:gd name="connsiteX831" fmla="*/ 288660 w 4010616"/>
                <a:gd name="connsiteY831" fmla="*/ 1601414 h 4010616"/>
                <a:gd name="connsiteX832" fmla="*/ 320903 w 4010616"/>
                <a:gd name="connsiteY832" fmla="*/ 1483074 h 4010616"/>
                <a:gd name="connsiteX833" fmla="*/ 339014 w 4010616"/>
                <a:gd name="connsiteY833" fmla="*/ 1459675 h 4010616"/>
                <a:gd name="connsiteX834" fmla="*/ 340306 w 4010616"/>
                <a:gd name="connsiteY834" fmla="*/ 1459236 h 4010616"/>
                <a:gd name="connsiteX835" fmla="*/ 340779 w 4010616"/>
                <a:gd name="connsiteY835" fmla="*/ 1458823 h 4010616"/>
                <a:gd name="connsiteX836" fmla="*/ 489581 w 4010616"/>
                <a:gd name="connsiteY836" fmla="*/ 1373743 h 4010616"/>
                <a:gd name="connsiteX837" fmla="*/ 445438 w 4010616"/>
                <a:gd name="connsiteY837" fmla="*/ 1208997 h 4010616"/>
                <a:gd name="connsiteX838" fmla="*/ 444337 w 4010616"/>
                <a:gd name="connsiteY838" fmla="*/ 1206742 h 4010616"/>
                <a:gd name="connsiteX839" fmla="*/ 448200 w 4010616"/>
                <a:gd name="connsiteY839" fmla="*/ 1177406 h 4010616"/>
                <a:gd name="connsiteX840" fmla="*/ 509527 w 4010616"/>
                <a:gd name="connsiteY840" fmla="*/ 1071184 h 4010616"/>
                <a:gd name="connsiteX841" fmla="*/ 533001 w 4010616"/>
                <a:gd name="connsiteY841" fmla="*/ 1053172 h 4010616"/>
                <a:gd name="connsiteX842" fmla="*/ 534363 w 4010616"/>
                <a:gd name="connsiteY842" fmla="*/ 1053077 h 4010616"/>
                <a:gd name="connsiteX843" fmla="*/ 534925 w 4010616"/>
                <a:gd name="connsiteY843" fmla="*/ 1052798 h 4010616"/>
                <a:gd name="connsiteX844" fmla="*/ 708873 w 4010616"/>
                <a:gd name="connsiteY844" fmla="*/ 1006189 h 4010616"/>
                <a:gd name="connsiteX845" fmla="*/ 709625 w 4010616"/>
                <a:gd name="connsiteY845" fmla="*/ 826956 h 4010616"/>
                <a:gd name="connsiteX846" fmla="*/ 709156 w 4010616"/>
                <a:gd name="connsiteY846" fmla="*/ 824491 h 4010616"/>
                <a:gd name="connsiteX847" fmla="*/ 720594 w 4010616"/>
                <a:gd name="connsiteY847" fmla="*/ 797202 h 4010616"/>
                <a:gd name="connsiteX848" fmla="*/ 807688 w 4010616"/>
                <a:gd name="connsiteY848" fmla="*/ 710838 h 4010616"/>
                <a:gd name="connsiteX849" fmla="*/ 835071 w 4010616"/>
                <a:gd name="connsiteY849" fmla="*/ 699629 h 4010616"/>
                <a:gd name="connsiteX850" fmla="*/ 836410 w 4010616"/>
                <a:gd name="connsiteY850" fmla="*/ 699896 h 4010616"/>
                <a:gd name="connsiteX851" fmla="*/ 837026 w 4010616"/>
                <a:gd name="connsiteY851" fmla="*/ 699774 h 4010616"/>
                <a:gd name="connsiteX852" fmla="*/ 1008432 w 4010616"/>
                <a:gd name="connsiteY852" fmla="*/ 700494 h 4010616"/>
                <a:gd name="connsiteX853" fmla="*/ 1052575 w 4010616"/>
                <a:gd name="connsiteY853" fmla="*/ 535748 h 4010616"/>
                <a:gd name="connsiteX854" fmla="*/ 1052750 w 4010616"/>
                <a:gd name="connsiteY854" fmla="*/ 533245 h 4010616"/>
                <a:gd name="connsiteX855" fmla="*/ 1070762 w 4010616"/>
                <a:gd name="connsiteY855" fmla="*/ 509770 h 4010616"/>
                <a:gd name="connsiteX856" fmla="*/ 1176984 w 4010616"/>
                <a:gd name="connsiteY856" fmla="*/ 448443 h 4010616"/>
                <a:gd name="connsiteX857" fmla="*/ 1206320 w 4010616"/>
                <a:gd name="connsiteY857" fmla="*/ 444581 h 4010616"/>
                <a:gd name="connsiteX858" fmla="*/ 1207546 w 4010616"/>
                <a:gd name="connsiteY858" fmla="*/ 445180 h 4010616"/>
                <a:gd name="connsiteX859" fmla="*/ 1208172 w 4010616"/>
                <a:gd name="connsiteY859" fmla="*/ 445219 h 4010616"/>
                <a:gd name="connsiteX860" fmla="*/ 1382122 w 4010616"/>
                <a:gd name="connsiteY860" fmla="*/ 491829 h 4010616"/>
                <a:gd name="connsiteX861" fmla="*/ 1472391 w 4010616"/>
                <a:gd name="connsiteY861" fmla="*/ 336984 h 4010616"/>
                <a:gd name="connsiteX862" fmla="*/ 1473217 w 4010616"/>
                <a:gd name="connsiteY862" fmla="*/ 334615 h 4010616"/>
                <a:gd name="connsiteX863" fmla="*/ 1496767 w 4010616"/>
                <a:gd name="connsiteY863" fmla="*/ 316701 h 4010616"/>
                <a:gd name="connsiteX864" fmla="*/ 1615374 w 4010616"/>
                <a:gd name="connsiteY864" fmla="*/ 285453 h 4010616"/>
                <a:gd name="connsiteX865" fmla="*/ 1644693 w 4010616"/>
                <a:gd name="connsiteY865" fmla="*/ 289439 h 4010616"/>
                <a:gd name="connsiteX866" fmla="*/ 1645720 w 4010616"/>
                <a:gd name="connsiteY866" fmla="*/ 290338 h 4010616"/>
                <a:gd name="connsiteX867" fmla="*/ 1646313 w 4010616"/>
                <a:gd name="connsiteY867" fmla="*/ 290541 h 4010616"/>
                <a:gd name="connsiteX868" fmla="*/ 1794397 w 4010616"/>
                <a:gd name="connsiteY868" fmla="*/ 376868 h 4010616"/>
                <a:gd name="connsiteX869" fmla="*/ 1914999 w 4010616"/>
                <a:gd name="connsiteY869" fmla="*/ 256265 h 4010616"/>
                <a:gd name="connsiteX870" fmla="*/ 1916402 w 4010616"/>
                <a:gd name="connsiteY870" fmla="*/ 254185 h 4010616"/>
                <a:gd name="connsiteX871" fmla="*/ 1943739 w 4010616"/>
                <a:gd name="connsiteY871" fmla="*/ 242862 h 4010616"/>
                <a:gd name="connsiteX872" fmla="*/ 2066393 w 4010616"/>
                <a:gd name="connsiteY872" fmla="*/ 242862 h 4010616"/>
                <a:gd name="connsiteX873" fmla="*/ 2093730 w 4010616"/>
                <a:gd name="connsiteY873" fmla="*/ 254185 h 4010616"/>
                <a:gd name="connsiteX874" fmla="*/ 2094493 w 4010616"/>
                <a:gd name="connsiteY874" fmla="*/ 255316 h 4010616"/>
                <a:gd name="connsiteX875" fmla="*/ 2095015 w 4010616"/>
                <a:gd name="connsiteY875" fmla="*/ 255664 h 4010616"/>
                <a:gd name="connsiteX876" fmla="*/ 2222354 w 4010616"/>
                <a:gd name="connsiteY876" fmla="*/ 383003 h 4010616"/>
                <a:gd name="connsiteX877" fmla="*/ 2377950 w 4010616"/>
                <a:gd name="connsiteY877" fmla="*/ 294038 h 4010616"/>
                <a:gd name="connsiteX878" fmla="*/ 2379850 w 4010616"/>
                <a:gd name="connsiteY878" fmla="*/ 292400 h 4010616"/>
                <a:gd name="connsiteX879" fmla="*/ 2409202 w 4010616"/>
                <a:gd name="connsiteY879" fmla="*/ 288661 h 4010616"/>
                <a:gd name="connsiteX880" fmla="*/ 2527543 w 4010616"/>
                <a:gd name="connsiteY880" fmla="*/ 320903 h 4010616"/>
                <a:gd name="connsiteX881" fmla="*/ 2550941 w 4010616"/>
                <a:gd name="connsiteY881" fmla="*/ 339014 h 4010616"/>
                <a:gd name="connsiteX882" fmla="*/ 2551380 w 4010616"/>
                <a:gd name="connsiteY882" fmla="*/ 340307 h 4010616"/>
                <a:gd name="connsiteX883" fmla="*/ 2551793 w 4010616"/>
                <a:gd name="connsiteY883" fmla="*/ 340779 h 4010616"/>
                <a:gd name="connsiteX884" fmla="*/ 2636873 w 4010616"/>
                <a:gd name="connsiteY884" fmla="*/ 489582 h 4010616"/>
                <a:gd name="connsiteX885" fmla="*/ 2801619 w 4010616"/>
                <a:gd name="connsiteY885" fmla="*/ 445438 h 4010616"/>
                <a:gd name="connsiteX886" fmla="*/ 2803874 w 4010616"/>
                <a:gd name="connsiteY886" fmla="*/ 444338 h 4010616"/>
                <a:gd name="connsiteX887" fmla="*/ 2833210 w 4010616"/>
                <a:gd name="connsiteY887" fmla="*/ 448200 h 4010616"/>
                <a:gd name="connsiteX888" fmla="*/ 2939432 w 4010616"/>
                <a:gd name="connsiteY888" fmla="*/ 509527 h 4010616"/>
                <a:gd name="connsiteX889" fmla="*/ 2957445 w 4010616"/>
                <a:gd name="connsiteY889" fmla="*/ 533002 h 4010616"/>
                <a:gd name="connsiteX890" fmla="*/ 2957539 w 4010616"/>
                <a:gd name="connsiteY890" fmla="*/ 534363 h 4010616"/>
                <a:gd name="connsiteX891" fmla="*/ 2957819 w 4010616"/>
                <a:gd name="connsiteY891" fmla="*/ 534925 h 4010616"/>
                <a:gd name="connsiteX892" fmla="*/ 3004429 w 4010616"/>
                <a:gd name="connsiteY892" fmla="*/ 708875 h 4010616"/>
                <a:gd name="connsiteX893" fmla="*/ 3183660 w 4010616"/>
                <a:gd name="connsiteY893" fmla="*/ 709628 h 4010616"/>
                <a:gd name="connsiteX894" fmla="*/ 3186125 w 4010616"/>
                <a:gd name="connsiteY894" fmla="*/ 709159 h 4010616"/>
                <a:gd name="connsiteX895" fmla="*/ 3213414 w 4010616"/>
                <a:gd name="connsiteY895" fmla="*/ 720597 h 4010616"/>
                <a:gd name="connsiteX896" fmla="*/ 3299779 w 4010616"/>
                <a:gd name="connsiteY896" fmla="*/ 807690 h 4010616"/>
                <a:gd name="connsiteX897" fmla="*/ 3310987 w 4010616"/>
                <a:gd name="connsiteY897" fmla="*/ 835074 h 4010616"/>
                <a:gd name="connsiteX898" fmla="*/ 3310721 w 4010616"/>
                <a:gd name="connsiteY898" fmla="*/ 836412 h 4010616"/>
                <a:gd name="connsiteX899" fmla="*/ 3310842 w 4010616"/>
                <a:gd name="connsiteY899" fmla="*/ 837028 h 4010616"/>
                <a:gd name="connsiteX900" fmla="*/ 3310123 w 4010616"/>
                <a:gd name="connsiteY900" fmla="*/ 1008434 h 4010616"/>
                <a:gd name="connsiteX901" fmla="*/ 3474868 w 4010616"/>
                <a:gd name="connsiteY901" fmla="*/ 1052577 h 4010616"/>
                <a:gd name="connsiteX902" fmla="*/ 3477372 w 4010616"/>
                <a:gd name="connsiteY902" fmla="*/ 1052752 h 4010616"/>
                <a:gd name="connsiteX903" fmla="*/ 3500846 w 4010616"/>
                <a:gd name="connsiteY903" fmla="*/ 1070765 h 4010616"/>
                <a:gd name="connsiteX904" fmla="*/ 3562173 w 4010616"/>
                <a:gd name="connsiteY904" fmla="*/ 1176986 h 4010616"/>
                <a:gd name="connsiteX905" fmla="*/ 3566035 w 4010616"/>
                <a:gd name="connsiteY905" fmla="*/ 1206322 h 4010616"/>
                <a:gd name="connsiteX906" fmla="*/ 3565437 w 4010616"/>
                <a:gd name="connsiteY906" fmla="*/ 1207549 h 4010616"/>
                <a:gd name="connsiteX907" fmla="*/ 3565398 w 4010616"/>
                <a:gd name="connsiteY907" fmla="*/ 1208175 h 4010616"/>
                <a:gd name="connsiteX908" fmla="*/ 3518788 w 4010616"/>
                <a:gd name="connsiteY908" fmla="*/ 1382123 h 4010616"/>
                <a:gd name="connsiteX909" fmla="*/ 3673632 w 4010616"/>
                <a:gd name="connsiteY909" fmla="*/ 1472391 h 4010616"/>
                <a:gd name="connsiteX910" fmla="*/ 3676001 w 4010616"/>
                <a:gd name="connsiteY910" fmla="*/ 1473217 h 4010616"/>
                <a:gd name="connsiteX911" fmla="*/ 3693915 w 4010616"/>
                <a:gd name="connsiteY911" fmla="*/ 1496767 h 4010616"/>
                <a:gd name="connsiteX912" fmla="*/ 3725163 w 4010616"/>
                <a:gd name="connsiteY912" fmla="*/ 1615375 h 4010616"/>
                <a:gd name="connsiteX913" fmla="*/ 3721177 w 4010616"/>
                <a:gd name="connsiteY913" fmla="*/ 1644694 h 4010616"/>
                <a:gd name="connsiteX914" fmla="*/ 3720278 w 4010616"/>
                <a:gd name="connsiteY914" fmla="*/ 1645720 h 4010616"/>
                <a:gd name="connsiteX915" fmla="*/ 3720075 w 4010616"/>
                <a:gd name="connsiteY915" fmla="*/ 1646314 h 4010616"/>
                <a:gd name="connsiteX916" fmla="*/ 3633748 w 4010616"/>
                <a:gd name="connsiteY916" fmla="*/ 1794397 h 4010616"/>
                <a:gd name="connsiteX917" fmla="*/ 3754351 w 4010616"/>
                <a:gd name="connsiteY917" fmla="*/ 1914999 h 4010616"/>
                <a:gd name="connsiteX918" fmla="*/ 3756431 w 4010616"/>
                <a:gd name="connsiteY918" fmla="*/ 1916402 h 4010616"/>
                <a:gd name="connsiteX919" fmla="*/ 3767754 w 4010616"/>
                <a:gd name="connsiteY919" fmla="*/ 1943739 h 4010616"/>
                <a:gd name="connsiteX920" fmla="*/ 3767754 w 4010616"/>
                <a:gd name="connsiteY920" fmla="*/ 2066393 h 4010616"/>
                <a:gd name="connsiteX921" fmla="*/ 3756431 w 4010616"/>
                <a:gd name="connsiteY921" fmla="*/ 2093729 h 4010616"/>
                <a:gd name="connsiteX922" fmla="*/ 3755300 w 4010616"/>
                <a:gd name="connsiteY922" fmla="*/ 2094492 h 4010616"/>
                <a:gd name="connsiteX923" fmla="*/ 3754952 w 4010616"/>
                <a:gd name="connsiteY923" fmla="*/ 2095015 h 4010616"/>
                <a:gd name="connsiteX924" fmla="*/ 3627613 w 4010616"/>
                <a:gd name="connsiteY924" fmla="*/ 2222354 h 4010616"/>
                <a:gd name="connsiteX925" fmla="*/ 3716578 w 4010616"/>
                <a:gd name="connsiteY925" fmla="*/ 2377950 h 4010616"/>
                <a:gd name="connsiteX926" fmla="*/ 3718216 w 4010616"/>
                <a:gd name="connsiteY926" fmla="*/ 2379850 h 4010616"/>
                <a:gd name="connsiteX927" fmla="*/ 3721955 w 4010616"/>
                <a:gd name="connsiteY927" fmla="*/ 2409202 h 4010616"/>
                <a:gd name="connsiteX928" fmla="*/ 3689713 w 4010616"/>
                <a:gd name="connsiteY928" fmla="*/ 2527543 h 4010616"/>
                <a:gd name="connsiteX929" fmla="*/ 3671602 w 4010616"/>
                <a:gd name="connsiteY929" fmla="*/ 2550941 h 4010616"/>
                <a:gd name="connsiteX930" fmla="*/ 3670309 w 4010616"/>
                <a:gd name="connsiteY930" fmla="*/ 2551380 h 4010616"/>
                <a:gd name="connsiteX931" fmla="*/ 3669837 w 4010616"/>
                <a:gd name="connsiteY931" fmla="*/ 2551793 h 4010616"/>
                <a:gd name="connsiteX932" fmla="*/ 3521034 w 4010616"/>
                <a:gd name="connsiteY932" fmla="*/ 2636873 h 4010616"/>
                <a:gd name="connsiteX933" fmla="*/ 3565178 w 4010616"/>
                <a:gd name="connsiteY933" fmla="*/ 2801619 h 4010616"/>
                <a:gd name="connsiteX934" fmla="*/ 3566278 w 4010616"/>
                <a:gd name="connsiteY934" fmla="*/ 2803874 h 4010616"/>
                <a:gd name="connsiteX935" fmla="*/ 3562416 w 4010616"/>
                <a:gd name="connsiteY935" fmla="*/ 2833210 h 4010616"/>
                <a:gd name="connsiteX936" fmla="*/ 3501089 w 4010616"/>
                <a:gd name="connsiteY936" fmla="*/ 2939432 h 4010616"/>
                <a:gd name="connsiteX937" fmla="*/ 3477614 w 4010616"/>
                <a:gd name="connsiteY937" fmla="*/ 2957444 h 4010616"/>
                <a:gd name="connsiteX938" fmla="*/ 3476253 w 4010616"/>
                <a:gd name="connsiteY938" fmla="*/ 2957539 h 4010616"/>
                <a:gd name="connsiteX939" fmla="*/ 3475691 w 4010616"/>
                <a:gd name="connsiteY939" fmla="*/ 2957819 h 4010616"/>
                <a:gd name="connsiteX940" fmla="*/ 3301741 w 4010616"/>
                <a:gd name="connsiteY940" fmla="*/ 3004428 h 4010616"/>
                <a:gd name="connsiteX941" fmla="*/ 3300988 w 4010616"/>
                <a:gd name="connsiteY941" fmla="*/ 3183662 h 4010616"/>
                <a:gd name="connsiteX942" fmla="*/ 3301457 w 4010616"/>
                <a:gd name="connsiteY942" fmla="*/ 3186127 h 4010616"/>
                <a:gd name="connsiteX943" fmla="*/ 3290019 w 4010616"/>
                <a:gd name="connsiteY943" fmla="*/ 3213416 h 4010616"/>
                <a:gd name="connsiteX944" fmla="*/ 3202926 w 4010616"/>
                <a:gd name="connsiteY944" fmla="*/ 3299781 h 4010616"/>
                <a:gd name="connsiteX945" fmla="*/ 3175542 w 4010616"/>
                <a:gd name="connsiteY945" fmla="*/ 3310989 h 4010616"/>
                <a:gd name="connsiteX946" fmla="*/ 3174204 w 4010616"/>
                <a:gd name="connsiteY946" fmla="*/ 3310722 h 4010616"/>
                <a:gd name="connsiteX947" fmla="*/ 3173588 w 4010616"/>
                <a:gd name="connsiteY947" fmla="*/ 3310844 h 4010616"/>
                <a:gd name="connsiteX948" fmla="*/ 3002181 w 4010616"/>
                <a:gd name="connsiteY948" fmla="*/ 3310124 h 4010616"/>
                <a:gd name="connsiteX949" fmla="*/ 2958037 w 4010616"/>
                <a:gd name="connsiteY949" fmla="*/ 3474870 h 4010616"/>
                <a:gd name="connsiteX950" fmla="*/ 2957863 w 4010616"/>
                <a:gd name="connsiteY950" fmla="*/ 3477373 h 4010616"/>
                <a:gd name="connsiteX951" fmla="*/ 2939850 w 4010616"/>
                <a:gd name="connsiteY951" fmla="*/ 3500848 h 4010616"/>
                <a:gd name="connsiteX952" fmla="*/ 2833628 w 4010616"/>
                <a:gd name="connsiteY952" fmla="*/ 3562175 h 4010616"/>
                <a:gd name="connsiteX953" fmla="*/ 2804293 w 4010616"/>
                <a:gd name="connsiteY953" fmla="*/ 3566037 h 4010616"/>
                <a:gd name="connsiteX954" fmla="*/ 2803066 w 4010616"/>
                <a:gd name="connsiteY954" fmla="*/ 3565438 h 4010616"/>
                <a:gd name="connsiteX955" fmla="*/ 2802440 w 4010616"/>
                <a:gd name="connsiteY955" fmla="*/ 3565399 h 4010616"/>
                <a:gd name="connsiteX956" fmla="*/ 2628492 w 4010616"/>
                <a:gd name="connsiteY956" fmla="*/ 3518790 h 4010616"/>
                <a:gd name="connsiteX957" fmla="*/ 2538225 w 4010616"/>
                <a:gd name="connsiteY957" fmla="*/ 3673632 h 4010616"/>
                <a:gd name="connsiteX958" fmla="*/ 2537399 w 4010616"/>
                <a:gd name="connsiteY958" fmla="*/ 3676002 h 4010616"/>
                <a:gd name="connsiteX959" fmla="*/ 2513848 w 4010616"/>
                <a:gd name="connsiteY959" fmla="*/ 3693915 h 4010616"/>
                <a:gd name="connsiteX960" fmla="*/ 2395241 w 4010616"/>
                <a:gd name="connsiteY960" fmla="*/ 3725163 h 4010616"/>
                <a:gd name="connsiteX961" fmla="*/ 2365922 w 4010616"/>
                <a:gd name="connsiteY961" fmla="*/ 3721178 h 4010616"/>
                <a:gd name="connsiteX962" fmla="*/ 2364896 w 4010616"/>
                <a:gd name="connsiteY962" fmla="*/ 3720278 h 4010616"/>
                <a:gd name="connsiteX963" fmla="*/ 2364302 w 4010616"/>
                <a:gd name="connsiteY963" fmla="*/ 3720075 h 4010616"/>
                <a:gd name="connsiteX964" fmla="*/ 2216219 w 4010616"/>
                <a:gd name="connsiteY964" fmla="*/ 3633748 h 4010616"/>
                <a:gd name="connsiteX965" fmla="*/ 2095617 w 4010616"/>
                <a:gd name="connsiteY965" fmla="*/ 3754350 h 4010616"/>
                <a:gd name="connsiteX966" fmla="*/ 2094214 w 4010616"/>
                <a:gd name="connsiteY966" fmla="*/ 3756431 h 4010616"/>
                <a:gd name="connsiteX967" fmla="*/ 2066877 w 4010616"/>
                <a:gd name="connsiteY967" fmla="*/ 3767754 h 4010616"/>
                <a:gd name="connsiteX968" fmla="*/ 1523442 w 4010616"/>
                <a:gd name="connsiteY968" fmla="*/ 3943034 h 4010616"/>
                <a:gd name="connsiteX969" fmla="*/ 1478401 w 4010616"/>
                <a:gd name="connsiteY969" fmla="*/ 3940154 h 4010616"/>
                <a:gd name="connsiteX970" fmla="*/ 1399117 w 4010616"/>
                <a:gd name="connsiteY970" fmla="*/ 3799041 h 4010616"/>
                <a:gd name="connsiteX971" fmla="*/ 1539024 w 4010616"/>
                <a:gd name="connsiteY971" fmla="*/ 3717647 h 4010616"/>
                <a:gd name="connsiteX972" fmla="*/ 1618308 w 4010616"/>
                <a:gd name="connsiteY972" fmla="*/ 3858761 h 4010616"/>
                <a:gd name="connsiteX973" fmla="*/ 1523442 w 4010616"/>
                <a:gd name="connsiteY973" fmla="*/ 3943034 h 4010616"/>
                <a:gd name="connsiteX974" fmla="*/ 2471352 w 4010616"/>
                <a:gd name="connsiteY974" fmla="*/ 3946889 h 4010616"/>
                <a:gd name="connsiteX975" fmla="*/ 2377198 w 4010616"/>
                <a:gd name="connsiteY975" fmla="*/ 3861821 h 4010616"/>
                <a:gd name="connsiteX976" fmla="*/ 2457664 w 4010616"/>
                <a:gd name="connsiteY976" fmla="*/ 3721378 h 4010616"/>
                <a:gd name="connsiteX977" fmla="*/ 2596883 w 4010616"/>
                <a:gd name="connsiteY977" fmla="*/ 3803944 h 4010616"/>
                <a:gd name="connsiteX978" fmla="*/ 2516416 w 4010616"/>
                <a:gd name="connsiteY978" fmla="*/ 3944387 h 4010616"/>
                <a:gd name="connsiteX979" fmla="*/ 2471352 w 4010616"/>
                <a:gd name="connsiteY979" fmla="*/ 3946889 h 4010616"/>
                <a:gd name="connsiteX980" fmla="*/ 2005550 w 4010616"/>
                <a:gd name="connsiteY980" fmla="*/ 4010616 h 4010616"/>
                <a:gd name="connsiteX981" fmla="*/ 1891960 w 4010616"/>
                <a:gd name="connsiteY981" fmla="*/ 3895306 h 4010616"/>
                <a:gd name="connsiteX982" fmla="*/ 2005550 w 4010616"/>
                <a:gd name="connsiteY982" fmla="*/ 3779998 h 4010616"/>
                <a:gd name="connsiteX983" fmla="*/ 2119141 w 4010616"/>
                <a:gd name="connsiteY983" fmla="*/ 3895306 h 4010616"/>
                <a:gd name="connsiteX984" fmla="*/ 2005550 w 4010616"/>
                <a:gd name="connsiteY984" fmla="*/ 4010616 h 401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</a:cxnLst>
              <a:rect l="l" t="t" r="r" b="b"/>
              <a:pathLst>
                <a:path w="4010616" h="4010616">
                  <a:moveTo>
                    <a:pt x="2005066" y="230618"/>
                  </a:moveTo>
                  <a:cubicBezTo>
                    <a:pt x="1942332" y="230618"/>
                    <a:pt x="1891475" y="178993"/>
                    <a:pt x="1891475" y="115309"/>
                  </a:cubicBezTo>
                  <a:cubicBezTo>
                    <a:pt x="1891475" y="51626"/>
                    <a:pt x="1942332" y="0"/>
                    <a:pt x="2005066" y="0"/>
                  </a:cubicBezTo>
                  <a:cubicBezTo>
                    <a:pt x="2067800" y="0"/>
                    <a:pt x="2118656" y="51626"/>
                    <a:pt x="2118656" y="115309"/>
                  </a:cubicBezTo>
                  <a:cubicBezTo>
                    <a:pt x="2118656" y="178993"/>
                    <a:pt x="2067800" y="230618"/>
                    <a:pt x="2005066" y="230618"/>
                  </a:cubicBezTo>
                  <a:close/>
                  <a:moveTo>
                    <a:pt x="1507887" y="291739"/>
                  </a:moveTo>
                  <a:cubicBezTo>
                    <a:pt x="1464004" y="285198"/>
                    <a:pt x="1425901" y="252858"/>
                    <a:pt x="1413733" y="206672"/>
                  </a:cubicBezTo>
                  <a:cubicBezTo>
                    <a:pt x="1397509" y="145090"/>
                    <a:pt x="1433535" y="82211"/>
                    <a:pt x="1494199" y="66229"/>
                  </a:cubicBezTo>
                  <a:cubicBezTo>
                    <a:pt x="1554863" y="50247"/>
                    <a:pt x="1617194" y="87213"/>
                    <a:pt x="1633418" y="148795"/>
                  </a:cubicBezTo>
                  <a:cubicBezTo>
                    <a:pt x="1649642" y="210377"/>
                    <a:pt x="1613616" y="273255"/>
                    <a:pt x="1552951" y="289238"/>
                  </a:cubicBezTo>
                  <a:cubicBezTo>
                    <a:pt x="1537785" y="293233"/>
                    <a:pt x="1522515" y="293919"/>
                    <a:pt x="1507887" y="291739"/>
                  </a:cubicBezTo>
                  <a:close/>
                  <a:moveTo>
                    <a:pt x="2516632" y="295849"/>
                  </a:moveTo>
                  <a:cubicBezTo>
                    <a:pt x="2501987" y="297906"/>
                    <a:pt x="2486723" y="297092"/>
                    <a:pt x="2471591" y="292969"/>
                  </a:cubicBezTo>
                  <a:cubicBezTo>
                    <a:pt x="2411063" y="276478"/>
                    <a:pt x="2375566" y="213299"/>
                    <a:pt x="2392307" y="151856"/>
                  </a:cubicBezTo>
                  <a:cubicBezTo>
                    <a:pt x="2409048" y="90412"/>
                    <a:pt x="2471686" y="53971"/>
                    <a:pt x="2532214" y="70462"/>
                  </a:cubicBezTo>
                  <a:cubicBezTo>
                    <a:pt x="2592742" y="86953"/>
                    <a:pt x="2628239" y="150132"/>
                    <a:pt x="2611498" y="211575"/>
                  </a:cubicBezTo>
                  <a:cubicBezTo>
                    <a:pt x="2598942" y="257658"/>
                    <a:pt x="2560569" y="289677"/>
                    <a:pt x="2516632" y="295849"/>
                  </a:cubicBezTo>
                  <a:close/>
                  <a:moveTo>
                    <a:pt x="2935264" y="482520"/>
                  </a:moveTo>
                  <a:cubicBezTo>
                    <a:pt x="2920578" y="480778"/>
                    <a:pt x="2906025" y="476102"/>
                    <a:pt x="2892443" y="468260"/>
                  </a:cubicBezTo>
                  <a:cubicBezTo>
                    <a:pt x="2838113" y="436893"/>
                    <a:pt x="2819883" y="366756"/>
                    <a:pt x="2851725" y="311605"/>
                  </a:cubicBezTo>
                  <a:cubicBezTo>
                    <a:pt x="2883567" y="256453"/>
                    <a:pt x="2953422" y="237172"/>
                    <a:pt x="3007752" y="268539"/>
                  </a:cubicBezTo>
                  <a:cubicBezTo>
                    <a:pt x="3062081" y="299907"/>
                    <a:pt x="3080311" y="370044"/>
                    <a:pt x="3048470" y="425195"/>
                  </a:cubicBezTo>
                  <a:cubicBezTo>
                    <a:pt x="3024588" y="466559"/>
                    <a:pt x="2979324" y="487745"/>
                    <a:pt x="2935264" y="482520"/>
                  </a:cubicBezTo>
                  <a:close/>
                  <a:moveTo>
                    <a:pt x="1074930" y="482763"/>
                  </a:moveTo>
                  <a:cubicBezTo>
                    <a:pt x="1030870" y="487988"/>
                    <a:pt x="985607" y="466802"/>
                    <a:pt x="961725" y="425438"/>
                  </a:cubicBezTo>
                  <a:cubicBezTo>
                    <a:pt x="929883" y="370287"/>
                    <a:pt x="948113" y="300150"/>
                    <a:pt x="1002443" y="268783"/>
                  </a:cubicBezTo>
                  <a:cubicBezTo>
                    <a:pt x="1056772" y="237415"/>
                    <a:pt x="1126628" y="256697"/>
                    <a:pt x="1158469" y="311848"/>
                  </a:cubicBezTo>
                  <a:cubicBezTo>
                    <a:pt x="1190311" y="366999"/>
                    <a:pt x="1172081" y="437137"/>
                    <a:pt x="1117752" y="468504"/>
                  </a:cubicBezTo>
                  <a:cubicBezTo>
                    <a:pt x="1104169" y="476346"/>
                    <a:pt x="1089617" y="481022"/>
                    <a:pt x="1074930" y="482763"/>
                  </a:cubicBezTo>
                  <a:close/>
                  <a:moveTo>
                    <a:pt x="674706" y="777901"/>
                  </a:moveTo>
                  <a:cubicBezTo>
                    <a:pt x="645417" y="777558"/>
                    <a:pt x="616091" y="766041"/>
                    <a:pt x="593670" y="743432"/>
                  </a:cubicBezTo>
                  <a:cubicBezTo>
                    <a:pt x="548829" y="698212"/>
                    <a:pt x="548589" y="625745"/>
                    <a:pt x="593135" y="581572"/>
                  </a:cubicBezTo>
                  <a:cubicBezTo>
                    <a:pt x="637680" y="537398"/>
                    <a:pt x="710143" y="538247"/>
                    <a:pt x="754984" y="583466"/>
                  </a:cubicBezTo>
                  <a:cubicBezTo>
                    <a:pt x="799826" y="628686"/>
                    <a:pt x="800066" y="701153"/>
                    <a:pt x="755520" y="745326"/>
                  </a:cubicBezTo>
                  <a:cubicBezTo>
                    <a:pt x="733247" y="767413"/>
                    <a:pt x="703995" y="778244"/>
                    <a:pt x="674706" y="777901"/>
                  </a:cubicBezTo>
                  <a:close/>
                  <a:moveTo>
                    <a:pt x="3345828" y="788775"/>
                  </a:moveTo>
                  <a:cubicBezTo>
                    <a:pt x="3316537" y="788872"/>
                    <a:pt x="3287377" y="777795"/>
                    <a:pt x="3265290" y="755522"/>
                  </a:cubicBezTo>
                  <a:cubicBezTo>
                    <a:pt x="3221117" y="710977"/>
                    <a:pt x="3221965" y="638514"/>
                    <a:pt x="3267185" y="593672"/>
                  </a:cubicBezTo>
                  <a:cubicBezTo>
                    <a:pt x="3312405" y="548831"/>
                    <a:pt x="3384872" y="548591"/>
                    <a:pt x="3429045" y="593137"/>
                  </a:cubicBezTo>
                  <a:cubicBezTo>
                    <a:pt x="3473218" y="637683"/>
                    <a:pt x="3472370" y="710145"/>
                    <a:pt x="3427150" y="754987"/>
                  </a:cubicBezTo>
                  <a:cubicBezTo>
                    <a:pt x="3404540" y="777407"/>
                    <a:pt x="3375119" y="788678"/>
                    <a:pt x="3345828" y="788775"/>
                  </a:cubicBezTo>
                  <a:close/>
                  <a:moveTo>
                    <a:pt x="3655435" y="1173183"/>
                  </a:moveTo>
                  <a:cubicBezTo>
                    <a:pt x="3610972" y="1178942"/>
                    <a:pt x="3565638" y="1158501"/>
                    <a:pt x="3542113" y="1117754"/>
                  </a:cubicBezTo>
                  <a:cubicBezTo>
                    <a:pt x="3510746" y="1063424"/>
                    <a:pt x="3530027" y="993569"/>
                    <a:pt x="3585178" y="961727"/>
                  </a:cubicBezTo>
                  <a:cubicBezTo>
                    <a:pt x="3640330" y="929885"/>
                    <a:pt x="3710467" y="948115"/>
                    <a:pt x="3741834" y="1002445"/>
                  </a:cubicBezTo>
                  <a:cubicBezTo>
                    <a:pt x="3773201" y="1056774"/>
                    <a:pt x="3753920" y="1126630"/>
                    <a:pt x="3698769" y="1158472"/>
                  </a:cubicBezTo>
                  <a:cubicBezTo>
                    <a:pt x="3684981" y="1166432"/>
                    <a:pt x="3670256" y="1171263"/>
                    <a:pt x="3655435" y="1173183"/>
                  </a:cubicBezTo>
                  <a:close/>
                  <a:moveTo>
                    <a:pt x="354938" y="1173602"/>
                  </a:moveTo>
                  <a:cubicBezTo>
                    <a:pt x="340117" y="1171683"/>
                    <a:pt x="325392" y="1166852"/>
                    <a:pt x="311604" y="1158891"/>
                  </a:cubicBezTo>
                  <a:cubicBezTo>
                    <a:pt x="256453" y="1127050"/>
                    <a:pt x="237172" y="1057194"/>
                    <a:pt x="268539" y="1002865"/>
                  </a:cubicBezTo>
                  <a:cubicBezTo>
                    <a:pt x="299906" y="948535"/>
                    <a:pt x="370043" y="930305"/>
                    <a:pt x="425195" y="962147"/>
                  </a:cubicBezTo>
                  <a:cubicBezTo>
                    <a:pt x="480346" y="993989"/>
                    <a:pt x="499627" y="1063844"/>
                    <a:pt x="468260" y="1118174"/>
                  </a:cubicBezTo>
                  <a:cubicBezTo>
                    <a:pt x="444735" y="1158921"/>
                    <a:pt x="399401" y="1179362"/>
                    <a:pt x="354938" y="1173602"/>
                  </a:cubicBezTo>
                  <a:close/>
                  <a:moveTo>
                    <a:pt x="197507" y="1621496"/>
                  </a:moveTo>
                  <a:cubicBezTo>
                    <a:pt x="182685" y="1623415"/>
                    <a:pt x="167216" y="1622495"/>
                    <a:pt x="151855" y="1618309"/>
                  </a:cubicBezTo>
                  <a:cubicBezTo>
                    <a:pt x="90412" y="1601569"/>
                    <a:pt x="53970" y="1538930"/>
                    <a:pt x="70462" y="1478402"/>
                  </a:cubicBezTo>
                  <a:cubicBezTo>
                    <a:pt x="86953" y="1417874"/>
                    <a:pt x="150131" y="1382378"/>
                    <a:pt x="211575" y="1399118"/>
                  </a:cubicBezTo>
                  <a:cubicBezTo>
                    <a:pt x="273019" y="1415859"/>
                    <a:pt x="309460" y="1478497"/>
                    <a:pt x="292969" y="1539025"/>
                  </a:cubicBezTo>
                  <a:cubicBezTo>
                    <a:pt x="280601" y="1584421"/>
                    <a:pt x="241971" y="1615737"/>
                    <a:pt x="197507" y="1621496"/>
                  </a:cubicBezTo>
                  <a:close/>
                  <a:moveTo>
                    <a:pt x="3816144" y="1636221"/>
                  </a:moveTo>
                  <a:cubicBezTo>
                    <a:pt x="3771731" y="1630089"/>
                    <a:pt x="3733365" y="1598450"/>
                    <a:pt x="3721378" y="1552952"/>
                  </a:cubicBezTo>
                  <a:cubicBezTo>
                    <a:pt x="3705396" y="1492287"/>
                    <a:pt x="3742363" y="1429957"/>
                    <a:pt x="3803945" y="1413733"/>
                  </a:cubicBezTo>
                  <a:cubicBezTo>
                    <a:pt x="3865527" y="1397509"/>
                    <a:pt x="3928405" y="1433535"/>
                    <a:pt x="3944387" y="1494199"/>
                  </a:cubicBezTo>
                  <a:cubicBezTo>
                    <a:pt x="3960369" y="1554864"/>
                    <a:pt x="3923403" y="1617194"/>
                    <a:pt x="3861821" y="1633418"/>
                  </a:cubicBezTo>
                  <a:cubicBezTo>
                    <a:pt x="3846426" y="1637474"/>
                    <a:pt x="3830949" y="1638265"/>
                    <a:pt x="3816144" y="1636221"/>
                  </a:cubicBezTo>
                  <a:close/>
                  <a:moveTo>
                    <a:pt x="3895307" y="2118656"/>
                  </a:moveTo>
                  <a:cubicBezTo>
                    <a:pt x="3831623" y="2118656"/>
                    <a:pt x="3779998" y="2067800"/>
                    <a:pt x="3779998" y="2005066"/>
                  </a:cubicBezTo>
                  <a:cubicBezTo>
                    <a:pt x="3779998" y="1942331"/>
                    <a:pt x="3831623" y="1891475"/>
                    <a:pt x="3895307" y="1891475"/>
                  </a:cubicBezTo>
                  <a:cubicBezTo>
                    <a:pt x="3958990" y="1891475"/>
                    <a:pt x="4010616" y="1942331"/>
                    <a:pt x="4010616" y="2005066"/>
                  </a:cubicBezTo>
                  <a:cubicBezTo>
                    <a:pt x="4010616" y="2067800"/>
                    <a:pt x="3958990" y="2118656"/>
                    <a:pt x="3895307" y="2118656"/>
                  </a:cubicBezTo>
                  <a:close/>
                  <a:moveTo>
                    <a:pt x="115309" y="2119141"/>
                  </a:moveTo>
                  <a:cubicBezTo>
                    <a:pt x="51626" y="2119141"/>
                    <a:pt x="0" y="2068285"/>
                    <a:pt x="0" y="2005550"/>
                  </a:cubicBezTo>
                  <a:cubicBezTo>
                    <a:pt x="0" y="1942816"/>
                    <a:pt x="51626" y="1891960"/>
                    <a:pt x="115309" y="1891960"/>
                  </a:cubicBezTo>
                  <a:cubicBezTo>
                    <a:pt x="178992" y="1891960"/>
                    <a:pt x="230618" y="1942816"/>
                    <a:pt x="230618" y="2005550"/>
                  </a:cubicBezTo>
                  <a:cubicBezTo>
                    <a:pt x="230618" y="2068285"/>
                    <a:pt x="178992" y="2119141"/>
                    <a:pt x="115309" y="2119141"/>
                  </a:cubicBezTo>
                  <a:close/>
                  <a:moveTo>
                    <a:pt x="160995" y="2599686"/>
                  </a:moveTo>
                  <a:cubicBezTo>
                    <a:pt x="116581" y="2593554"/>
                    <a:pt x="78215" y="2561915"/>
                    <a:pt x="66229" y="2516417"/>
                  </a:cubicBezTo>
                  <a:cubicBezTo>
                    <a:pt x="50247" y="2455752"/>
                    <a:pt x="87213" y="2393422"/>
                    <a:pt x="148795" y="2377198"/>
                  </a:cubicBezTo>
                  <a:cubicBezTo>
                    <a:pt x="210377" y="2360974"/>
                    <a:pt x="273255" y="2397000"/>
                    <a:pt x="289237" y="2457664"/>
                  </a:cubicBezTo>
                  <a:cubicBezTo>
                    <a:pt x="305220" y="2518329"/>
                    <a:pt x="268254" y="2580659"/>
                    <a:pt x="206671" y="2596883"/>
                  </a:cubicBezTo>
                  <a:cubicBezTo>
                    <a:pt x="191276" y="2600939"/>
                    <a:pt x="175799" y="2601729"/>
                    <a:pt x="160995" y="2599686"/>
                  </a:cubicBezTo>
                  <a:close/>
                  <a:moveTo>
                    <a:pt x="3844692" y="2614684"/>
                  </a:moveTo>
                  <a:cubicBezTo>
                    <a:pt x="3829871" y="2616603"/>
                    <a:pt x="3814402" y="2615683"/>
                    <a:pt x="3799041" y="2611498"/>
                  </a:cubicBezTo>
                  <a:cubicBezTo>
                    <a:pt x="3737597" y="2594757"/>
                    <a:pt x="3701156" y="2532119"/>
                    <a:pt x="3717647" y="2471591"/>
                  </a:cubicBezTo>
                  <a:cubicBezTo>
                    <a:pt x="3734138" y="2411063"/>
                    <a:pt x="3797317" y="2375566"/>
                    <a:pt x="3858760" y="2392307"/>
                  </a:cubicBezTo>
                  <a:cubicBezTo>
                    <a:pt x="3920204" y="2409047"/>
                    <a:pt x="3956645" y="2471686"/>
                    <a:pt x="3940154" y="2532214"/>
                  </a:cubicBezTo>
                  <a:cubicBezTo>
                    <a:pt x="3927786" y="2577610"/>
                    <a:pt x="3889156" y="2608926"/>
                    <a:pt x="3844692" y="2614684"/>
                  </a:cubicBezTo>
                  <a:close/>
                  <a:moveTo>
                    <a:pt x="3628754" y="3063181"/>
                  </a:moveTo>
                  <a:cubicBezTo>
                    <a:pt x="3613933" y="3061261"/>
                    <a:pt x="3599209" y="3056430"/>
                    <a:pt x="3585421" y="3048470"/>
                  </a:cubicBezTo>
                  <a:cubicBezTo>
                    <a:pt x="3530269" y="3016628"/>
                    <a:pt x="3510988" y="2946772"/>
                    <a:pt x="3542356" y="2892443"/>
                  </a:cubicBezTo>
                  <a:cubicBezTo>
                    <a:pt x="3573723" y="2838113"/>
                    <a:pt x="3643860" y="2819883"/>
                    <a:pt x="3699011" y="2851725"/>
                  </a:cubicBezTo>
                  <a:cubicBezTo>
                    <a:pt x="3754163" y="2883567"/>
                    <a:pt x="3773444" y="2953422"/>
                    <a:pt x="3742077" y="3007752"/>
                  </a:cubicBezTo>
                  <a:cubicBezTo>
                    <a:pt x="3718551" y="3048499"/>
                    <a:pt x="3673218" y="3068940"/>
                    <a:pt x="3628754" y="3063181"/>
                  </a:cubicBezTo>
                  <a:close/>
                  <a:moveTo>
                    <a:pt x="382103" y="3063601"/>
                  </a:moveTo>
                  <a:cubicBezTo>
                    <a:pt x="337640" y="3069361"/>
                    <a:pt x="292306" y="3048920"/>
                    <a:pt x="268780" y="3008173"/>
                  </a:cubicBezTo>
                  <a:cubicBezTo>
                    <a:pt x="237413" y="2953843"/>
                    <a:pt x="256694" y="2883987"/>
                    <a:pt x="311846" y="2852146"/>
                  </a:cubicBezTo>
                  <a:cubicBezTo>
                    <a:pt x="366997" y="2820304"/>
                    <a:pt x="437134" y="2838534"/>
                    <a:pt x="468501" y="2892863"/>
                  </a:cubicBezTo>
                  <a:cubicBezTo>
                    <a:pt x="499869" y="2947193"/>
                    <a:pt x="480588" y="3017049"/>
                    <a:pt x="425436" y="3048890"/>
                  </a:cubicBezTo>
                  <a:cubicBezTo>
                    <a:pt x="411648" y="3056850"/>
                    <a:pt x="396924" y="3061681"/>
                    <a:pt x="382103" y="3063601"/>
                  </a:cubicBezTo>
                  <a:close/>
                  <a:moveTo>
                    <a:pt x="662107" y="3450734"/>
                  </a:moveTo>
                  <a:cubicBezTo>
                    <a:pt x="632816" y="3450831"/>
                    <a:pt x="603656" y="3439754"/>
                    <a:pt x="581569" y="3417481"/>
                  </a:cubicBezTo>
                  <a:cubicBezTo>
                    <a:pt x="537396" y="3372936"/>
                    <a:pt x="538244" y="3300473"/>
                    <a:pt x="583464" y="3255631"/>
                  </a:cubicBezTo>
                  <a:cubicBezTo>
                    <a:pt x="628684" y="3210790"/>
                    <a:pt x="701151" y="3210550"/>
                    <a:pt x="745324" y="3255096"/>
                  </a:cubicBezTo>
                  <a:cubicBezTo>
                    <a:pt x="789497" y="3299642"/>
                    <a:pt x="788649" y="3372104"/>
                    <a:pt x="743429" y="3416946"/>
                  </a:cubicBezTo>
                  <a:cubicBezTo>
                    <a:pt x="720820" y="3439367"/>
                    <a:pt x="691398" y="3450637"/>
                    <a:pt x="662107" y="3450734"/>
                  </a:cubicBezTo>
                  <a:close/>
                  <a:moveTo>
                    <a:pt x="3336665" y="3461622"/>
                  </a:moveTo>
                  <a:cubicBezTo>
                    <a:pt x="3307376" y="3461279"/>
                    <a:pt x="3278050" y="3449762"/>
                    <a:pt x="3255629" y="3427152"/>
                  </a:cubicBezTo>
                  <a:cubicBezTo>
                    <a:pt x="3210788" y="3381932"/>
                    <a:pt x="3210548" y="3309465"/>
                    <a:pt x="3255094" y="3265292"/>
                  </a:cubicBezTo>
                  <a:cubicBezTo>
                    <a:pt x="3299639" y="3221119"/>
                    <a:pt x="3372102" y="3221967"/>
                    <a:pt x="3416944" y="3267187"/>
                  </a:cubicBezTo>
                  <a:cubicBezTo>
                    <a:pt x="3461785" y="3312406"/>
                    <a:pt x="3462025" y="3384874"/>
                    <a:pt x="3417479" y="3429047"/>
                  </a:cubicBezTo>
                  <a:cubicBezTo>
                    <a:pt x="3395206" y="3451133"/>
                    <a:pt x="3365954" y="3461965"/>
                    <a:pt x="3336665" y="3461622"/>
                  </a:cubicBezTo>
                  <a:close/>
                  <a:moveTo>
                    <a:pt x="1911739" y="3689247"/>
                  </a:moveTo>
                  <a:lnTo>
                    <a:pt x="1936575" y="3529014"/>
                  </a:lnTo>
                  <a:lnTo>
                    <a:pt x="1897819" y="3347247"/>
                  </a:lnTo>
                  <a:lnTo>
                    <a:pt x="1896807" y="3342689"/>
                  </a:lnTo>
                  <a:cubicBezTo>
                    <a:pt x="1896807" y="3329311"/>
                    <a:pt x="1908737" y="3318466"/>
                    <a:pt x="1923453" y="3318466"/>
                  </a:cubicBezTo>
                  <a:cubicBezTo>
                    <a:pt x="1938170" y="3318466"/>
                    <a:pt x="1950100" y="3329311"/>
                    <a:pt x="1950100" y="3342689"/>
                  </a:cubicBezTo>
                  <a:lnTo>
                    <a:pt x="1949761" y="3344216"/>
                  </a:lnTo>
                  <a:lnTo>
                    <a:pt x="1950337" y="3344216"/>
                  </a:lnTo>
                  <a:lnTo>
                    <a:pt x="2003856" y="3509285"/>
                  </a:lnTo>
                  <a:lnTo>
                    <a:pt x="2007244" y="3509285"/>
                  </a:lnTo>
                  <a:lnTo>
                    <a:pt x="2060763" y="3344216"/>
                  </a:lnTo>
                  <a:lnTo>
                    <a:pt x="2061467" y="3344216"/>
                  </a:lnTo>
                  <a:lnTo>
                    <a:pt x="2061128" y="3342689"/>
                  </a:lnTo>
                  <a:cubicBezTo>
                    <a:pt x="2061128" y="3329311"/>
                    <a:pt x="2073059" y="3318466"/>
                    <a:pt x="2087775" y="3318466"/>
                  </a:cubicBezTo>
                  <a:cubicBezTo>
                    <a:pt x="2102492" y="3318466"/>
                    <a:pt x="2114422" y="3329311"/>
                    <a:pt x="2114422" y="3342689"/>
                  </a:cubicBezTo>
                  <a:cubicBezTo>
                    <a:pt x="2114422" y="3346034"/>
                    <a:pt x="2113676" y="3349220"/>
                    <a:pt x="2112328" y="3352118"/>
                  </a:cubicBezTo>
                  <a:lnTo>
                    <a:pt x="2112209" y="3352279"/>
                  </a:lnTo>
                  <a:lnTo>
                    <a:pt x="2074525" y="3529014"/>
                  </a:lnTo>
                  <a:lnTo>
                    <a:pt x="2099296" y="3688827"/>
                  </a:lnTo>
                  <a:lnTo>
                    <a:pt x="2180716" y="3607406"/>
                  </a:lnTo>
                  <a:lnTo>
                    <a:pt x="2178300" y="3604230"/>
                  </a:lnTo>
                  <a:cubicBezTo>
                    <a:pt x="2176874" y="3598818"/>
                    <a:pt x="2177513" y="3592864"/>
                    <a:pt x="2180554" y="3587647"/>
                  </a:cubicBezTo>
                  <a:cubicBezTo>
                    <a:pt x="2183595" y="3582430"/>
                    <a:pt x="2188462" y="3578941"/>
                    <a:pt x="2193873" y="3577515"/>
                  </a:cubicBezTo>
                  <a:lnTo>
                    <a:pt x="2209205" y="3579600"/>
                  </a:lnTo>
                  <a:lnTo>
                    <a:pt x="2223501" y="3573678"/>
                  </a:lnTo>
                  <a:cubicBezTo>
                    <a:pt x="2229097" y="3573678"/>
                    <a:pt x="2234693" y="3575812"/>
                    <a:pt x="2238963" y="3580082"/>
                  </a:cubicBezTo>
                  <a:cubicBezTo>
                    <a:pt x="2243232" y="3584352"/>
                    <a:pt x="2245367" y="3589948"/>
                    <a:pt x="2245367" y="3595543"/>
                  </a:cubicBezTo>
                  <a:lnTo>
                    <a:pt x="2243839" y="3599231"/>
                  </a:lnTo>
                  <a:lnTo>
                    <a:pt x="2343829" y="3657521"/>
                  </a:lnTo>
                  <a:lnTo>
                    <a:pt x="2327024" y="3496248"/>
                  </a:lnTo>
                  <a:lnTo>
                    <a:pt x="2243240" y="3330352"/>
                  </a:lnTo>
                  <a:lnTo>
                    <a:pt x="2241100" y="3326202"/>
                  </a:lnTo>
                  <a:cubicBezTo>
                    <a:pt x="2237691" y="3313266"/>
                    <a:pt x="2246465" y="3299740"/>
                    <a:pt x="2260696" y="3295990"/>
                  </a:cubicBezTo>
                  <a:cubicBezTo>
                    <a:pt x="2274927" y="3292241"/>
                    <a:pt x="2289226" y="3299689"/>
                    <a:pt x="2292634" y="3312626"/>
                  </a:cubicBezTo>
                  <a:lnTo>
                    <a:pt x="2292696" y="3314188"/>
                  </a:lnTo>
                  <a:lnTo>
                    <a:pt x="2293253" y="3314042"/>
                  </a:lnTo>
                  <a:lnTo>
                    <a:pt x="2387059" y="3460030"/>
                  </a:lnTo>
                  <a:lnTo>
                    <a:pt x="2390335" y="3459167"/>
                  </a:lnTo>
                  <a:lnTo>
                    <a:pt x="2400035" y="3285909"/>
                  </a:lnTo>
                  <a:lnTo>
                    <a:pt x="2400716" y="3285730"/>
                  </a:lnTo>
                  <a:lnTo>
                    <a:pt x="2399999" y="3284340"/>
                  </a:lnTo>
                  <a:cubicBezTo>
                    <a:pt x="2396591" y="3271404"/>
                    <a:pt x="2405365" y="3257877"/>
                    <a:pt x="2419596" y="3254128"/>
                  </a:cubicBezTo>
                  <a:cubicBezTo>
                    <a:pt x="2433826" y="3250379"/>
                    <a:pt x="2448126" y="3257827"/>
                    <a:pt x="2451534" y="3270763"/>
                  </a:cubicBezTo>
                  <a:cubicBezTo>
                    <a:pt x="2452386" y="3273997"/>
                    <a:pt x="2452477" y="3277268"/>
                    <a:pt x="2451911" y="3280414"/>
                  </a:cubicBezTo>
                  <a:lnTo>
                    <a:pt x="2451837" y="3280600"/>
                  </a:lnTo>
                  <a:lnTo>
                    <a:pt x="2460423" y="3461104"/>
                  </a:lnTo>
                  <a:lnTo>
                    <a:pt x="2525090" y="3609333"/>
                  </a:lnTo>
                  <a:lnTo>
                    <a:pt x="2591574" y="3495287"/>
                  </a:lnTo>
                  <a:lnTo>
                    <a:pt x="2590343" y="3485931"/>
                  </a:lnTo>
                  <a:cubicBezTo>
                    <a:pt x="2591905" y="3480099"/>
                    <a:pt x="2595684" y="3475452"/>
                    <a:pt x="2600530" y="3472654"/>
                  </a:cubicBezTo>
                  <a:lnTo>
                    <a:pt x="2609034" y="3471535"/>
                  </a:lnTo>
                  <a:lnTo>
                    <a:pt x="2615862" y="3466341"/>
                  </a:lnTo>
                  <a:cubicBezTo>
                    <a:pt x="2621273" y="3464915"/>
                    <a:pt x="2627228" y="3465554"/>
                    <a:pt x="2632444" y="3468595"/>
                  </a:cubicBezTo>
                  <a:lnTo>
                    <a:pt x="2638158" y="3476107"/>
                  </a:lnTo>
                  <a:lnTo>
                    <a:pt x="2766243" y="3510427"/>
                  </a:lnTo>
                  <a:lnTo>
                    <a:pt x="2707635" y="3359244"/>
                  </a:lnTo>
                  <a:lnTo>
                    <a:pt x="2583188" y="3221207"/>
                  </a:lnTo>
                  <a:lnTo>
                    <a:pt x="2580032" y="3217766"/>
                  </a:lnTo>
                  <a:cubicBezTo>
                    <a:pt x="2573343" y="3206180"/>
                    <a:pt x="2578252" y="3190823"/>
                    <a:pt x="2590997" y="3183464"/>
                  </a:cubicBezTo>
                  <a:cubicBezTo>
                    <a:pt x="2603742" y="3176106"/>
                    <a:pt x="2619497" y="3179533"/>
                    <a:pt x="2626186" y="3191119"/>
                  </a:cubicBezTo>
                  <a:lnTo>
                    <a:pt x="2626655" y="3192611"/>
                  </a:lnTo>
                  <a:lnTo>
                    <a:pt x="2627155" y="3192323"/>
                  </a:lnTo>
                  <a:lnTo>
                    <a:pt x="2756038" y="3308517"/>
                  </a:lnTo>
                  <a:lnTo>
                    <a:pt x="2758972" y="3306823"/>
                  </a:lnTo>
                  <a:lnTo>
                    <a:pt x="2722786" y="3137110"/>
                  </a:lnTo>
                  <a:lnTo>
                    <a:pt x="2723396" y="3136758"/>
                  </a:lnTo>
                  <a:lnTo>
                    <a:pt x="2722339" y="3135605"/>
                  </a:lnTo>
                  <a:cubicBezTo>
                    <a:pt x="2715650" y="3124019"/>
                    <a:pt x="2720559" y="3108662"/>
                    <a:pt x="2733304" y="3101304"/>
                  </a:cubicBezTo>
                  <a:cubicBezTo>
                    <a:pt x="2746049" y="3093946"/>
                    <a:pt x="2761803" y="3097373"/>
                    <a:pt x="2768492" y="3108958"/>
                  </a:cubicBezTo>
                  <a:cubicBezTo>
                    <a:pt x="2770165" y="3111855"/>
                    <a:pt x="2771112" y="3114987"/>
                    <a:pt x="2771393" y="3118171"/>
                  </a:cubicBezTo>
                  <a:lnTo>
                    <a:pt x="2771370" y="3118370"/>
                  </a:lnTo>
                  <a:lnTo>
                    <a:pt x="2827104" y="3290268"/>
                  </a:lnTo>
                  <a:lnTo>
                    <a:pt x="2928462" y="3416286"/>
                  </a:lnTo>
                  <a:lnTo>
                    <a:pt x="2958264" y="3305063"/>
                  </a:lnTo>
                  <a:lnTo>
                    <a:pt x="2954583" y="3303520"/>
                  </a:lnTo>
                  <a:cubicBezTo>
                    <a:pt x="2950643" y="3299547"/>
                    <a:pt x="2948218" y="3294070"/>
                    <a:pt x="2948244" y="3288032"/>
                  </a:cubicBezTo>
                  <a:cubicBezTo>
                    <a:pt x="2948269" y="3281994"/>
                    <a:pt x="2950739" y="3276538"/>
                    <a:pt x="2954713" y="3272598"/>
                  </a:cubicBezTo>
                  <a:lnTo>
                    <a:pt x="2969033" y="3266737"/>
                  </a:lnTo>
                  <a:lnTo>
                    <a:pt x="2978453" y="3254461"/>
                  </a:lnTo>
                  <a:cubicBezTo>
                    <a:pt x="2983299" y="3251663"/>
                    <a:pt x="2989212" y="3250713"/>
                    <a:pt x="2995045" y="3252276"/>
                  </a:cubicBezTo>
                  <a:cubicBezTo>
                    <a:pt x="3000877" y="3253839"/>
                    <a:pt x="3005524" y="3257618"/>
                    <a:pt x="3008321" y="3262464"/>
                  </a:cubicBezTo>
                  <a:lnTo>
                    <a:pt x="3008842" y="3266421"/>
                  </a:lnTo>
                  <a:lnTo>
                    <a:pt x="3124581" y="3266907"/>
                  </a:lnTo>
                  <a:lnTo>
                    <a:pt x="3029391" y="3135643"/>
                  </a:lnTo>
                  <a:lnTo>
                    <a:pt x="2873884" y="3033866"/>
                  </a:lnTo>
                  <a:lnTo>
                    <a:pt x="2869956" y="3031342"/>
                  </a:lnTo>
                  <a:cubicBezTo>
                    <a:pt x="2860536" y="3021843"/>
                    <a:pt x="2861370" y="3005741"/>
                    <a:pt x="2871820" y="2995379"/>
                  </a:cubicBezTo>
                  <a:cubicBezTo>
                    <a:pt x="2882270" y="2985017"/>
                    <a:pt x="2898378" y="2984317"/>
                    <a:pt x="2907798" y="2993816"/>
                  </a:cubicBezTo>
                  <a:lnTo>
                    <a:pt x="2908632" y="2995139"/>
                  </a:lnTo>
                  <a:lnTo>
                    <a:pt x="2909041" y="2994734"/>
                  </a:lnTo>
                  <a:lnTo>
                    <a:pt x="3063274" y="3074260"/>
                  </a:lnTo>
                  <a:lnTo>
                    <a:pt x="3065679" y="3071874"/>
                  </a:lnTo>
                  <a:lnTo>
                    <a:pt x="2987451" y="2916979"/>
                  </a:lnTo>
                  <a:lnTo>
                    <a:pt x="2987951" y="2916483"/>
                  </a:lnTo>
                  <a:lnTo>
                    <a:pt x="2986635" y="2915638"/>
                  </a:lnTo>
                  <a:cubicBezTo>
                    <a:pt x="2977215" y="2906139"/>
                    <a:pt x="2978050" y="2890037"/>
                    <a:pt x="2988500" y="2879675"/>
                  </a:cubicBezTo>
                  <a:cubicBezTo>
                    <a:pt x="2998950" y="2869313"/>
                    <a:pt x="3015057" y="2868613"/>
                    <a:pt x="3024477" y="2878112"/>
                  </a:cubicBezTo>
                  <a:cubicBezTo>
                    <a:pt x="3026832" y="2880487"/>
                    <a:pt x="3028546" y="2883275"/>
                    <a:pt x="3029629" y="2886282"/>
                  </a:cubicBezTo>
                  <a:lnTo>
                    <a:pt x="3029658" y="2886480"/>
                  </a:lnTo>
                  <a:lnTo>
                    <a:pt x="3127345" y="3038508"/>
                  </a:lnTo>
                  <a:lnTo>
                    <a:pt x="3257464" y="3134545"/>
                  </a:lnTo>
                  <a:lnTo>
                    <a:pt x="3258018" y="3002530"/>
                  </a:lnTo>
                  <a:lnTo>
                    <a:pt x="3252275" y="2995046"/>
                  </a:lnTo>
                  <a:cubicBezTo>
                    <a:pt x="3250712" y="2989214"/>
                    <a:pt x="3251662" y="2983300"/>
                    <a:pt x="3254459" y="2978454"/>
                  </a:cubicBezTo>
                  <a:lnTo>
                    <a:pt x="3261263" y="2973234"/>
                  </a:lnTo>
                  <a:lnTo>
                    <a:pt x="3264578" y="2965324"/>
                  </a:lnTo>
                  <a:cubicBezTo>
                    <a:pt x="3268552" y="2961384"/>
                    <a:pt x="3274028" y="2958960"/>
                    <a:pt x="3280066" y="2958985"/>
                  </a:cubicBezTo>
                  <a:lnTo>
                    <a:pt x="3288766" y="2962632"/>
                  </a:lnTo>
                  <a:lnTo>
                    <a:pt x="3416858" y="2928310"/>
                  </a:lnTo>
                  <a:lnTo>
                    <a:pt x="3290509" y="2826685"/>
                  </a:lnTo>
                  <a:lnTo>
                    <a:pt x="3113717" y="2769365"/>
                  </a:lnTo>
                  <a:lnTo>
                    <a:pt x="3109264" y="2767963"/>
                  </a:lnTo>
                  <a:cubicBezTo>
                    <a:pt x="3097678" y="2761274"/>
                    <a:pt x="3094251" y="2745519"/>
                    <a:pt x="3101609" y="2732775"/>
                  </a:cubicBezTo>
                  <a:cubicBezTo>
                    <a:pt x="3108967" y="2720030"/>
                    <a:pt x="3124324" y="2715120"/>
                    <a:pt x="3135910" y="2721810"/>
                  </a:cubicBezTo>
                  <a:lnTo>
                    <a:pt x="3137063" y="2722867"/>
                  </a:lnTo>
                  <a:lnTo>
                    <a:pt x="3137351" y="2722367"/>
                  </a:lnTo>
                  <a:lnTo>
                    <a:pt x="3307065" y="2758553"/>
                  </a:lnTo>
                  <a:lnTo>
                    <a:pt x="3308759" y="2755619"/>
                  </a:lnTo>
                  <a:lnTo>
                    <a:pt x="3192564" y="2626736"/>
                  </a:lnTo>
                  <a:lnTo>
                    <a:pt x="3192916" y="2626126"/>
                  </a:lnTo>
                  <a:lnTo>
                    <a:pt x="3191424" y="2625656"/>
                  </a:lnTo>
                  <a:cubicBezTo>
                    <a:pt x="3179839" y="2618967"/>
                    <a:pt x="3176411" y="2603213"/>
                    <a:pt x="3183770" y="2590468"/>
                  </a:cubicBezTo>
                  <a:cubicBezTo>
                    <a:pt x="3191128" y="2577723"/>
                    <a:pt x="3206485" y="2572814"/>
                    <a:pt x="3218071" y="2579503"/>
                  </a:cubicBezTo>
                  <a:cubicBezTo>
                    <a:pt x="3220967" y="2581175"/>
                    <a:pt x="3223354" y="2583414"/>
                    <a:pt x="3225189" y="2586031"/>
                  </a:cubicBezTo>
                  <a:lnTo>
                    <a:pt x="3225269" y="2586214"/>
                  </a:lnTo>
                  <a:lnTo>
                    <a:pt x="3359485" y="2707216"/>
                  </a:lnTo>
                  <a:lnTo>
                    <a:pt x="3510272" y="2765671"/>
                  </a:lnTo>
                  <a:lnTo>
                    <a:pt x="3480470" y="2654449"/>
                  </a:lnTo>
                  <a:lnTo>
                    <a:pt x="3476511" y="2654953"/>
                  </a:lnTo>
                  <a:cubicBezTo>
                    <a:pt x="3471112" y="2653482"/>
                    <a:pt x="3466274" y="2649951"/>
                    <a:pt x="3463277" y="2644710"/>
                  </a:cubicBezTo>
                  <a:cubicBezTo>
                    <a:pt x="3460280" y="2639468"/>
                    <a:pt x="3459691" y="2633508"/>
                    <a:pt x="3461162" y="2628109"/>
                  </a:cubicBezTo>
                  <a:lnTo>
                    <a:pt x="3470633" y="2615873"/>
                  </a:lnTo>
                  <a:lnTo>
                    <a:pt x="3472653" y="2600531"/>
                  </a:lnTo>
                  <a:cubicBezTo>
                    <a:pt x="3475451" y="2595685"/>
                    <a:pt x="3480098" y="2591906"/>
                    <a:pt x="3485930" y="2590344"/>
                  </a:cubicBezTo>
                  <a:cubicBezTo>
                    <a:pt x="3491762" y="2588781"/>
                    <a:pt x="3497676" y="2589730"/>
                    <a:pt x="3502522" y="2592528"/>
                  </a:cubicBezTo>
                  <a:lnTo>
                    <a:pt x="3504951" y="2595695"/>
                  </a:lnTo>
                  <a:lnTo>
                    <a:pt x="3605427" y="2538246"/>
                  </a:lnTo>
                  <a:lnTo>
                    <a:pt x="3457358" y="2472163"/>
                  </a:lnTo>
                  <a:lnTo>
                    <a:pt x="3271796" y="2461775"/>
                  </a:lnTo>
                  <a:lnTo>
                    <a:pt x="3267132" y="2461553"/>
                  </a:lnTo>
                  <a:cubicBezTo>
                    <a:pt x="3254225" y="2458036"/>
                    <a:pt x="3246897" y="2443675"/>
                    <a:pt x="3250766" y="2429476"/>
                  </a:cubicBezTo>
                  <a:cubicBezTo>
                    <a:pt x="3254634" y="2415277"/>
                    <a:pt x="3268234" y="2406617"/>
                    <a:pt x="3281142" y="2410134"/>
                  </a:cubicBezTo>
                  <a:lnTo>
                    <a:pt x="3282526" y="2410863"/>
                  </a:lnTo>
                  <a:lnTo>
                    <a:pt x="3282677" y="2410307"/>
                  </a:lnTo>
                  <a:lnTo>
                    <a:pt x="3456010" y="2402062"/>
                  </a:lnTo>
                  <a:lnTo>
                    <a:pt x="3456900" y="2398793"/>
                  </a:lnTo>
                  <a:lnTo>
                    <a:pt x="3311705" y="2303765"/>
                  </a:lnTo>
                  <a:lnTo>
                    <a:pt x="3311890" y="2303085"/>
                  </a:lnTo>
                  <a:lnTo>
                    <a:pt x="3310328" y="2303011"/>
                  </a:lnTo>
                  <a:cubicBezTo>
                    <a:pt x="3297420" y="2299494"/>
                    <a:pt x="3290093" y="2285132"/>
                    <a:pt x="3293961" y="2270934"/>
                  </a:cubicBezTo>
                  <a:cubicBezTo>
                    <a:pt x="3297830" y="2256735"/>
                    <a:pt x="3311430" y="2248075"/>
                    <a:pt x="3324337" y="2251592"/>
                  </a:cubicBezTo>
                  <a:cubicBezTo>
                    <a:pt x="3327564" y="2252471"/>
                    <a:pt x="3330443" y="2254028"/>
                    <a:pt x="3332884" y="2256091"/>
                  </a:cubicBezTo>
                  <a:lnTo>
                    <a:pt x="3333008" y="2256248"/>
                  </a:lnTo>
                  <a:lnTo>
                    <a:pt x="3493622" y="2339065"/>
                  </a:lnTo>
                  <a:lnTo>
                    <a:pt x="3654326" y="2357176"/>
                  </a:lnTo>
                  <a:lnTo>
                    <a:pt x="3588801" y="2242574"/>
                  </a:lnTo>
                  <a:lnTo>
                    <a:pt x="3580082" y="2238963"/>
                  </a:lnTo>
                  <a:cubicBezTo>
                    <a:pt x="3575813" y="2234693"/>
                    <a:pt x="3573678" y="2229098"/>
                    <a:pt x="3573678" y="2223502"/>
                  </a:cubicBezTo>
                  <a:lnTo>
                    <a:pt x="3576961" y="2215577"/>
                  </a:lnTo>
                  <a:lnTo>
                    <a:pt x="3575877" y="2207069"/>
                  </a:lnTo>
                  <a:cubicBezTo>
                    <a:pt x="3577348" y="2201670"/>
                    <a:pt x="3580878" y="2196832"/>
                    <a:pt x="3586120" y="2193835"/>
                  </a:cubicBezTo>
                  <a:lnTo>
                    <a:pt x="3595481" y="2192642"/>
                  </a:lnTo>
                  <a:lnTo>
                    <a:pt x="3689247" y="2098876"/>
                  </a:lnTo>
                  <a:lnTo>
                    <a:pt x="3529014" y="2074041"/>
                  </a:lnTo>
                  <a:lnTo>
                    <a:pt x="3347247" y="2112797"/>
                  </a:lnTo>
                  <a:lnTo>
                    <a:pt x="3342689" y="2113809"/>
                  </a:lnTo>
                  <a:cubicBezTo>
                    <a:pt x="3329311" y="2113809"/>
                    <a:pt x="3318466" y="2101879"/>
                    <a:pt x="3318466" y="2087162"/>
                  </a:cubicBezTo>
                  <a:cubicBezTo>
                    <a:pt x="3318466" y="2072446"/>
                    <a:pt x="3329311" y="2060516"/>
                    <a:pt x="3342689" y="2060516"/>
                  </a:cubicBezTo>
                  <a:lnTo>
                    <a:pt x="3344216" y="2060855"/>
                  </a:lnTo>
                  <a:lnTo>
                    <a:pt x="3344216" y="2060278"/>
                  </a:lnTo>
                  <a:lnTo>
                    <a:pt x="3509285" y="2006760"/>
                  </a:lnTo>
                  <a:lnTo>
                    <a:pt x="3509285" y="2003372"/>
                  </a:lnTo>
                  <a:lnTo>
                    <a:pt x="3344216" y="1949853"/>
                  </a:lnTo>
                  <a:lnTo>
                    <a:pt x="3344216" y="1949148"/>
                  </a:lnTo>
                  <a:lnTo>
                    <a:pt x="3342689" y="1949488"/>
                  </a:lnTo>
                  <a:cubicBezTo>
                    <a:pt x="3329311" y="1949488"/>
                    <a:pt x="3318466" y="1937557"/>
                    <a:pt x="3318466" y="1922841"/>
                  </a:cubicBezTo>
                  <a:cubicBezTo>
                    <a:pt x="3318466" y="1908124"/>
                    <a:pt x="3329311" y="1896194"/>
                    <a:pt x="3342689" y="1896194"/>
                  </a:cubicBezTo>
                  <a:cubicBezTo>
                    <a:pt x="3346034" y="1896194"/>
                    <a:pt x="3349220" y="1896940"/>
                    <a:pt x="3352118" y="1898288"/>
                  </a:cubicBezTo>
                  <a:lnTo>
                    <a:pt x="3352278" y="1898407"/>
                  </a:lnTo>
                  <a:lnTo>
                    <a:pt x="3529014" y="1936091"/>
                  </a:lnTo>
                  <a:lnTo>
                    <a:pt x="3688827" y="1911320"/>
                  </a:lnTo>
                  <a:lnTo>
                    <a:pt x="3607406" y="1829900"/>
                  </a:lnTo>
                  <a:lnTo>
                    <a:pt x="3604230" y="1832316"/>
                  </a:lnTo>
                  <a:cubicBezTo>
                    <a:pt x="3598818" y="1833742"/>
                    <a:pt x="3592863" y="1833103"/>
                    <a:pt x="3587647" y="1830062"/>
                  </a:cubicBezTo>
                  <a:cubicBezTo>
                    <a:pt x="3582431" y="1827021"/>
                    <a:pt x="3578941" y="1822154"/>
                    <a:pt x="3577515" y="1816743"/>
                  </a:cubicBezTo>
                  <a:lnTo>
                    <a:pt x="3579599" y="1801410"/>
                  </a:lnTo>
                  <a:lnTo>
                    <a:pt x="3573678" y="1787114"/>
                  </a:lnTo>
                  <a:cubicBezTo>
                    <a:pt x="3573678" y="1781519"/>
                    <a:pt x="3575813" y="1775923"/>
                    <a:pt x="3580082" y="1771653"/>
                  </a:cubicBezTo>
                  <a:cubicBezTo>
                    <a:pt x="3584352" y="1767384"/>
                    <a:pt x="3589947" y="1765249"/>
                    <a:pt x="3595543" y="1765249"/>
                  </a:cubicBezTo>
                  <a:lnTo>
                    <a:pt x="3599231" y="1766776"/>
                  </a:lnTo>
                  <a:lnTo>
                    <a:pt x="3657521" y="1666787"/>
                  </a:lnTo>
                  <a:lnTo>
                    <a:pt x="3496248" y="1683592"/>
                  </a:lnTo>
                  <a:lnTo>
                    <a:pt x="3330352" y="1767376"/>
                  </a:lnTo>
                  <a:lnTo>
                    <a:pt x="3326203" y="1769516"/>
                  </a:lnTo>
                  <a:cubicBezTo>
                    <a:pt x="3313266" y="1772924"/>
                    <a:pt x="3299739" y="1764151"/>
                    <a:pt x="3295990" y="1749920"/>
                  </a:cubicBezTo>
                  <a:cubicBezTo>
                    <a:pt x="3292241" y="1735689"/>
                    <a:pt x="3299689" y="1721390"/>
                    <a:pt x="3312626" y="1717981"/>
                  </a:cubicBezTo>
                  <a:lnTo>
                    <a:pt x="3314189" y="1717920"/>
                  </a:lnTo>
                  <a:lnTo>
                    <a:pt x="3314042" y="1717363"/>
                  </a:lnTo>
                  <a:lnTo>
                    <a:pt x="3460030" y="1623557"/>
                  </a:lnTo>
                  <a:lnTo>
                    <a:pt x="3459167" y="1620281"/>
                  </a:lnTo>
                  <a:lnTo>
                    <a:pt x="3285910" y="1610581"/>
                  </a:lnTo>
                  <a:lnTo>
                    <a:pt x="3285730" y="1609900"/>
                  </a:lnTo>
                  <a:lnTo>
                    <a:pt x="3284340" y="1610617"/>
                  </a:lnTo>
                  <a:cubicBezTo>
                    <a:pt x="3271403" y="1614025"/>
                    <a:pt x="3257877" y="1605251"/>
                    <a:pt x="3254127" y="1591020"/>
                  </a:cubicBezTo>
                  <a:cubicBezTo>
                    <a:pt x="3250378" y="1576789"/>
                    <a:pt x="3257826" y="1562490"/>
                    <a:pt x="3270763" y="1559082"/>
                  </a:cubicBezTo>
                  <a:cubicBezTo>
                    <a:pt x="3273997" y="1558230"/>
                    <a:pt x="3277268" y="1558139"/>
                    <a:pt x="3280414" y="1558705"/>
                  </a:cubicBezTo>
                  <a:lnTo>
                    <a:pt x="3280600" y="1558779"/>
                  </a:lnTo>
                  <a:lnTo>
                    <a:pt x="3461104" y="1550193"/>
                  </a:lnTo>
                  <a:lnTo>
                    <a:pt x="3609333" y="1485526"/>
                  </a:lnTo>
                  <a:lnTo>
                    <a:pt x="3495286" y="1419041"/>
                  </a:lnTo>
                  <a:lnTo>
                    <a:pt x="3485930" y="1420272"/>
                  </a:lnTo>
                  <a:cubicBezTo>
                    <a:pt x="3480097" y="1418710"/>
                    <a:pt x="3475451" y="1414931"/>
                    <a:pt x="3472653" y="1410085"/>
                  </a:cubicBezTo>
                  <a:lnTo>
                    <a:pt x="3471533" y="1401579"/>
                  </a:lnTo>
                  <a:lnTo>
                    <a:pt x="3466341" y="1394754"/>
                  </a:lnTo>
                  <a:cubicBezTo>
                    <a:pt x="3464916" y="1389343"/>
                    <a:pt x="3465554" y="1383388"/>
                    <a:pt x="3468595" y="1378172"/>
                  </a:cubicBezTo>
                  <a:lnTo>
                    <a:pt x="3476105" y="1372459"/>
                  </a:lnTo>
                  <a:lnTo>
                    <a:pt x="3510425" y="1244372"/>
                  </a:lnTo>
                  <a:lnTo>
                    <a:pt x="3359242" y="1302980"/>
                  </a:lnTo>
                  <a:lnTo>
                    <a:pt x="3221205" y="1427427"/>
                  </a:lnTo>
                  <a:lnTo>
                    <a:pt x="3217764" y="1430583"/>
                  </a:lnTo>
                  <a:cubicBezTo>
                    <a:pt x="3211971" y="1433927"/>
                    <a:pt x="3205235" y="1434372"/>
                    <a:pt x="3199028" y="1432388"/>
                  </a:cubicBezTo>
                  <a:cubicBezTo>
                    <a:pt x="3192821" y="1430404"/>
                    <a:pt x="3187142" y="1425990"/>
                    <a:pt x="3183463" y="1419618"/>
                  </a:cubicBezTo>
                  <a:cubicBezTo>
                    <a:pt x="3176104" y="1406873"/>
                    <a:pt x="3179532" y="1391118"/>
                    <a:pt x="3191117" y="1384429"/>
                  </a:cubicBezTo>
                  <a:lnTo>
                    <a:pt x="3192609" y="1383959"/>
                  </a:lnTo>
                  <a:lnTo>
                    <a:pt x="3192321" y="1383460"/>
                  </a:lnTo>
                  <a:lnTo>
                    <a:pt x="3308516" y="1254577"/>
                  </a:lnTo>
                  <a:lnTo>
                    <a:pt x="3306822" y="1251643"/>
                  </a:lnTo>
                  <a:lnTo>
                    <a:pt x="3137108" y="1287829"/>
                  </a:lnTo>
                  <a:lnTo>
                    <a:pt x="3136756" y="1287219"/>
                  </a:lnTo>
                  <a:lnTo>
                    <a:pt x="3135603" y="1288276"/>
                  </a:lnTo>
                  <a:cubicBezTo>
                    <a:pt x="3124017" y="1294965"/>
                    <a:pt x="3108660" y="1290056"/>
                    <a:pt x="3101302" y="1277311"/>
                  </a:cubicBezTo>
                  <a:cubicBezTo>
                    <a:pt x="3093944" y="1264566"/>
                    <a:pt x="3097371" y="1248812"/>
                    <a:pt x="3108957" y="1242123"/>
                  </a:cubicBezTo>
                  <a:cubicBezTo>
                    <a:pt x="3111853" y="1240450"/>
                    <a:pt x="3114985" y="1239503"/>
                    <a:pt x="3118169" y="1239222"/>
                  </a:cubicBezTo>
                  <a:lnTo>
                    <a:pt x="3118368" y="1239245"/>
                  </a:lnTo>
                  <a:lnTo>
                    <a:pt x="3290267" y="1183511"/>
                  </a:lnTo>
                  <a:lnTo>
                    <a:pt x="3416284" y="1082153"/>
                  </a:lnTo>
                  <a:lnTo>
                    <a:pt x="3305062" y="1052351"/>
                  </a:lnTo>
                  <a:lnTo>
                    <a:pt x="3303518" y="1056033"/>
                  </a:lnTo>
                  <a:cubicBezTo>
                    <a:pt x="3299545" y="1059973"/>
                    <a:pt x="3294068" y="1062398"/>
                    <a:pt x="3288031" y="1062372"/>
                  </a:cubicBezTo>
                  <a:cubicBezTo>
                    <a:pt x="3281993" y="1062347"/>
                    <a:pt x="3276537" y="1059877"/>
                    <a:pt x="3272597" y="1055903"/>
                  </a:cubicBezTo>
                  <a:lnTo>
                    <a:pt x="3266734" y="1041581"/>
                  </a:lnTo>
                  <a:lnTo>
                    <a:pt x="3254459" y="1032162"/>
                  </a:lnTo>
                  <a:cubicBezTo>
                    <a:pt x="3251661" y="1027316"/>
                    <a:pt x="3250712" y="1021403"/>
                    <a:pt x="3252275" y="1015570"/>
                  </a:cubicBezTo>
                  <a:cubicBezTo>
                    <a:pt x="3253837" y="1009738"/>
                    <a:pt x="3257616" y="1005091"/>
                    <a:pt x="3262462" y="1002293"/>
                  </a:cubicBezTo>
                  <a:lnTo>
                    <a:pt x="3266420" y="1001773"/>
                  </a:lnTo>
                  <a:lnTo>
                    <a:pt x="3266906" y="886035"/>
                  </a:lnTo>
                  <a:lnTo>
                    <a:pt x="3135641" y="981225"/>
                  </a:lnTo>
                  <a:lnTo>
                    <a:pt x="3033864" y="1136732"/>
                  </a:lnTo>
                  <a:lnTo>
                    <a:pt x="3031340" y="1140660"/>
                  </a:lnTo>
                  <a:cubicBezTo>
                    <a:pt x="3021841" y="1150080"/>
                    <a:pt x="3005739" y="1149245"/>
                    <a:pt x="2995377" y="1138796"/>
                  </a:cubicBezTo>
                  <a:cubicBezTo>
                    <a:pt x="2985015" y="1128346"/>
                    <a:pt x="2984315" y="1112238"/>
                    <a:pt x="2993815" y="1102818"/>
                  </a:cubicBezTo>
                  <a:lnTo>
                    <a:pt x="2995138" y="1101984"/>
                  </a:lnTo>
                  <a:lnTo>
                    <a:pt x="2994732" y="1101575"/>
                  </a:lnTo>
                  <a:lnTo>
                    <a:pt x="3074258" y="947342"/>
                  </a:lnTo>
                  <a:lnTo>
                    <a:pt x="3071872" y="944937"/>
                  </a:lnTo>
                  <a:lnTo>
                    <a:pt x="2916978" y="1023165"/>
                  </a:lnTo>
                  <a:lnTo>
                    <a:pt x="2916481" y="1022665"/>
                  </a:lnTo>
                  <a:lnTo>
                    <a:pt x="2915636" y="1023981"/>
                  </a:lnTo>
                  <a:cubicBezTo>
                    <a:pt x="2906137" y="1033401"/>
                    <a:pt x="2890035" y="1032566"/>
                    <a:pt x="2879673" y="1022116"/>
                  </a:cubicBezTo>
                  <a:cubicBezTo>
                    <a:pt x="2869311" y="1011666"/>
                    <a:pt x="2868611" y="995559"/>
                    <a:pt x="2878111" y="986139"/>
                  </a:cubicBezTo>
                  <a:cubicBezTo>
                    <a:pt x="2880485" y="983784"/>
                    <a:pt x="2883273" y="982070"/>
                    <a:pt x="2886280" y="980987"/>
                  </a:cubicBezTo>
                  <a:lnTo>
                    <a:pt x="2886478" y="980958"/>
                  </a:lnTo>
                  <a:lnTo>
                    <a:pt x="3038506" y="883271"/>
                  </a:lnTo>
                  <a:lnTo>
                    <a:pt x="3134543" y="753152"/>
                  </a:lnTo>
                  <a:lnTo>
                    <a:pt x="3002530" y="752598"/>
                  </a:lnTo>
                  <a:lnTo>
                    <a:pt x="2995046" y="758341"/>
                  </a:lnTo>
                  <a:cubicBezTo>
                    <a:pt x="2989214" y="759903"/>
                    <a:pt x="2983300" y="758954"/>
                    <a:pt x="2978454" y="756156"/>
                  </a:cubicBezTo>
                  <a:lnTo>
                    <a:pt x="2973235" y="749354"/>
                  </a:lnTo>
                  <a:lnTo>
                    <a:pt x="2965322" y="746038"/>
                  </a:lnTo>
                  <a:cubicBezTo>
                    <a:pt x="2961382" y="742064"/>
                    <a:pt x="2958958" y="736588"/>
                    <a:pt x="2958983" y="730550"/>
                  </a:cubicBezTo>
                  <a:lnTo>
                    <a:pt x="2962631" y="721847"/>
                  </a:lnTo>
                  <a:lnTo>
                    <a:pt x="2928310" y="593758"/>
                  </a:lnTo>
                  <a:lnTo>
                    <a:pt x="2826685" y="720107"/>
                  </a:lnTo>
                  <a:lnTo>
                    <a:pt x="2769365" y="896899"/>
                  </a:lnTo>
                  <a:lnTo>
                    <a:pt x="2767963" y="901352"/>
                  </a:lnTo>
                  <a:cubicBezTo>
                    <a:pt x="2764618" y="907145"/>
                    <a:pt x="2759008" y="910899"/>
                    <a:pt x="2752640" y="912284"/>
                  </a:cubicBezTo>
                  <a:cubicBezTo>
                    <a:pt x="2746272" y="913669"/>
                    <a:pt x="2739147" y="912686"/>
                    <a:pt x="2732775" y="909007"/>
                  </a:cubicBezTo>
                  <a:cubicBezTo>
                    <a:pt x="2720030" y="901649"/>
                    <a:pt x="2715121" y="886292"/>
                    <a:pt x="2721810" y="874706"/>
                  </a:cubicBezTo>
                  <a:lnTo>
                    <a:pt x="2722867" y="873553"/>
                  </a:lnTo>
                  <a:lnTo>
                    <a:pt x="2722368" y="873265"/>
                  </a:lnTo>
                  <a:lnTo>
                    <a:pt x="2758554" y="703551"/>
                  </a:lnTo>
                  <a:lnTo>
                    <a:pt x="2755619" y="701857"/>
                  </a:lnTo>
                  <a:lnTo>
                    <a:pt x="2626736" y="818052"/>
                  </a:lnTo>
                  <a:lnTo>
                    <a:pt x="2626126" y="817700"/>
                  </a:lnTo>
                  <a:lnTo>
                    <a:pt x="2625656" y="819192"/>
                  </a:lnTo>
                  <a:cubicBezTo>
                    <a:pt x="2618967" y="830777"/>
                    <a:pt x="2603213" y="834205"/>
                    <a:pt x="2590468" y="826846"/>
                  </a:cubicBezTo>
                  <a:cubicBezTo>
                    <a:pt x="2577723" y="819488"/>
                    <a:pt x="2572814" y="804131"/>
                    <a:pt x="2579503" y="792545"/>
                  </a:cubicBezTo>
                  <a:cubicBezTo>
                    <a:pt x="2581175" y="789649"/>
                    <a:pt x="2583414" y="787262"/>
                    <a:pt x="2586031" y="785427"/>
                  </a:cubicBezTo>
                  <a:lnTo>
                    <a:pt x="2586214" y="785347"/>
                  </a:lnTo>
                  <a:lnTo>
                    <a:pt x="2707217" y="651131"/>
                  </a:lnTo>
                  <a:lnTo>
                    <a:pt x="2765671" y="500344"/>
                  </a:lnTo>
                  <a:lnTo>
                    <a:pt x="2654449" y="530146"/>
                  </a:lnTo>
                  <a:lnTo>
                    <a:pt x="2654953" y="534105"/>
                  </a:lnTo>
                  <a:cubicBezTo>
                    <a:pt x="2653482" y="539504"/>
                    <a:pt x="2649951" y="544342"/>
                    <a:pt x="2644710" y="547339"/>
                  </a:cubicBezTo>
                  <a:cubicBezTo>
                    <a:pt x="2639468" y="550336"/>
                    <a:pt x="2633508" y="550924"/>
                    <a:pt x="2628109" y="549454"/>
                  </a:cubicBezTo>
                  <a:lnTo>
                    <a:pt x="2615873" y="539983"/>
                  </a:lnTo>
                  <a:lnTo>
                    <a:pt x="2600531" y="537963"/>
                  </a:lnTo>
                  <a:cubicBezTo>
                    <a:pt x="2595685" y="535165"/>
                    <a:pt x="2591907" y="530518"/>
                    <a:pt x="2590344" y="524686"/>
                  </a:cubicBezTo>
                  <a:cubicBezTo>
                    <a:pt x="2588781" y="518854"/>
                    <a:pt x="2589730" y="512940"/>
                    <a:pt x="2592528" y="508094"/>
                  </a:cubicBezTo>
                  <a:lnTo>
                    <a:pt x="2595695" y="505664"/>
                  </a:lnTo>
                  <a:lnTo>
                    <a:pt x="2538246" y="405189"/>
                  </a:lnTo>
                  <a:lnTo>
                    <a:pt x="2472163" y="553258"/>
                  </a:lnTo>
                  <a:lnTo>
                    <a:pt x="2461775" y="738820"/>
                  </a:lnTo>
                  <a:lnTo>
                    <a:pt x="2461553" y="743484"/>
                  </a:lnTo>
                  <a:cubicBezTo>
                    <a:pt x="2458037" y="756391"/>
                    <a:pt x="2443675" y="763719"/>
                    <a:pt x="2429476" y="759850"/>
                  </a:cubicBezTo>
                  <a:cubicBezTo>
                    <a:pt x="2415277" y="755982"/>
                    <a:pt x="2406618" y="742382"/>
                    <a:pt x="2410134" y="729474"/>
                  </a:cubicBezTo>
                  <a:lnTo>
                    <a:pt x="2410863" y="728090"/>
                  </a:lnTo>
                  <a:lnTo>
                    <a:pt x="2410307" y="727939"/>
                  </a:lnTo>
                  <a:lnTo>
                    <a:pt x="2402062" y="554606"/>
                  </a:lnTo>
                  <a:lnTo>
                    <a:pt x="2398793" y="553716"/>
                  </a:lnTo>
                  <a:lnTo>
                    <a:pt x="2303765" y="698911"/>
                  </a:lnTo>
                  <a:lnTo>
                    <a:pt x="2303085" y="698726"/>
                  </a:lnTo>
                  <a:lnTo>
                    <a:pt x="2303011" y="700288"/>
                  </a:lnTo>
                  <a:cubicBezTo>
                    <a:pt x="2299494" y="713196"/>
                    <a:pt x="2285133" y="720523"/>
                    <a:pt x="2270934" y="716655"/>
                  </a:cubicBezTo>
                  <a:cubicBezTo>
                    <a:pt x="2256735" y="712786"/>
                    <a:pt x="2248075" y="699186"/>
                    <a:pt x="2251592" y="686279"/>
                  </a:cubicBezTo>
                  <a:cubicBezTo>
                    <a:pt x="2252471" y="683052"/>
                    <a:pt x="2254028" y="680173"/>
                    <a:pt x="2256091" y="677732"/>
                  </a:cubicBezTo>
                  <a:lnTo>
                    <a:pt x="2256248" y="677608"/>
                  </a:lnTo>
                  <a:lnTo>
                    <a:pt x="2339065" y="516994"/>
                  </a:lnTo>
                  <a:lnTo>
                    <a:pt x="2357176" y="356290"/>
                  </a:lnTo>
                  <a:lnTo>
                    <a:pt x="2242575" y="421815"/>
                  </a:lnTo>
                  <a:lnTo>
                    <a:pt x="2238963" y="430534"/>
                  </a:lnTo>
                  <a:cubicBezTo>
                    <a:pt x="2234694" y="434803"/>
                    <a:pt x="2229098" y="436938"/>
                    <a:pt x="2223502" y="436938"/>
                  </a:cubicBezTo>
                  <a:lnTo>
                    <a:pt x="2215577" y="433655"/>
                  </a:lnTo>
                  <a:lnTo>
                    <a:pt x="2207069" y="434739"/>
                  </a:lnTo>
                  <a:cubicBezTo>
                    <a:pt x="2201670" y="433268"/>
                    <a:pt x="2196832" y="429738"/>
                    <a:pt x="2193835" y="424496"/>
                  </a:cubicBezTo>
                  <a:lnTo>
                    <a:pt x="2192643" y="415135"/>
                  </a:lnTo>
                  <a:lnTo>
                    <a:pt x="2098877" y="321369"/>
                  </a:lnTo>
                  <a:lnTo>
                    <a:pt x="2074041" y="481602"/>
                  </a:lnTo>
                  <a:lnTo>
                    <a:pt x="2112797" y="663369"/>
                  </a:lnTo>
                  <a:lnTo>
                    <a:pt x="2113809" y="667927"/>
                  </a:lnTo>
                  <a:cubicBezTo>
                    <a:pt x="2113809" y="681305"/>
                    <a:pt x="2101879" y="692150"/>
                    <a:pt x="2087163" y="692150"/>
                  </a:cubicBezTo>
                  <a:cubicBezTo>
                    <a:pt x="2072446" y="692150"/>
                    <a:pt x="2060516" y="681305"/>
                    <a:pt x="2060516" y="667927"/>
                  </a:cubicBezTo>
                  <a:lnTo>
                    <a:pt x="2060855" y="666400"/>
                  </a:lnTo>
                  <a:lnTo>
                    <a:pt x="2060279" y="666400"/>
                  </a:lnTo>
                  <a:lnTo>
                    <a:pt x="2006760" y="501331"/>
                  </a:lnTo>
                  <a:lnTo>
                    <a:pt x="2003372" y="501331"/>
                  </a:lnTo>
                  <a:lnTo>
                    <a:pt x="1949853" y="666400"/>
                  </a:lnTo>
                  <a:lnTo>
                    <a:pt x="1949149" y="666400"/>
                  </a:lnTo>
                  <a:lnTo>
                    <a:pt x="1949488" y="667927"/>
                  </a:lnTo>
                  <a:cubicBezTo>
                    <a:pt x="1949488" y="681305"/>
                    <a:pt x="1937557" y="692150"/>
                    <a:pt x="1922841" y="692150"/>
                  </a:cubicBezTo>
                  <a:cubicBezTo>
                    <a:pt x="1908124" y="692150"/>
                    <a:pt x="1896194" y="681305"/>
                    <a:pt x="1896194" y="667927"/>
                  </a:cubicBezTo>
                  <a:cubicBezTo>
                    <a:pt x="1896194" y="664582"/>
                    <a:pt x="1896940" y="661396"/>
                    <a:pt x="1898288" y="658498"/>
                  </a:cubicBezTo>
                  <a:lnTo>
                    <a:pt x="1898407" y="658338"/>
                  </a:lnTo>
                  <a:lnTo>
                    <a:pt x="1936091" y="481602"/>
                  </a:lnTo>
                  <a:lnTo>
                    <a:pt x="1911320" y="321789"/>
                  </a:lnTo>
                  <a:lnTo>
                    <a:pt x="1829900" y="403210"/>
                  </a:lnTo>
                  <a:lnTo>
                    <a:pt x="1832316" y="406386"/>
                  </a:lnTo>
                  <a:cubicBezTo>
                    <a:pt x="1833742" y="411798"/>
                    <a:pt x="1833103" y="417753"/>
                    <a:pt x="1830062" y="422969"/>
                  </a:cubicBezTo>
                  <a:cubicBezTo>
                    <a:pt x="1827021" y="428185"/>
                    <a:pt x="1822154" y="431675"/>
                    <a:pt x="1816743" y="433100"/>
                  </a:cubicBezTo>
                  <a:lnTo>
                    <a:pt x="1801410" y="431017"/>
                  </a:lnTo>
                  <a:lnTo>
                    <a:pt x="1787115" y="436938"/>
                  </a:lnTo>
                  <a:cubicBezTo>
                    <a:pt x="1781519" y="436938"/>
                    <a:pt x="1775923" y="434803"/>
                    <a:pt x="1771653" y="430534"/>
                  </a:cubicBezTo>
                  <a:cubicBezTo>
                    <a:pt x="1767384" y="426264"/>
                    <a:pt x="1765248" y="420669"/>
                    <a:pt x="1765248" y="415073"/>
                  </a:cubicBezTo>
                  <a:lnTo>
                    <a:pt x="1766776" y="411385"/>
                  </a:lnTo>
                  <a:lnTo>
                    <a:pt x="1666787" y="353095"/>
                  </a:lnTo>
                  <a:lnTo>
                    <a:pt x="1683592" y="514368"/>
                  </a:lnTo>
                  <a:lnTo>
                    <a:pt x="1767376" y="680264"/>
                  </a:lnTo>
                  <a:lnTo>
                    <a:pt x="1769516" y="684413"/>
                  </a:lnTo>
                  <a:cubicBezTo>
                    <a:pt x="1772925" y="697350"/>
                    <a:pt x="1764150" y="710877"/>
                    <a:pt x="1749920" y="714626"/>
                  </a:cubicBezTo>
                  <a:cubicBezTo>
                    <a:pt x="1735689" y="718375"/>
                    <a:pt x="1721389" y="710927"/>
                    <a:pt x="1717981" y="697990"/>
                  </a:cubicBezTo>
                  <a:lnTo>
                    <a:pt x="1717920" y="696427"/>
                  </a:lnTo>
                  <a:lnTo>
                    <a:pt x="1717363" y="696574"/>
                  </a:lnTo>
                  <a:lnTo>
                    <a:pt x="1623557" y="550586"/>
                  </a:lnTo>
                  <a:lnTo>
                    <a:pt x="1620280" y="551449"/>
                  </a:lnTo>
                  <a:lnTo>
                    <a:pt x="1610581" y="724706"/>
                  </a:lnTo>
                  <a:lnTo>
                    <a:pt x="1609899" y="724886"/>
                  </a:lnTo>
                  <a:lnTo>
                    <a:pt x="1610616" y="726276"/>
                  </a:lnTo>
                  <a:cubicBezTo>
                    <a:pt x="1614024" y="739213"/>
                    <a:pt x="1605251" y="752739"/>
                    <a:pt x="1591020" y="756489"/>
                  </a:cubicBezTo>
                  <a:cubicBezTo>
                    <a:pt x="1576789" y="760238"/>
                    <a:pt x="1562490" y="752790"/>
                    <a:pt x="1559081" y="739853"/>
                  </a:cubicBezTo>
                  <a:cubicBezTo>
                    <a:pt x="1558229" y="736619"/>
                    <a:pt x="1558139" y="733348"/>
                    <a:pt x="1558704" y="730202"/>
                  </a:cubicBezTo>
                  <a:lnTo>
                    <a:pt x="1558778" y="730016"/>
                  </a:lnTo>
                  <a:lnTo>
                    <a:pt x="1550193" y="549512"/>
                  </a:lnTo>
                  <a:lnTo>
                    <a:pt x="1485526" y="401283"/>
                  </a:lnTo>
                  <a:lnTo>
                    <a:pt x="1419039" y="515334"/>
                  </a:lnTo>
                  <a:lnTo>
                    <a:pt x="1420270" y="524687"/>
                  </a:lnTo>
                  <a:cubicBezTo>
                    <a:pt x="1418707" y="530519"/>
                    <a:pt x="1414929" y="535166"/>
                    <a:pt x="1410083" y="537964"/>
                  </a:cubicBezTo>
                  <a:lnTo>
                    <a:pt x="1401579" y="539083"/>
                  </a:lnTo>
                  <a:lnTo>
                    <a:pt x="1394754" y="544275"/>
                  </a:lnTo>
                  <a:cubicBezTo>
                    <a:pt x="1389343" y="545701"/>
                    <a:pt x="1383388" y="545062"/>
                    <a:pt x="1378171" y="542021"/>
                  </a:cubicBezTo>
                  <a:lnTo>
                    <a:pt x="1372460" y="534513"/>
                  </a:lnTo>
                  <a:lnTo>
                    <a:pt x="1244369" y="500191"/>
                  </a:lnTo>
                  <a:lnTo>
                    <a:pt x="1302978" y="651375"/>
                  </a:lnTo>
                  <a:lnTo>
                    <a:pt x="1427424" y="789411"/>
                  </a:lnTo>
                  <a:lnTo>
                    <a:pt x="1430580" y="792852"/>
                  </a:lnTo>
                  <a:cubicBezTo>
                    <a:pt x="1437269" y="804438"/>
                    <a:pt x="1432360" y="819796"/>
                    <a:pt x="1419615" y="827154"/>
                  </a:cubicBezTo>
                  <a:cubicBezTo>
                    <a:pt x="1406870" y="834512"/>
                    <a:pt x="1391116" y="831085"/>
                    <a:pt x="1384427" y="819499"/>
                  </a:cubicBezTo>
                  <a:lnTo>
                    <a:pt x="1383957" y="818007"/>
                  </a:lnTo>
                  <a:lnTo>
                    <a:pt x="1383458" y="818296"/>
                  </a:lnTo>
                  <a:lnTo>
                    <a:pt x="1254575" y="702101"/>
                  </a:lnTo>
                  <a:lnTo>
                    <a:pt x="1251640" y="703795"/>
                  </a:lnTo>
                  <a:lnTo>
                    <a:pt x="1287827" y="873508"/>
                  </a:lnTo>
                  <a:lnTo>
                    <a:pt x="1287216" y="873861"/>
                  </a:lnTo>
                  <a:lnTo>
                    <a:pt x="1288274" y="875013"/>
                  </a:lnTo>
                  <a:cubicBezTo>
                    <a:pt x="1294963" y="886599"/>
                    <a:pt x="1290053" y="901956"/>
                    <a:pt x="1277309" y="909315"/>
                  </a:cubicBezTo>
                  <a:cubicBezTo>
                    <a:pt x="1270936" y="912994"/>
                    <a:pt x="1263811" y="913977"/>
                    <a:pt x="1257443" y="912591"/>
                  </a:cubicBezTo>
                  <a:cubicBezTo>
                    <a:pt x="1251076" y="911206"/>
                    <a:pt x="1245465" y="907453"/>
                    <a:pt x="1242120" y="901660"/>
                  </a:cubicBezTo>
                  <a:cubicBezTo>
                    <a:pt x="1240448" y="898764"/>
                    <a:pt x="1239501" y="895631"/>
                    <a:pt x="1239219" y="892448"/>
                  </a:cubicBezTo>
                  <a:lnTo>
                    <a:pt x="1239242" y="892249"/>
                  </a:lnTo>
                  <a:lnTo>
                    <a:pt x="1183509" y="720350"/>
                  </a:lnTo>
                  <a:lnTo>
                    <a:pt x="1082151" y="594333"/>
                  </a:lnTo>
                  <a:lnTo>
                    <a:pt x="1052349" y="705555"/>
                  </a:lnTo>
                  <a:lnTo>
                    <a:pt x="1056031" y="707098"/>
                  </a:lnTo>
                  <a:cubicBezTo>
                    <a:pt x="1059971" y="711071"/>
                    <a:pt x="1062395" y="716548"/>
                    <a:pt x="1062370" y="722586"/>
                  </a:cubicBezTo>
                  <a:cubicBezTo>
                    <a:pt x="1062345" y="728624"/>
                    <a:pt x="1059875" y="734080"/>
                    <a:pt x="1055901" y="738020"/>
                  </a:cubicBezTo>
                  <a:lnTo>
                    <a:pt x="1041580" y="743882"/>
                  </a:lnTo>
                  <a:lnTo>
                    <a:pt x="1032160" y="756158"/>
                  </a:lnTo>
                  <a:cubicBezTo>
                    <a:pt x="1027314" y="758955"/>
                    <a:pt x="1021400" y="759905"/>
                    <a:pt x="1015568" y="758342"/>
                  </a:cubicBezTo>
                  <a:cubicBezTo>
                    <a:pt x="1009736" y="756779"/>
                    <a:pt x="1005090" y="753000"/>
                    <a:pt x="1002292" y="748154"/>
                  </a:cubicBezTo>
                  <a:lnTo>
                    <a:pt x="1001771" y="744197"/>
                  </a:lnTo>
                  <a:lnTo>
                    <a:pt x="886033" y="743711"/>
                  </a:lnTo>
                  <a:lnTo>
                    <a:pt x="981223" y="874975"/>
                  </a:lnTo>
                  <a:lnTo>
                    <a:pt x="1136730" y="976753"/>
                  </a:lnTo>
                  <a:lnTo>
                    <a:pt x="1140658" y="979276"/>
                  </a:lnTo>
                  <a:cubicBezTo>
                    <a:pt x="1150078" y="988776"/>
                    <a:pt x="1149243" y="1004877"/>
                    <a:pt x="1138794" y="1015239"/>
                  </a:cubicBezTo>
                  <a:cubicBezTo>
                    <a:pt x="1128344" y="1025602"/>
                    <a:pt x="1112236" y="1026301"/>
                    <a:pt x="1102816" y="1016802"/>
                  </a:cubicBezTo>
                  <a:lnTo>
                    <a:pt x="1101982" y="1015479"/>
                  </a:lnTo>
                  <a:lnTo>
                    <a:pt x="1101573" y="1015885"/>
                  </a:lnTo>
                  <a:lnTo>
                    <a:pt x="947340" y="936358"/>
                  </a:lnTo>
                  <a:lnTo>
                    <a:pt x="944934" y="938744"/>
                  </a:lnTo>
                  <a:lnTo>
                    <a:pt x="1023163" y="1093639"/>
                  </a:lnTo>
                  <a:lnTo>
                    <a:pt x="1022662" y="1094135"/>
                  </a:lnTo>
                  <a:lnTo>
                    <a:pt x="1023978" y="1094980"/>
                  </a:lnTo>
                  <a:cubicBezTo>
                    <a:pt x="1033398" y="1104480"/>
                    <a:pt x="1032564" y="1120581"/>
                    <a:pt x="1022114" y="1130943"/>
                  </a:cubicBezTo>
                  <a:cubicBezTo>
                    <a:pt x="1011664" y="1141306"/>
                    <a:pt x="995556" y="1142005"/>
                    <a:pt x="986136" y="1132506"/>
                  </a:cubicBezTo>
                  <a:cubicBezTo>
                    <a:pt x="983781" y="1130131"/>
                    <a:pt x="982067" y="1127343"/>
                    <a:pt x="980984" y="1124336"/>
                  </a:cubicBezTo>
                  <a:lnTo>
                    <a:pt x="980956" y="1124138"/>
                  </a:lnTo>
                  <a:lnTo>
                    <a:pt x="883268" y="972110"/>
                  </a:lnTo>
                  <a:lnTo>
                    <a:pt x="753150" y="876073"/>
                  </a:lnTo>
                  <a:lnTo>
                    <a:pt x="752596" y="1008084"/>
                  </a:lnTo>
                  <a:lnTo>
                    <a:pt x="758341" y="1015570"/>
                  </a:lnTo>
                  <a:cubicBezTo>
                    <a:pt x="759903" y="1021403"/>
                    <a:pt x="758954" y="1027316"/>
                    <a:pt x="756156" y="1032162"/>
                  </a:cubicBezTo>
                  <a:lnTo>
                    <a:pt x="749351" y="1037384"/>
                  </a:lnTo>
                  <a:lnTo>
                    <a:pt x="746036" y="1045294"/>
                  </a:lnTo>
                  <a:cubicBezTo>
                    <a:pt x="742062" y="1049234"/>
                    <a:pt x="736585" y="1051659"/>
                    <a:pt x="730548" y="1051633"/>
                  </a:cubicBezTo>
                  <a:lnTo>
                    <a:pt x="721846" y="1047986"/>
                  </a:lnTo>
                  <a:lnTo>
                    <a:pt x="593758" y="1082307"/>
                  </a:lnTo>
                  <a:lnTo>
                    <a:pt x="720106" y="1183931"/>
                  </a:lnTo>
                  <a:lnTo>
                    <a:pt x="896899" y="1241251"/>
                  </a:lnTo>
                  <a:lnTo>
                    <a:pt x="901352" y="1242653"/>
                  </a:lnTo>
                  <a:cubicBezTo>
                    <a:pt x="912938" y="1249342"/>
                    <a:pt x="916365" y="1265097"/>
                    <a:pt x="909007" y="1277842"/>
                  </a:cubicBezTo>
                  <a:cubicBezTo>
                    <a:pt x="901649" y="1290587"/>
                    <a:pt x="886291" y="1295496"/>
                    <a:pt x="874706" y="1288807"/>
                  </a:cubicBezTo>
                  <a:lnTo>
                    <a:pt x="873553" y="1287750"/>
                  </a:lnTo>
                  <a:lnTo>
                    <a:pt x="873265" y="1288249"/>
                  </a:lnTo>
                  <a:lnTo>
                    <a:pt x="703551" y="1252063"/>
                  </a:lnTo>
                  <a:lnTo>
                    <a:pt x="701857" y="1254997"/>
                  </a:lnTo>
                  <a:lnTo>
                    <a:pt x="818052" y="1383880"/>
                  </a:lnTo>
                  <a:lnTo>
                    <a:pt x="817700" y="1384490"/>
                  </a:lnTo>
                  <a:lnTo>
                    <a:pt x="819191" y="1384960"/>
                  </a:lnTo>
                  <a:cubicBezTo>
                    <a:pt x="830777" y="1391649"/>
                    <a:pt x="834204" y="1407404"/>
                    <a:pt x="826846" y="1420148"/>
                  </a:cubicBezTo>
                  <a:cubicBezTo>
                    <a:pt x="823167" y="1426521"/>
                    <a:pt x="817488" y="1430934"/>
                    <a:pt x="811281" y="1432918"/>
                  </a:cubicBezTo>
                  <a:cubicBezTo>
                    <a:pt x="805074" y="1434903"/>
                    <a:pt x="798338" y="1434458"/>
                    <a:pt x="792545" y="1431113"/>
                  </a:cubicBezTo>
                  <a:cubicBezTo>
                    <a:pt x="789648" y="1429441"/>
                    <a:pt x="787262" y="1427202"/>
                    <a:pt x="785426" y="1424586"/>
                  </a:cubicBezTo>
                  <a:lnTo>
                    <a:pt x="785347" y="1424402"/>
                  </a:lnTo>
                  <a:lnTo>
                    <a:pt x="651131" y="1303400"/>
                  </a:lnTo>
                  <a:lnTo>
                    <a:pt x="500343" y="1244945"/>
                  </a:lnTo>
                  <a:lnTo>
                    <a:pt x="530146" y="1356168"/>
                  </a:lnTo>
                  <a:lnTo>
                    <a:pt x="534105" y="1355663"/>
                  </a:lnTo>
                  <a:cubicBezTo>
                    <a:pt x="539504" y="1357134"/>
                    <a:pt x="544342" y="1360665"/>
                    <a:pt x="547339" y="1365907"/>
                  </a:cubicBezTo>
                  <a:cubicBezTo>
                    <a:pt x="550336" y="1371148"/>
                    <a:pt x="550925" y="1377108"/>
                    <a:pt x="549453" y="1382507"/>
                  </a:cubicBezTo>
                  <a:lnTo>
                    <a:pt x="539982" y="1394743"/>
                  </a:lnTo>
                  <a:lnTo>
                    <a:pt x="537962" y="1410085"/>
                  </a:lnTo>
                  <a:cubicBezTo>
                    <a:pt x="535164" y="1414931"/>
                    <a:pt x="530518" y="1418710"/>
                    <a:pt x="524686" y="1420272"/>
                  </a:cubicBezTo>
                  <a:cubicBezTo>
                    <a:pt x="518853" y="1421835"/>
                    <a:pt x="512940" y="1420886"/>
                    <a:pt x="508094" y="1418088"/>
                  </a:cubicBezTo>
                  <a:lnTo>
                    <a:pt x="505664" y="1414922"/>
                  </a:lnTo>
                  <a:lnTo>
                    <a:pt x="405189" y="1472370"/>
                  </a:lnTo>
                  <a:lnTo>
                    <a:pt x="553258" y="1538453"/>
                  </a:lnTo>
                  <a:lnTo>
                    <a:pt x="738819" y="1548842"/>
                  </a:lnTo>
                  <a:lnTo>
                    <a:pt x="743483" y="1549063"/>
                  </a:lnTo>
                  <a:cubicBezTo>
                    <a:pt x="756391" y="1552580"/>
                    <a:pt x="763719" y="1566941"/>
                    <a:pt x="759850" y="1581140"/>
                  </a:cubicBezTo>
                  <a:cubicBezTo>
                    <a:pt x="755981" y="1595339"/>
                    <a:pt x="742382" y="1603999"/>
                    <a:pt x="729474" y="1600482"/>
                  </a:cubicBezTo>
                  <a:lnTo>
                    <a:pt x="728090" y="1599753"/>
                  </a:lnTo>
                  <a:lnTo>
                    <a:pt x="727938" y="1600310"/>
                  </a:lnTo>
                  <a:lnTo>
                    <a:pt x="554606" y="1608554"/>
                  </a:lnTo>
                  <a:lnTo>
                    <a:pt x="553715" y="1611823"/>
                  </a:lnTo>
                  <a:lnTo>
                    <a:pt x="698911" y="1706852"/>
                  </a:lnTo>
                  <a:lnTo>
                    <a:pt x="698725" y="1707531"/>
                  </a:lnTo>
                  <a:lnTo>
                    <a:pt x="700288" y="1707606"/>
                  </a:lnTo>
                  <a:cubicBezTo>
                    <a:pt x="713195" y="1711122"/>
                    <a:pt x="720523" y="1725484"/>
                    <a:pt x="716654" y="1739683"/>
                  </a:cubicBezTo>
                  <a:cubicBezTo>
                    <a:pt x="712786" y="1753882"/>
                    <a:pt x="699186" y="1762541"/>
                    <a:pt x="686278" y="1759025"/>
                  </a:cubicBezTo>
                  <a:cubicBezTo>
                    <a:pt x="683051" y="1758145"/>
                    <a:pt x="680173" y="1756588"/>
                    <a:pt x="677732" y="1754526"/>
                  </a:cubicBezTo>
                  <a:lnTo>
                    <a:pt x="677608" y="1754369"/>
                  </a:lnTo>
                  <a:lnTo>
                    <a:pt x="516994" y="1671552"/>
                  </a:lnTo>
                  <a:lnTo>
                    <a:pt x="356290" y="1653441"/>
                  </a:lnTo>
                  <a:lnTo>
                    <a:pt x="421815" y="1768042"/>
                  </a:lnTo>
                  <a:lnTo>
                    <a:pt x="430533" y="1771653"/>
                  </a:lnTo>
                  <a:cubicBezTo>
                    <a:pt x="434803" y="1775923"/>
                    <a:pt x="436938" y="1781519"/>
                    <a:pt x="436938" y="1787114"/>
                  </a:cubicBezTo>
                  <a:lnTo>
                    <a:pt x="433655" y="1795039"/>
                  </a:lnTo>
                  <a:lnTo>
                    <a:pt x="434739" y="1803548"/>
                  </a:lnTo>
                  <a:cubicBezTo>
                    <a:pt x="433268" y="1808947"/>
                    <a:pt x="429737" y="1813784"/>
                    <a:pt x="424496" y="1816781"/>
                  </a:cubicBezTo>
                  <a:lnTo>
                    <a:pt x="415135" y="1817974"/>
                  </a:lnTo>
                  <a:lnTo>
                    <a:pt x="321369" y="1911740"/>
                  </a:lnTo>
                  <a:lnTo>
                    <a:pt x="481602" y="1936575"/>
                  </a:lnTo>
                  <a:lnTo>
                    <a:pt x="663369" y="1897819"/>
                  </a:lnTo>
                  <a:lnTo>
                    <a:pt x="667927" y="1896807"/>
                  </a:lnTo>
                  <a:cubicBezTo>
                    <a:pt x="681305" y="1896807"/>
                    <a:pt x="692150" y="1908737"/>
                    <a:pt x="692150" y="1923454"/>
                  </a:cubicBezTo>
                  <a:cubicBezTo>
                    <a:pt x="692150" y="1938170"/>
                    <a:pt x="681305" y="1950100"/>
                    <a:pt x="667927" y="1950100"/>
                  </a:cubicBezTo>
                  <a:lnTo>
                    <a:pt x="666400" y="1949761"/>
                  </a:lnTo>
                  <a:lnTo>
                    <a:pt x="666400" y="1950338"/>
                  </a:lnTo>
                  <a:lnTo>
                    <a:pt x="501331" y="2003856"/>
                  </a:lnTo>
                  <a:lnTo>
                    <a:pt x="501331" y="2007245"/>
                  </a:lnTo>
                  <a:lnTo>
                    <a:pt x="666400" y="2060763"/>
                  </a:lnTo>
                  <a:lnTo>
                    <a:pt x="666400" y="2061468"/>
                  </a:lnTo>
                  <a:lnTo>
                    <a:pt x="667927" y="2061129"/>
                  </a:lnTo>
                  <a:cubicBezTo>
                    <a:pt x="681305" y="2061129"/>
                    <a:pt x="692150" y="2073059"/>
                    <a:pt x="692150" y="2087775"/>
                  </a:cubicBezTo>
                  <a:cubicBezTo>
                    <a:pt x="692150" y="2102492"/>
                    <a:pt x="681305" y="2114422"/>
                    <a:pt x="667927" y="2114422"/>
                  </a:cubicBezTo>
                  <a:cubicBezTo>
                    <a:pt x="664582" y="2114422"/>
                    <a:pt x="661396" y="2113676"/>
                    <a:pt x="658498" y="2112328"/>
                  </a:cubicBezTo>
                  <a:lnTo>
                    <a:pt x="658337" y="2112209"/>
                  </a:lnTo>
                  <a:lnTo>
                    <a:pt x="481602" y="2074526"/>
                  </a:lnTo>
                  <a:lnTo>
                    <a:pt x="321789" y="2099296"/>
                  </a:lnTo>
                  <a:lnTo>
                    <a:pt x="403209" y="2180717"/>
                  </a:lnTo>
                  <a:lnTo>
                    <a:pt x="406386" y="2178300"/>
                  </a:lnTo>
                  <a:cubicBezTo>
                    <a:pt x="411797" y="2176874"/>
                    <a:pt x="417752" y="2177513"/>
                    <a:pt x="422969" y="2180554"/>
                  </a:cubicBezTo>
                  <a:cubicBezTo>
                    <a:pt x="428185" y="2183595"/>
                    <a:pt x="431675" y="2188462"/>
                    <a:pt x="433100" y="2193873"/>
                  </a:cubicBezTo>
                  <a:lnTo>
                    <a:pt x="431016" y="2209206"/>
                  </a:lnTo>
                  <a:lnTo>
                    <a:pt x="436938" y="2223502"/>
                  </a:lnTo>
                  <a:cubicBezTo>
                    <a:pt x="436938" y="2229098"/>
                    <a:pt x="434803" y="2234693"/>
                    <a:pt x="430533" y="2238963"/>
                  </a:cubicBezTo>
                  <a:cubicBezTo>
                    <a:pt x="426264" y="2243232"/>
                    <a:pt x="420668" y="2245367"/>
                    <a:pt x="415072" y="2245367"/>
                  </a:cubicBezTo>
                  <a:lnTo>
                    <a:pt x="411385" y="2243840"/>
                  </a:lnTo>
                  <a:lnTo>
                    <a:pt x="353095" y="2343829"/>
                  </a:lnTo>
                  <a:lnTo>
                    <a:pt x="514368" y="2327024"/>
                  </a:lnTo>
                  <a:lnTo>
                    <a:pt x="680263" y="2243240"/>
                  </a:lnTo>
                  <a:lnTo>
                    <a:pt x="684413" y="2241100"/>
                  </a:lnTo>
                  <a:cubicBezTo>
                    <a:pt x="697350" y="2237692"/>
                    <a:pt x="710876" y="2246465"/>
                    <a:pt x="714626" y="2260696"/>
                  </a:cubicBezTo>
                  <a:cubicBezTo>
                    <a:pt x="718375" y="2274927"/>
                    <a:pt x="710927" y="2289227"/>
                    <a:pt x="697990" y="2292635"/>
                  </a:cubicBezTo>
                  <a:lnTo>
                    <a:pt x="696427" y="2292696"/>
                  </a:lnTo>
                  <a:lnTo>
                    <a:pt x="696574" y="2293253"/>
                  </a:lnTo>
                  <a:lnTo>
                    <a:pt x="550586" y="2387059"/>
                  </a:lnTo>
                  <a:lnTo>
                    <a:pt x="551449" y="2390336"/>
                  </a:lnTo>
                  <a:lnTo>
                    <a:pt x="724706" y="2400035"/>
                  </a:lnTo>
                  <a:lnTo>
                    <a:pt x="724886" y="2400717"/>
                  </a:lnTo>
                  <a:lnTo>
                    <a:pt x="726276" y="2400000"/>
                  </a:lnTo>
                  <a:cubicBezTo>
                    <a:pt x="739213" y="2396591"/>
                    <a:pt x="752739" y="2405365"/>
                    <a:pt x="756488" y="2419596"/>
                  </a:cubicBezTo>
                  <a:cubicBezTo>
                    <a:pt x="760238" y="2433827"/>
                    <a:pt x="752790" y="2448126"/>
                    <a:pt x="739853" y="2451535"/>
                  </a:cubicBezTo>
                  <a:cubicBezTo>
                    <a:pt x="736619" y="2452387"/>
                    <a:pt x="733348" y="2452477"/>
                    <a:pt x="730202" y="2451912"/>
                  </a:cubicBezTo>
                  <a:lnTo>
                    <a:pt x="730016" y="2451837"/>
                  </a:lnTo>
                  <a:lnTo>
                    <a:pt x="549512" y="2460423"/>
                  </a:lnTo>
                  <a:lnTo>
                    <a:pt x="401283" y="2525090"/>
                  </a:lnTo>
                  <a:lnTo>
                    <a:pt x="515332" y="2591576"/>
                  </a:lnTo>
                  <a:lnTo>
                    <a:pt x="524685" y="2590345"/>
                  </a:lnTo>
                  <a:cubicBezTo>
                    <a:pt x="530517" y="2591907"/>
                    <a:pt x="535164" y="2595686"/>
                    <a:pt x="537961" y="2600532"/>
                  </a:cubicBezTo>
                  <a:lnTo>
                    <a:pt x="539081" y="2609034"/>
                  </a:lnTo>
                  <a:lnTo>
                    <a:pt x="544275" y="2615862"/>
                  </a:lnTo>
                  <a:cubicBezTo>
                    <a:pt x="545701" y="2621273"/>
                    <a:pt x="545062" y="2627228"/>
                    <a:pt x="542021" y="2632445"/>
                  </a:cubicBezTo>
                  <a:lnTo>
                    <a:pt x="534510" y="2638158"/>
                  </a:lnTo>
                  <a:lnTo>
                    <a:pt x="500189" y="2766246"/>
                  </a:lnTo>
                  <a:lnTo>
                    <a:pt x="651373" y="2707637"/>
                  </a:lnTo>
                  <a:lnTo>
                    <a:pt x="789409" y="2583190"/>
                  </a:lnTo>
                  <a:lnTo>
                    <a:pt x="792850" y="2580035"/>
                  </a:lnTo>
                  <a:cubicBezTo>
                    <a:pt x="804436" y="2573346"/>
                    <a:pt x="819793" y="2578255"/>
                    <a:pt x="827152" y="2591000"/>
                  </a:cubicBezTo>
                  <a:cubicBezTo>
                    <a:pt x="834510" y="2603745"/>
                    <a:pt x="831083" y="2619499"/>
                    <a:pt x="819497" y="2626188"/>
                  </a:cubicBezTo>
                  <a:lnTo>
                    <a:pt x="818005" y="2626658"/>
                  </a:lnTo>
                  <a:lnTo>
                    <a:pt x="818293" y="2627157"/>
                  </a:lnTo>
                  <a:lnTo>
                    <a:pt x="702098" y="2756040"/>
                  </a:lnTo>
                  <a:lnTo>
                    <a:pt x="703793" y="2758974"/>
                  </a:lnTo>
                  <a:lnTo>
                    <a:pt x="873506" y="2722788"/>
                  </a:lnTo>
                  <a:lnTo>
                    <a:pt x="873858" y="2723398"/>
                  </a:lnTo>
                  <a:lnTo>
                    <a:pt x="875011" y="2722341"/>
                  </a:lnTo>
                  <a:cubicBezTo>
                    <a:pt x="886597" y="2715652"/>
                    <a:pt x="901954" y="2720562"/>
                    <a:pt x="909312" y="2733306"/>
                  </a:cubicBezTo>
                  <a:cubicBezTo>
                    <a:pt x="916671" y="2746051"/>
                    <a:pt x="913243" y="2761806"/>
                    <a:pt x="901658" y="2768495"/>
                  </a:cubicBezTo>
                  <a:cubicBezTo>
                    <a:pt x="898761" y="2770167"/>
                    <a:pt x="895629" y="2771114"/>
                    <a:pt x="892445" y="2771396"/>
                  </a:cubicBezTo>
                  <a:lnTo>
                    <a:pt x="892247" y="2771373"/>
                  </a:lnTo>
                  <a:lnTo>
                    <a:pt x="720348" y="2827106"/>
                  </a:lnTo>
                  <a:lnTo>
                    <a:pt x="594331" y="2928464"/>
                  </a:lnTo>
                  <a:lnTo>
                    <a:pt x="705553" y="2958266"/>
                  </a:lnTo>
                  <a:lnTo>
                    <a:pt x="707096" y="2954585"/>
                  </a:lnTo>
                  <a:cubicBezTo>
                    <a:pt x="711069" y="2950645"/>
                    <a:pt x="716546" y="2948221"/>
                    <a:pt x="722584" y="2948246"/>
                  </a:cubicBezTo>
                  <a:cubicBezTo>
                    <a:pt x="728621" y="2948271"/>
                    <a:pt x="734077" y="2950742"/>
                    <a:pt x="738018" y="2954715"/>
                  </a:cubicBezTo>
                  <a:lnTo>
                    <a:pt x="743879" y="2969036"/>
                  </a:lnTo>
                  <a:lnTo>
                    <a:pt x="756155" y="2978455"/>
                  </a:lnTo>
                  <a:cubicBezTo>
                    <a:pt x="758953" y="2983301"/>
                    <a:pt x="759903" y="2989215"/>
                    <a:pt x="758340" y="2995047"/>
                  </a:cubicBezTo>
                  <a:cubicBezTo>
                    <a:pt x="756777" y="3000879"/>
                    <a:pt x="752998" y="3005526"/>
                    <a:pt x="748152" y="3008324"/>
                  </a:cubicBezTo>
                  <a:lnTo>
                    <a:pt x="744195" y="3008845"/>
                  </a:lnTo>
                  <a:lnTo>
                    <a:pt x="743709" y="3124583"/>
                  </a:lnTo>
                  <a:lnTo>
                    <a:pt x="874973" y="3029393"/>
                  </a:lnTo>
                  <a:lnTo>
                    <a:pt x="976750" y="2873886"/>
                  </a:lnTo>
                  <a:lnTo>
                    <a:pt x="979274" y="2869958"/>
                  </a:lnTo>
                  <a:cubicBezTo>
                    <a:pt x="988774" y="2860538"/>
                    <a:pt x="1004875" y="2861373"/>
                    <a:pt x="1015237" y="2871823"/>
                  </a:cubicBezTo>
                  <a:cubicBezTo>
                    <a:pt x="1025599" y="2882272"/>
                    <a:pt x="1026299" y="2898380"/>
                    <a:pt x="1016800" y="2907800"/>
                  </a:cubicBezTo>
                  <a:lnTo>
                    <a:pt x="1015477" y="2908634"/>
                  </a:lnTo>
                  <a:lnTo>
                    <a:pt x="1015883" y="2909044"/>
                  </a:lnTo>
                  <a:lnTo>
                    <a:pt x="936356" y="3063276"/>
                  </a:lnTo>
                  <a:lnTo>
                    <a:pt x="938742" y="3065682"/>
                  </a:lnTo>
                  <a:lnTo>
                    <a:pt x="1093637" y="2987453"/>
                  </a:lnTo>
                  <a:lnTo>
                    <a:pt x="1094133" y="2987954"/>
                  </a:lnTo>
                  <a:lnTo>
                    <a:pt x="1094978" y="2986638"/>
                  </a:lnTo>
                  <a:cubicBezTo>
                    <a:pt x="1104478" y="2977218"/>
                    <a:pt x="1120579" y="2978053"/>
                    <a:pt x="1130941" y="2988502"/>
                  </a:cubicBezTo>
                  <a:cubicBezTo>
                    <a:pt x="1141303" y="2998952"/>
                    <a:pt x="1142003" y="3015060"/>
                    <a:pt x="1132504" y="3024480"/>
                  </a:cubicBezTo>
                  <a:cubicBezTo>
                    <a:pt x="1130129" y="3026835"/>
                    <a:pt x="1127341" y="3028549"/>
                    <a:pt x="1124334" y="3029632"/>
                  </a:cubicBezTo>
                  <a:lnTo>
                    <a:pt x="1124136" y="3029660"/>
                  </a:lnTo>
                  <a:lnTo>
                    <a:pt x="972108" y="3127348"/>
                  </a:lnTo>
                  <a:lnTo>
                    <a:pt x="876071" y="3257465"/>
                  </a:lnTo>
                  <a:lnTo>
                    <a:pt x="1008083" y="3258020"/>
                  </a:lnTo>
                  <a:lnTo>
                    <a:pt x="1015569" y="3252275"/>
                  </a:lnTo>
                  <a:cubicBezTo>
                    <a:pt x="1021402" y="3250712"/>
                    <a:pt x="1027315" y="3251662"/>
                    <a:pt x="1032161" y="3254459"/>
                  </a:cubicBezTo>
                  <a:lnTo>
                    <a:pt x="1037383" y="3261266"/>
                  </a:lnTo>
                  <a:lnTo>
                    <a:pt x="1045292" y="3264581"/>
                  </a:lnTo>
                  <a:cubicBezTo>
                    <a:pt x="1049232" y="3268554"/>
                    <a:pt x="1051656" y="3274030"/>
                    <a:pt x="1051631" y="3280068"/>
                  </a:cubicBezTo>
                  <a:lnTo>
                    <a:pt x="1047984" y="3288770"/>
                  </a:lnTo>
                  <a:lnTo>
                    <a:pt x="1082305" y="3416858"/>
                  </a:lnTo>
                  <a:lnTo>
                    <a:pt x="1183930" y="3290510"/>
                  </a:lnTo>
                  <a:lnTo>
                    <a:pt x="1241250" y="3113717"/>
                  </a:lnTo>
                  <a:lnTo>
                    <a:pt x="1242652" y="3109264"/>
                  </a:lnTo>
                  <a:cubicBezTo>
                    <a:pt x="1249341" y="3097678"/>
                    <a:pt x="1265095" y="3094251"/>
                    <a:pt x="1277840" y="3101609"/>
                  </a:cubicBezTo>
                  <a:cubicBezTo>
                    <a:pt x="1290585" y="3108967"/>
                    <a:pt x="1295494" y="3124325"/>
                    <a:pt x="1288805" y="3135911"/>
                  </a:cubicBezTo>
                  <a:lnTo>
                    <a:pt x="1287748" y="3137063"/>
                  </a:lnTo>
                  <a:lnTo>
                    <a:pt x="1288247" y="3137352"/>
                  </a:lnTo>
                  <a:lnTo>
                    <a:pt x="1252061" y="3307065"/>
                  </a:lnTo>
                  <a:lnTo>
                    <a:pt x="1254996" y="3308759"/>
                  </a:lnTo>
                  <a:lnTo>
                    <a:pt x="1383879" y="3192564"/>
                  </a:lnTo>
                  <a:lnTo>
                    <a:pt x="1384489" y="3192916"/>
                  </a:lnTo>
                  <a:lnTo>
                    <a:pt x="1384959" y="3191425"/>
                  </a:lnTo>
                  <a:cubicBezTo>
                    <a:pt x="1391648" y="3179839"/>
                    <a:pt x="1407402" y="3176411"/>
                    <a:pt x="1420147" y="3183769"/>
                  </a:cubicBezTo>
                  <a:cubicBezTo>
                    <a:pt x="1432892" y="3191128"/>
                    <a:pt x="1437801" y="3206485"/>
                    <a:pt x="1431112" y="3218071"/>
                  </a:cubicBezTo>
                  <a:cubicBezTo>
                    <a:pt x="1429440" y="3220967"/>
                    <a:pt x="1427201" y="3223354"/>
                    <a:pt x="1424584" y="3225190"/>
                  </a:cubicBezTo>
                  <a:lnTo>
                    <a:pt x="1424401" y="3225269"/>
                  </a:lnTo>
                  <a:lnTo>
                    <a:pt x="1303398" y="3359485"/>
                  </a:lnTo>
                  <a:lnTo>
                    <a:pt x="1244944" y="3510272"/>
                  </a:lnTo>
                  <a:lnTo>
                    <a:pt x="1356166" y="3480470"/>
                  </a:lnTo>
                  <a:lnTo>
                    <a:pt x="1355662" y="3476511"/>
                  </a:lnTo>
                  <a:cubicBezTo>
                    <a:pt x="1357133" y="3471112"/>
                    <a:pt x="1360664" y="3466274"/>
                    <a:pt x="1365905" y="3463278"/>
                  </a:cubicBezTo>
                  <a:cubicBezTo>
                    <a:pt x="1371147" y="3460280"/>
                    <a:pt x="1377107" y="3459692"/>
                    <a:pt x="1382506" y="3461163"/>
                  </a:cubicBezTo>
                  <a:lnTo>
                    <a:pt x="1394742" y="3470633"/>
                  </a:lnTo>
                  <a:lnTo>
                    <a:pt x="1410084" y="3472653"/>
                  </a:lnTo>
                  <a:cubicBezTo>
                    <a:pt x="1414930" y="3475451"/>
                    <a:pt x="1418708" y="3480098"/>
                    <a:pt x="1420271" y="3485930"/>
                  </a:cubicBezTo>
                  <a:cubicBezTo>
                    <a:pt x="1421834" y="3491763"/>
                    <a:pt x="1420885" y="3497676"/>
                    <a:pt x="1418087" y="3502522"/>
                  </a:cubicBezTo>
                  <a:lnTo>
                    <a:pt x="1414920" y="3504952"/>
                  </a:lnTo>
                  <a:lnTo>
                    <a:pt x="1472369" y="3605427"/>
                  </a:lnTo>
                  <a:lnTo>
                    <a:pt x="1538452" y="3457358"/>
                  </a:lnTo>
                  <a:lnTo>
                    <a:pt x="1548840" y="3271797"/>
                  </a:lnTo>
                  <a:lnTo>
                    <a:pt x="1549062" y="3267132"/>
                  </a:lnTo>
                  <a:cubicBezTo>
                    <a:pt x="1552578" y="3254225"/>
                    <a:pt x="1566940" y="3246898"/>
                    <a:pt x="1581139" y="3250766"/>
                  </a:cubicBezTo>
                  <a:cubicBezTo>
                    <a:pt x="1595338" y="3254635"/>
                    <a:pt x="1603997" y="3268235"/>
                    <a:pt x="1600481" y="3281142"/>
                  </a:cubicBezTo>
                  <a:lnTo>
                    <a:pt x="1599752" y="3282526"/>
                  </a:lnTo>
                  <a:lnTo>
                    <a:pt x="1600308" y="3282678"/>
                  </a:lnTo>
                  <a:lnTo>
                    <a:pt x="1608553" y="3456010"/>
                  </a:lnTo>
                  <a:lnTo>
                    <a:pt x="1611822" y="3456901"/>
                  </a:lnTo>
                  <a:lnTo>
                    <a:pt x="1706850" y="3311706"/>
                  </a:lnTo>
                  <a:lnTo>
                    <a:pt x="1707530" y="3311890"/>
                  </a:lnTo>
                  <a:lnTo>
                    <a:pt x="1707604" y="3310328"/>
                  </a:lnTo>
                  <a:cubicBezTo>
                    <a:pt x="1711121" y="3297421"/>
                    <a:pt x="1725482" y="3290093"/>
                    <a:pt x="1739681" y="3293962"/>
                  </a:cubicBezTo>
                  <a:cubicBezTo>
                    <a:pt x="1753880" y="3297830"/>
                    <a:pt x="1762540" y="3311430"/>
                    <a:pt x="1759023" y="3324338"/>
                  </a:cubicBezTo>
                  <a:cubicBezTo>
                    <a:pt x="1758144" y="3327564"/>
                    <a:pt x="1756587" y="3330442"/>
                    <a:pt x="1754524" y="3332884"/>
                  </a:cubicBezTo>
                  <a:lnTo>
                    <a:pt x="1754367" y="3333008"/>
                  </a:lnTo>
                  <a:lnTo>
                    <a:pt x="1671550" y="3493622"/>
                  </a:lnTo>
                  <a:lnTo>
                    <a:pt x="1653439" y="3654326"/>
                  </a:lnTo>
                  <a:lnTo>
                    <a:pt x="1768042" y="3588800"/>
                  </a:lnTo>
                  <a:lnTo>
                    <a:pt x="1771653" y="3580082"/>
                  </a:lnTo>
                  <a:cubicBezTo>
                    <a:pt x="1775922" y="3575812"/>
                    <a:pt x="1781518" y="3573678"/>
                    <a:pt x="1787114" y="3573678"/>
                  </a:cubicBezTo>
                  <a:lnTo>
                    <a:pt x="1795039" y="3576961"/>
                  </a:lnTo>
                  <a:lnTo>
                    <a:pt x="1803546" y="3575877"/>
                  </a:lnTo>
                  <a:cubicBezTo>
                    <a:pt x="1808945" y="3577348"/>
                    <a:pt x="1813783" y="3580879"/>
                    <a:pt x="1816780" y="3586120"/>
                  </a:cubicBezTo>
                  <a:lnTo>
                    <a:pt x="1817972" y="3595479"/>
                  </a:lnTo>
                  <a:close/>
                  <a:moveTo>
                    <a:pt x="2965348" y="3756095"/>
                  </a:moveTo>
                  <a:cubicBezTo>
                    <a:pt x="2921289" y="3761320"/>
                    <a:pt x="2876025" y="3740133"/>
                    <a:pt x="2852143" y="3698770"/>
                  </a:cubicBezTo>
                  <a:cubicBezTo>
                    <a:pt x="2820302" y="3643618"/>
                    <a:pt x="2838532" y="3573481"/>
                    <a:pt x="2892861" y="3542114"/>
                  </a:cubicBezTo>
                  <a:cubicBezTo>
                    <a:pt x="2947191" y="3510747"/>
                    <a:pt x="3017046" y="3530028"/>
                    <a:pt x="3048888" y="3585180"/>
                  </a:cubicBezTo>
                  <a:cubicBezTo>
                    <a:pt x="3080730" y="3640331"/>
                    <a:pt x="3062500" y="3710468"/>
                    <a:pt x="3008170" y="3741835"/>
                  </a:cubicBezTo>
                  <a:cubicBezTo>
                    <a:pt x="2994588" y="3749677"/>
                    <a:pt x="2980035" y="3754354"/>
                    <a:pt x="2965348" y="3756095"/>
                  </a:cubicBezTo>
                  <a:close/>
                  <a:moveTo>
                    <a:pt x="1045685" y="3756337"/>
                  </a:moveTo>
                  <a:cubicBezTo>
                    <a:pt x="1030998" y="3754595"/>
                    <a:pt x="1016446" y="3749919"/>
                    <a:pt x="1002863" y="3742077"/>
                  </a:cubicBezTo>
                  <a:cubicBezTo>
                    <a:pt x="948534" y="3710710"/>
                    <a:pt x="930304" y="3640573"/>
                    <a:pt x="962146" y="3585421"/>
                  </a:cubicBezTo>
                  <a:cubicBezTo>
                    <a:pt x="993987" y="3530269"/>
                    <a:pt x="1063843" y="3510989"/>
                    <a:pt x="1118172" y="3542356"/>
                  </a:cubicBezTo>
                  <a:cubicBezTo>
                    <a:pt x="1172502" y="3573723"/>
                    <a:pt x="1190732" y="3643860"/>
                    <a:pt x="1158890" y="3699012"/>
                  </a:cubicBezTo>
                  <a:cubicBezTo>
                    <a:pt x="1135009" y="3740375"/>
                    <a:pt x="1089745" y="3761562"/>
                    <a:pt x="1045685" y="3756337"/>
                  </a:cubicBezTo>
                  <a:close/>
                  <a:moveTo>
                    <a:pt x="2066877" y="3767754"/>
                  </a:moveTo>
                  <a:lnTo>
                    <a:pt x="1944223" y="3767754"/>
                  </a:lnTo>
                  <a:cubicBezTo>
                    <a:pt x="1933547" y="3767754"/>
                    <a:pt x="1923882" y="3763427"/>
                    <a:pt x="1916886" y="3756431"/>
                  </a:cubicBezTo>
                  <a:lnTo>
                    <a:pt x="1916123" y="3755300"/>
                  </a:lnTo>
                  <a:lnTo>
                    <a:pt x="1915601" y="3754953"/>
                  </a:lnTo>
                  <a:lnTo>
                    <a:pt x="1788262" y="3627613"/>
                  </a:lnTo>
                  <a:lnTo>
                    <a:pt x="1632665" y="3716577"/>
                  </a:lnTo>
                  <a:lnTo>
                    <a:pt x="1630765" y="3718216"/>
                  </a:lnTo>
                  <a:cubicBezTo>
                    <a:pt x="1622176" y="3723127"/>
                    <a:pt x="1611713" y="3724762"/>
                    <a:pt x="1601413" y="3721955"/>
                  </a:cubicBezTo>
                  <a:lnTo>
                    <a:pt x="1483072" y="3689713"/>
                  </a:lnTo>
                  <a:cubicBezTo>
                    <a:pt x="1472772" y="3686907"/>
                    <a:pt x="1464585" y="3680191"/>
                    <a:pt x="1459674" y="3671602"/>
                  </a:cubicBezTo>
                  <a:lnTo>
                    <a:pt x="1459235" y="3670310"/>
                  </a:lnTo>
                  <a:lnTo>
                    <a:pt x="1458822" y="3669838"/>
                  </a:lnTo>
                  <a:lnTo>
                    <a:pt x="1373742" y="3521034"/>
                  </a:lnTo>
                  <a:lnTo>
                    <a:pt x="1208996" y="3565178"/>
                  </a:lnTo>
                  <a:lnTo>
                    <a:pt x="1206741" y="3566279"/>
                  </a:lnTo>
                  <a:cubicBezTo>
                    <a:pt x="1197184" y="3568839"/>
                    <a:pt x="1186650" y="3567754"/>
                    <a:pt x="1177405" y="3562416"/>
                  </a:cubicBezTo>
                  <a:lnTo>
                    <a:pt x="1071183" y="3501089"/>
                  </a:lnTo>
                  <a:cubicBezTo>
                    <a:pt x="1061938" y="3495751"/>
                    <a:pt x="1055731" y="3487171"/>
                    <a:pt x="1053171" y="3477614"/>
                  </a:cubicBezTo>
                  <a:lnTo>
                    <a:pt x="1053076" y="3476253"/>
                  </a:lnTo>
                  <a:lnTo>
                    <a:pt x="1052797" y="3475691"/>
                  </a:lnTo>
                  <a:lnTo>
                    <a:pt x="1006187" y="3301743"/>
                  </a:lnTo>
                  <a:lnTo>
                    <a:pt x="826954" y="3300991"/>
                  </a:lnTo>
                  <a:lnTo>
                    <a:pt x="824489" y="3301459"/>
                  </a:lnTo>
                  <a:cubicBezTo>
                    <a:pt x="814595" y="3301418"/>
                    <a:pt x="804717" y="3297602"/>
                    <a:pt x="797200" y="3290021"/>
                  </a:cubicBezTo>
                  <a:lnTo>
                    <a:pt x="710835" y="3202928"/>
                  </a:lnTo>
                  <a:cubicBezTo>
                    <a:pt x="703318" y="3195348"/>
                    <a:pt x="699586" y="3185438"/>
                    <a:pt x="699627" y="3175545"/>
                  </a:cubicBezTo>
                  <a:lnTo>
                    <a:pt x="699893" y="3174206"/>
                  </a:lnTo>
                  <a:lnTo>
                    <a:pt x="699772" y="3173591"/>
                  </a:lnTo>
                  <a:lnTo>
                    <a:pt x="700492" y="3002183"/>
                  </a:lnTo>
                  <a:lnTo>
                    <a:pt x="535746" y="2958040"/>
                  </a:lnTo>
                  <a:lnTo>
                    <a:pt x="533243" y="2957865"/>
                  </a:lnTo>
                  <a:cubicBezTo>
                    <a:pt x="523686" y="2955305"/>
                    <a:pt x="515106" y="2949098"/>
                    <a:pt x="509768" y="2939853"/>
                  </a:cubicBezTo>
                  <a:lnTo>
                    <a:pt x="448441" y="2833631"/>
                  </a:lnTo>
                  <a:cubicBezTo>
                    <a:pt x="443103" y="2824386"/>
                    <a:pt x="442018" y="2813852"/>
                    <a:pt x="444579" y="2804295"/>
                  </a:cubicBezTo>
                  <a:lnTo>
                    <a:pt x="445177" y="2803069"/>
                  </a:lnTo>
                  <a:lnTo>
                    <a:pt x="445217" y="2802442"/>
                  </a:lnTo>
                  <a:lnTo>
                    <a:pt x="491826" y="2628492"/>
                  </a:lnTo>
                  <a:lnTo>
                    <a:pt x="336984" y="2538225"/>
                  </a:lnTo>
                  <a:lnTo>
                    <a:pt x="334614" y="2537399"/>
                  </a:lnTo>
                  <a:cubicBezTo>
                    <a:pt x="326067" y="2532416"/>
                    <a:pt x="319420" y="2524172"/>
                    <a:pt x="316701" y="2513849"/>
                  </a:cubicBezTo>
                  <a:lnTo>
                    <a:pt x="285453" y="2395242"/>
                  </a:lnTo>
                  <a:cubicBezTo>
                    <a:pt x="282733" y="2384918"/>
                    <a:pt x="284456" y="2374470"/>
                    <a:pt x="289438" y="2365922"/>
                  </a:cubicBezTo>
                  <a:lnTo>
                    <a:pt x="290338" y="2364896"/>
                  </a:lnTo>
                  <a:lnTo>
                    <a:pt x="290541" y="2364302"/>
                  </a:lnTo>
                  <a:lnTo>
                    <a:pt x="376868" y="2216220"/>
                  </a:lnTo>
                  <a:lnTo>
                    <a:pt x="256265" y="2095617"/>
                  </a:lnTo>
                  <a:lnTo>
                    <a:pt x="254185" y="2094214"/>
                  </a:lnTo>
                  <a:cubicBezTo>
                    <a:pt x="247189" y="2087218"/>
                    <a:pt x="242861" y="2077553"/>
                    <a:pt x="242861" y="2066878"/>
                  </a:cubicBezTo>
                  <a:lnTo>
                    <a:pt x="242861" y="1944223"/>
                  </a:lnTo>
                  <a:cubicBezTo>
                    <a:pt x="242861" y="1933548"/>
                    <a:pt x="247189" y="1923883"/>
                    <a:pt x="254185" y="1916887"/>
                  </a:cubicBezTo>
                  <a:lnTo>
                    <a:pt x="255316" y="1916124"/>
                  </a:lnTo>
                  <a:lnTo>
                    <a:pt x="255663" y="1915601"/>
                  </a:lnTo>
                  <a:lnTo>
                    <a:pt x="383002" y="1788262"/>
                  </a:lnTo>
                  <a:lnTo>
                    <a:pt x="294038" y="1632666"/>
                  </a:lnTo>
                  <a:lnTo>
                    <a:pt x="292399" y="1630766"/>
                  </a:lnTo>
                  <a:cubicBezTo>
                    <a:pt x="287489" y="1622177"/>
                    <a:pt x="285854" y="1611714"/>
                    <a:pt x="288660" y="1601414"/>
                  </a:cubicBezTo>
                  <a:lnTo>
                    <a:pt x="320903" y="1483074"/>
                  </a:lnTo>
                  <a:cubicBezTo>
                    <a:pt x="323709" y="1472773"/>
                    <a:pt x="330425" y="1464586"/>
                    <a:pt x="339014" y="1459675"/>
                  </a:cubicBezTo>
                  <a:lnTo>
                    <a:pt x="340306" y="1459236"/>
                  </a:lnTo>
                  <a:lnTo>
                    <a:pt x="340779" y="1458823"/>
                  </a:lnTo>
                  <a:lnTo>
                    <a:pt x="489581" y="1373743"/>
                  </a:lnTo>
                  <a:lnTo>
                    <a:pt x="445438" y="1208997"/>
                  </a:lnTo>
                  <a:lnTo>
                    <a:pt x="444337" y="1206742"/>
                  </a:lnTo>
                  <a:cubicBezTo>
                    <a:pt x="441777" y="1197185"/>
                    <a:pt x="442862" y="1186651"/>
                    <a:pt x="448200" y="1177406"/>
                  </a:cubicBezTo>
                  <a:lnTo>
                    <a:pt x="509527" y="1071184"/>
                  </a:lnTo>
                  <a:cubicBezTo>
                    <a:pt x="514865" y="1061939"/>
                    <a:pt x="523445" y="1055732"/>
                    <a:pt x="533001" y="1053172"/>
                  </a:cubicBezTo>
                  <a:lnTo>
                    <a:pt x="534363" y="1053077"/>
                  </a:lnTo>
                  <a:lnTo>
                    <a:pt x="534925" y="1052798"/>
                  </a:lnTo>
                  <a:lnTo>
                    <a:pt x="708873" y="1006189"/>
                  </a:lnTo>
                  <a:lnTo>
                    <a:pt x="709625" y="826956"/>
                  </a:lnTo>
                  <a:lnTo>
                    <a:pt x="709156" y="824491"/>
                  </a:lnTo>
                  <a:cubicBezTo>
                    <a:pt x="709198" y="814598"/>
                    <a:pt x="713014" y="804720"/>
                    <a:pt x="720594" y="797202"/>
                  </a:cubicBezTo>
                  <a:lnTo>
                    <a:pt x="807688" y="710838"/>
                  </a:lnTo>
                  <a:cubicBezTo>
                    <a:pt x="815268" y="703321"/>
                    <a:pt x="825178" y="699588"/>
                    <a:pt x="835071" y="699629"/>
                  </a:cubicBezTo>
                  <a:lnTo>
                    <a:pt x="836410" y="699896"/>
                  </a:lnTo>
                  <a:lnTo>
                    <a:pt x="837026" y="699774"/>
                  </a:lnTo>
                  <a:lnTo>
                    <a:pt x="1008432" y="700494"/>
                  </a:lnTo>
                  <a:lnTo>
                    <a:pt x="1052575" y="535748"/>
                  </a:lnTo>
                  <a:lnTo>
                    <a:pt x="1052750" y="533245"/>
                  </a:lnTo>
                  <a:cubicBezTo>
                    <a:pt x="1055311" y="523688"/>
                    <a:pt x="1061517" y="515108"/>
                    <a:pt x="1070762" y="509770"/>
                  </a:cubicBezTo>
                  <a:lnTo>
                    <a:pt x="1176984" y="448443"/>
                  </a:lnTo>
                  <a:cubicBezTo>
                    <a:pt x="1186229" y="443105"/>
                    <a:pt x="1196763" y="442020"/>
                    <a:pt x="1206320" y="444581"/>
                  </a:cubicBezTo>
                  <a:lnTo>
                    <a:pt x="1207546" y="445180"/>
                  </a:lnTo>
                  <a:lnTo>
                    <a:pt x="1208172" y="445219"/>
                  </a:lnTo>
                  <a:lnTo>
                    <a:pt x="1382122" y="491829"/>
                  </a:lnTo>
                  <a:lnTo>
                    <a:pt x="1472391" y="336984"/>
                  </a:lnTo>
                  <a:lnTo>
                    <a:pt x="1473217" y="334615"/>
                  </a:lnTo>
                  <a:cubicBezTo>
                    <a:pt x="1478200" y="326067"/>
                    <a:pt x="1486444" y="319421"/>
                    <a:pt x="1496767" y="316701"/>
                  </a:cubicBezTo>
                  <a:lnTo>
                    <a:pt x="1615374" y="285453"/>
                  </a:lnTo>
                  <a:cubicBezTo>
                    <a:pt x="1625698" y="282734"/>
                    <a:pt x="1636146" y="284456"/>
                    <a:pt x="1644693" y="289439"/>
                  </a:cubicBezTo>
                  <a:lnTo>
                    <a:pt x="1645720" y="290338"/>
                  </a:lnTo>
                  <a:lnTo>
                    <a:pt x="1646313" y="290541"/>
                  </a:lnTo>
                  <a:lnTo>
                    <a:pt x="1794397" y="376868"/>
                  </a:lnTo>
                  <a:lnTo>
                    <a:pt x="1914999" y="256265"/>
                  </a:lnTo>
                  <a:lnTo>
                    <a:pt x="1916402" y="254185"/>
                  </a:lnTo>
                  <a:cubicBezTo>
                    <a:pt x="1923398" y="247189"/>
                    <a:pt x="1933063" y="242862"/>
                    <a:pt x="1943739" y="242862"/>
                  </a:cubicBezTo>
                  <a:lnTo>
                    <a:pt x="2066393" y="242862"/>
                  </a:lnTo>
                  <a:cubicBezTo>
                    <a:pt x="2077069" y="242862"/>
                    <a:pt x="2086734" y="247189"/>
                    <a:pt x="2093730" y="254185"/>
                  </a:cubicBezTo>
                  <a:lnTo>
                    <a:pt x="2094493" y="255316"/>
                  </a:lnTo>
                  <a:lnTo>
                    <a:pt x="2095015" y="255664"/>
                  </a:lnTo>
                  <a:lnTo>
                    <a:pt x="2222354" y="383003"/>
                  </a:lnTo>
                  <a:lnTo>
                    <a:pt x="2377950" y="294038"/>
                  </a:lnTo>
                  <a:lnTo>
                    <a:pt x="2379850" y="292400"/>
                  </a:lnTo>
                  <a:cubicBezTo>
                    <a:pt x="2388439" y="287489"/>
                    <a:pt x="2398902" y="285854"/>
                    <a:pt x="2409202" y="288661"/>
                  </a:cubicBezTo>
                  <a:lnTo>
                    <a:pt x="2527543" y="320903"/>
                  </a:lnTo>
                  <a:cubicBezTo>
                    <a:pt x="2537843" y="323710"/>
                    <a:pt x="2546030" y="330425"/>
                    <a:pt x="2550941" y="339014"/>
                  </a:cubicBezTo>
                  <a:lnTo>
                    <a:pt x="2551380" y="340307"/>
                  </a:lnTo>
                  <a:lnTo>
                    <a:pt x="2551793" y="340779"/>
                  </a:lnTo>
                  <a:lnTo>
                    <a:pt x="2636873" y="489582"/>
                  </a:lnTo>
                  <a:lnTo>
                    <a:pt x="2801619" y="445438"/>
                  </a:lnTo>
                  <a:lnTo>
                    <a:pt x="2803874" y="444338"/>
                  </a:lnTo>
                  <a:cubicBezTo>
                    <a:pt x="2813431" y="441777"/>
                    <a:pt x="2823965" y="442862"/>
                    <a:pt x="2833210" y="448200"/>
                  </a:cubicBezTo>
                  <a:lnTo>
                    <a:pt x="2939432" y="509527"/>
                  </a:lnTo>
                  <a:cubicBezTo>
                    <a:pt x="2948677" y="514865"/>
                    <a:pt x="2954884" y="523445"/>
                    <a:pt x="2957445" y="533002"/>
                  </a:cubicBezTo>
                  <a:lnTo>
                    <a:pt x="2957539" y="534363"/>
                  </a:lnTo>
                  <a:lnTo>
                    <a:pt x="2957819" y="534925"/>
                  </a:lnTo>
                  <a:lnTo>
                    <a:pt x="3004429" y="708875"/>
                  </a:lnTo>
                  <a:lnTo>
                    <a:pt x="3183660" y="709628"/>
                  </a:lnTo>
                  <a:lnTo>
                    <a:pt x="3186125" y="709159"/>
                  </a:lnTo>
                  <a:cubicBezTo>
                    <a:pt x="3196019" y="709200"/>
                    <a:pt x="3205897" y="713016"/>
                    <a:pt x="3213414" y="720597"/>
                  </a:cubicBezTo>
                  <a:lnTo>
                    <a:pt x="3299779" y="807690"/>
                  </a:lnTo>
                  <a:cubicBezTo>
                    <a:pt x="3307296" y="815270"/>
                    <a:pt x="3311029" y="825180"/>
                    <a:pt x="3310987" y="835074"/>
                  </a:cubicBezTo>
                  <a:lnTo>
                    <a:pt x="3310721" y="836412"/>
                  </a:lnTo>
                  <a:lnTo>
                    <a:pt x="3310842" y="837028"/>
                  </a:lnTo>
                  <a:lnTo>
                    <a:pt x="3310123" y="1008434"/>
                  </a:lnTo>
                  <a:lnTo>
                    <a:pt x="3474868" y="1052577"/>
                  </a:lnTo>
                  <a:lnTo>
                    <a:pt x="3477372" y="1052752"/>
                  </a:lnTo>
                  <a:cubicBezTo>
                    <a:pt x="3486928" y="1055313"/>
                    <a:pt x="3495508" y="1061519"/>
                    <a:pt x="3500846" y="1070765"/>
                  </a:cubicBezTo>
                  <a:lnTo>
                    <a:pt x="3562173" y="1176986"/>
                  </a:lnTo>
                  <a:cubicBezTo>
                    <a:pt x="3567511" y="1186232"/>
                    <a:pt x="3568596" y="1196765"/>
                    <a:pt x="3566035" y="1206322"/>
                  </a:cubicBezTo>
                  <a:lnTo>
                    <a:pt x="3565437" y="1207549"/>
                  </a:lnTo>
                  <a:lnTo>
                    <a:pt x="3565398" y="1208175"/>
                  </a:lnTo>
                  <a:lnTo>
                    <a:pt x="3518788" y="1382123"/>
                  </a:lnTo>
                  <a:lnTo>
                    <a:pt x="3673632" y="1472391"/>
                  </a:lnTo>
                  <a:lnTo>
                    <a:pt x="3676001" y="1473217"/>
                  </a:lnTo>
                  <a:cubicBezTo>
                    <a:pt x="3684549" y="1478200"/>
                    <a:pt x="3691195" y="1486444"/>
                    <a:pt x="3693915" y="1496767"/>
                  </a:cubicBezTo>
                  <a:lnTo>
                    <a:pt x="3725163" y="1615375"/>
                  </a:lnTo>
                  <a:cubicBezTo>
                    <a:pt x="3727882" y="1625698"/>
                    <a:pt x="3726160" y="1636146"/>
                    <a:pt x="3721177" y="1644694"/>
                  </a:cubicBezTo>
                  <a:lnTo>
                    <a:pt x="3720278" y="1645720"/>
                  </a:lnTo>
                  <a:lnTo>
                    <a:pt x="3720075" y="1646314"/>
                  </a:lnTo>
                  <a:lnTo>
                    <a:pt x="3633748" y="1794397"/>
                  </a:lnTo>
                  <a:lnTo>
                    <a:pt x="3754351" y="1914999"/>
                  </a:lnTo>
                  <a:lnTo>
                    <a:pt x="3756431" y="1916402"/>
                  </a:lnTo>
                  <a:cubicBezTo>
                    <a:pt x="3763427" y="1923398"/>
                    <a:pt x="3767754" y="1933063"/>
                    <a:pt x="3767754" y="1943739"/>
                  </a:cubicBezTo>
                  <a:lnTo>
                    <a:pt x="3767754" y="2066393"/>
                  </a:lnTo>
                  <a:cubicBezTo>
                    <a:pt x="3767754" y="2077069"/>
                    <a:pt x="3763427" y="2086734"/>
                    <a:pt x="3756431" y="2093729"/>
                  </a:cubicBezTo>
                  <a:lnTo>
                    <a:pt x="3755300" y="2094492"/>
                  </a:lnTo>
                  <a:lnTo>
                    <a:pt x="3754952" y="2095015"/>
                  </a:lnTo>
                  <a:lnTo>
                    <a:pt x="3627613" y="2222354"/>
                  </a:lnTo>
                  <a:lnTo>
                    <a:pt x="3716578" y="2377950"/>
                  </a:lnTo>
                  <a:lnTo>
                    <a:pt x="3718216" y="2379850"/>
                  </a:lnTo>
                  <a:cubicBezTo>
                    <a:pt x="3723127" y="2388439"/>
                    <a:pt x="3724762" y="2398902"/>
                    <a:pt x="3721955" y="2409202"/>
                  </a:cubicBezTo>
                  <a:lnTo>
                    <a:pt x="3689713" y="2527543"/>
                  </a:lnTo>
                  <a:cubicBezTo>
                    <a:pt x="3686906" y="2537843"/>
                    <a:pt x="3680191" y="2546030"/>
                    <a:pt x="3671602" y="2550941"/>
                  </a:cubicBezTo>
                  <a:lnTo>
                    <a:pt x="3670309" y="2551380"/>
                  </a:lnTo>
                  <a:lnTo>
                    <a:pt x="3669837" y="2551793"/>
                  </a:lnTo>
                  <a:lnTo>
                    <a:pt x="3521034" y="2636873"/>
                  </a:lnTo>
                  <a:lnTo>
                    <a:pt x="3565178" y="2801619"/>
                  </a:lnTo>
                  <a:lnTo>
                    <a:pt x="3566278" y="2803874"/>
                  </a:lnTo>
                  <a:cubicBezTo>
                    <a:pt x="3568839" y="2813431"/>
                    <a:pt x="3567754" y="2823965"/>
                    <a:pt x="3562416" y="2833210"/>
                  </a:cubicBezTo>
                  <a:lnTo>
                    <a:pt x="3501089" y="2939432"/>
                  </a:lnTo>
                  <a:cubicBezTo>
                    <a:pt x="3495751" y="2948677"/>
                    <a:pt x="3487171" y="2954884"/>
                    <a:pt x="3477614" y="2957444"/>
                  </a:cubicBezTo>
                  <a:lnTo>
                    <a:pt x="3476253" y="2957539"/>
                  </a:lnTo>
                  <a:lnTo>
                    <a:pt x="3475691" y="2957819"/>
                  </a:lnTo>
                  <a:lnTo>
                    <a:pt x="3301741" y="3004428"/>
                  </a:lnTo>
                  <a:lnTo>
                    <a:pt x="3300988" y="3183662"/>
                  </a:lnTo>
                  <a:lnTo>
                    <a:pt x="3301457" y="3186127"/>
                  </a:lnTo>
                  <a:cubicBezTo>
                    <a:pt x="3301416" y="3196021"/>
                    <a:pt x="3297600" y="3205899"/>
                    <a:pt x="3290019" y="3213416"/>
                  </a:cubicBezTo>
                  <a:lnTo>
                    <a:pt x="3202926" y="3299781"/>
                  </a:lnTo>
                  <a:cubicBezTo>
                    <a:pt x="3195346" y="3307297"/>
                    <a:pt x="3185436" y="3311030"/>
                    <a:pt x="3175542" y="3310989"/>
                  </a:cubicBezTo>
                  <a:lnTo>
                    <a:pt x="3174204" y="3310722"/>
                  </a:lnTo>
                  <a:lnTo>
                    <a:pt x="3173588" y="3310844"/>
                  </a:lnTo>
                  <a:lnTo>
                    <a:pt x="3002181" y="3310124"/>
                  </a:lnTo>
                  <a:lnTo>
                    <a:pt x="2958037" y="3474870"/>
                  </a:lnTo>
                  <a:lnTo>
                    <a:pt x="2957863" y="3477373"/>
                  </a:lnTo>
                  <a:cubicBezTo>
                    <a:pt x="2955302" y="3486930"/>
                    <a:pt x="2949096" y="3495510"/>
                    <a:pt x="2939850" y="3500848"/>
                  </a:cubicBezTo>
                  <a:lnTo>
                    <a:pt x="2833628" y="3562175"/>
                  </a:lnTo>
                  <a:cubicBezTo>
                    <a:pt x="2824383" y="3567512"/>
                    <a:pt x="2813849" y="3568597"/>
                    <a:pt x="2804293" y="3566037"/>
                  </a:cubicBezTo>
                  <a:lnTo>
                    <a:pt x="2803066" y="3565438"/>
                  </a:lnTo>
                  <a:lnTo>
                    <a:pt x="2802440" y="3565399"/>
                  </a:lnTo>
                  <a:lnTo>
                    <a:pt x="2628492" y="3518790"/>
                  </a:lnTo>
                  <a:lnTo>
                    <a:pt x="2538225" y="3673632"/>
                  </a:lnTo>
                  <a:lnTo>
                    <a:pt x="2537399" y="3676002"/>
                  </a:lnTo>
                  <a:cubicBezTo>
                    <a:pt x="2532416" y="3684549"/>
                    <a:pt x="2524172" y="3691196"/>
                    <a:pt x="2513848" y="3693915"/>
                  </a:cubicBezTo>
                  <a:lnTo>
                    <a:pt x="2395241" y="3725163"/>
                  </a:lnTo>
                  <a:cubicBezTo>
                    <a:pt x="2384918" y="3727883"/>
                    <a:pt x="2374469" y="3726161"/>
                    <a:pt x="2365922" y="3721178"/>
                  </a:cubicBezTo>
                  <a:lnTo>
                    <a:pt x="2364896" y="3720278"/>
                  </a:lnTo>
                  <a:lnTo>
                    <a:pt x="2364302" y="3720075"/>
                  </a:lnTo>
                  <a:lnTo>
                    <a:pt x="2216219" y="3633748"/>
                  </a:lnTo>
                  <a:lnTo>
                    <a:pt x="2095617" y="3754350"/>
                  </a:lnTo>
                  <a:lnTo>
                    <a:pt x="2094214" y="3756431"/>
                  </a:lnTo>
                  <a:cubicBezTo>
                    <a:pt x="2087218" y="3763427"/>
                    <a:pt x="2077553" y="3767754"/>
                    <a:pt x="2066877" y="3767754"/>
                  </a:cubicBezTo>
                  <a:close/>
                  <a:moveTo>
                    <a:pt x="1523442" y="3943034"/>
                  </a:moveTo>
                  <a:cubicBezTo>
                    <a:pt x="1508797" y="3945091"/>
                    <a:pt x="1493533" y="3944277"/>
                    <a:pt x="1478401" y="3940154"/>
                  </a:cubicBezTo>
                  <a:cubicBezTo>
                    <a:pt x="1417873" y="3923663"/>
                    <a:pt x="1382376" y="3860484"/>
                    <a:pt x="1399117" y="3799041"/>
                  </a:cubicBezTo>
                  <a:cubicBezTo>
                    <a:pt x="1415858" y="3737597"/>
                    <a:pt x="1478496" y="3701156"/>
                    <a:pt x="1539024" y="3717647"/>
                  </a:cubicBezTo>
                  <a:cubicBezTo>
                    <a:pt x="1599552" y="3734138"/>
                    <a:pt x="1635049" y="3797317"/>
                    <a:pt x="1618308" y="3858761"/>
                  </a:cubicBezTo>
                  <a:cubicBezTo>
                    <a:pt x="1605753" y="3904843"/>
                    <a:pt x="1567379" y="3936862"/>
                    <a:pt x="1523442" y="3943034"/>
                  </a:cubicBezTo>
                  <a:close/>
                  <a:moveTo>
                    <a:pt x="2471352" y="3946889"/>
                  </a:moveTo>
                  <a:cubicBezTo>
                    <a:pt x="2427469" y="3940348"/>
                    <a:pt x="2389366" y="3908008"/>
                    <a:pt x="2377198" y="3861821"/>
                  </a:cubicBezTo>
                  <a:cubicBezTo>
                    <a:pt x="2360974" y="3800239"/>
                    <a:pt x="2397000" y="3737360"/>
                    <a:pt x="2457664" y="3721378"/>
                  </a:cubicBezTo>
                  <a:cubicBezTo>
                    <a:pt x="2518328" y="3705396"/>
                    <a:pt x="2580659" y="3742362"/>
                    <a:pt x="2596883" y="3803944"/>
                  </a:cubicBezTo>
                  <a:cubicBezTo>
                    <a:pt x="2613107" y="3865526"/>
                    <a:pt x="2577081" y="3928405"/>
                    <a:pt x="2516416" y="3944387"/>
                  </a:cubicBezTo>
                  <a:cubicBezTo>
                    <a:pt x="2501250" y="3948383"/>
                    <a:pt x="2485980" y="3949069"/>
                    <a:pt x="2471352" y="3946889"/>
                  </a:cubicBezTo>
                  <a:close/>
                  <a:moveTo>
                    <a:pt x="2005550" y="4010616"/>
                  </a:moveTo>
                  <a:cubicBezTo>
                    <a:pt x="1942816" y="4010616"/>
                    <a:pt x="1891960" y="3958990"/>
                    <a:pt x="1891960" y="3895306"/>
                  </a:cubicBezTo>
                  <a:cubicBezTo>
                    <a:pt x="1891960" y="3831624"/>
                    <a:pt x="1942816" y="3779998"/>
                    <a:pt x="2005550" y="3779998"/>
                  </a:cubicBezTo>
                  <a:cubicBezTo>
                    <a:pt x="2068284" y="3779998"/>
                    <a:pt x="2119141" y="3831624"/>
                    <a:pt x="2119141" y="3895306"/>
                  </a:cubicBezTo>
                  <a:cubicBezTo>
                    <a:pt x="2119141" y="3958990"/>
                    <a:pt x="2068284" y="4010616"/>
                    <a:pt x="2005550" y="40106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42" name="グループ化 1141">
              <a:extLst>
                <a:ext uri="{FF2B5EF4-FFF2-40B4-BE49-F238E27FC236}">
                  <a16:creationId xmlns:a16="http://schemas.microsoft.com/office/drawing/2014/main" id="{6C150824-7477-917A-F52C-1B1253ADA872}"/>
                </a:ext>
              </a:extLst>
            </p:cNvPr>
            <p:cNvGrpSpPr/>
            <p:nvPr/>
          </p:nvGrpSpPr>
          <p:grpSpPr>
            <a:xfrm>
              <a:off x="6221735" y="1914308"/>
              <a:ext cx="2626990" cy="2626990"/>
              <a:chOff x="1850878" y="330200"/>
              <a:chExt cx="6159647" cy="6159647"/>
            </a:xfrm>
          </p:grpSpPr>
          <p:sp>
            <p:nvSpPr>
              <p:cNvPr id="1143" name="楕円 1142">
                <a:extLst>
                  <a:ext uri="{FF2B5EF4-FFF2-40B4-BE49-F238E27FC236}">
                    <a16:creationId xmlns:a16="http://schemas.microsoft.com/office/drawing/2014/main" id="{A4B81DC8-A227-A699-4C8F-631B37C04A6B}"/>
                  </a:ext>
                </a:extLst>
              </p:cNvPr>
              <p:cNvSpPr/>
              <p:nvPr/>
            </p:nvSpPr>
            <p:spPr>
              <a:xfrm>
                <a:off x="1850878" y="330200"/>
                <a:ext cx="6159647" cy="6159647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1036D5EF-D7A7-1E01-26F2-51D29D3A37E6}"/>
                  </a:ext>
                </a:extLst>
              </p:cNvPr>
              <p:cNvSpPr/>
              <p:nvPr/>
            </p:nvSpPr>
            <p:spPr>
              <a:xfrm>
                <a:off x="2565400" y="330200"/>
                <a:ext cx="4620576" cy="6022974"/>
              </a:xfrm>
              <a:custGeom>
                <a:avLst/>
                <a:gdLst>
                  <a:gd name="connsiteX0" fmla="*/ 2816225 w 4620576"/>
                  <a:gd name="connsiteY0" fmla="*/ 5851524 h 6022974"/>
                  <a:gd name="connsiteX1" fmla="*/ 2870994 w 4620576"/>
                  <a:gd name="connsiteY1" fmla="*/ 5858668 h 6022974"/>
                  <a:gd name="connsiteX2" fmla="*/ 2932906 w 4620576"/>
                  <a:gd name="connsiteY2" fmla="*/ 5865812 h 6022974"/>
                  <a:gd name="connsiteX3" fmla="*/ 2935288 w 4620576"/>
                  <a:gd name="connsiteY3" fmla="*/ 5892005 h 6022974"/>
                  <a:gd name="connsiteX4" fmla="*/ 2735263 w 4620576"/>
                  <a:gd name="connsiteY4" fmla="*/ 5977730 h 6022974"/>
                  <a:gd name="connsiteX5" fmla="*/ 2659063 w 4620576"/>
                  <a:gd name="connsiteY5" fmla="*/ 5970587 h 6022974"/>
                  <a:gd name="connsiteX6" fmla="*/ 2509044 w 4620576"/>
                  <a:gd name="connsiteY6" fmla="*/ 6022974 h 6022974"/>
                  <a:gd name="connsiteX7" fmla="*/ 2416175 w 4620576"/>
                  <a:gd name="connsiteY7" fmla="*/ 6003924 h 6022974"/>
                  <a:gd name="connsiteX8" fmla="*/ 2478088 w 4620576"/>
                  <a:gd name="connsiteY8" fmla="*/ 5913437 h 6022974"/>
                  <a:gd name="connsiteX9" fmla="*/ 2618581 w 4620576"/>
                  <a:gd name="connsiteY9" fmla="*/ 5877718 h 6022974"/>
                  <a:gd name="connsiteX10" fmla="*/ 2751931 w 4620576"/>
                  <a:gd name="connsiteY10" fmla="*/ 5913437 h 6022974"/>
                  <a:gd name="connsiteX11" fmla="*/ 3185319 w 4620576"/>
                  <a:gd name="connsiteY11" fmla="*/ 5696743 h 6022974"/>
                  <a:gd name="connsiteX12" fmla="*/ 3235325 w 4620576"/>
                  <a:gd name="connsiteY12" fmla="*/ 5708649 h 6022974"/>
                  <a:gd name="connsiteX13" fmla="*/ 3240088 w 4620576"/>
                  <a:gd name="connsiteY13" fmla="*/ 5775324 h 6022974"/>
                  <a:gd name="connsiteX14" fmla="*/ 3259138 w 4620576"/>
                  <a:gd name="connsiteY14" fmla="*/ 5822949 h 6022974"/>
                  <a:gd name="connsiteX15" fmla="*/ 3175794 w 4620576"/>
                  <a:gd name="connsiteY15" fmla="*/ 5861049 h 6022974"/>
                  <a:gd name="connsiteX16" fmla="*/ 3025775 w 4620576"/>
                  <a:gd name="connsiteY16" fmla="*/ 5901530 h 6022974"/>
                  <a:gd name="connsiteX17" fmla="*/ 2997200 w 4620576"/>
                  <a:gd name="connsiteY17" fmla="*/ 5846762 h 6022974"/>
                  <a:gd name="connsiteX18" fmla="*/ 3087688 w 4620576"/>
                  <a:gd name="connsiteY18" fmla="*/ 5811043 h 6022974"/>
                  <a:gd name="connsiteX19" fmla="*/ 1928019 w 4620576"/>
                  <a:gd name="connsiteY19" fmla="*/ 5532437 h 6022974"/>
                  <a:gd name="connsiteX20" fmla="*/ 2006600 w 4620576"/>
                  <a:gd name="connsiteY20" fmla="*/ 5534818 h 6022974"/>
                  <a:gd name="connsiteX21" fmla="*/ 2106613 w 4620576"/>
                  <a:gd name="connsiteY21" fmla="*/ 5563393 h 6022974"/>
                  <a:gd name="connsiteX22" fmla="*/ 2023269 w 4620576"/>
                  <a:gd name="connsiteY22" fmla="*/ 5663405 h 6022974"/>
                  <a:gd name="connsiteX23" fmla="*/ 1982788 w 4620576"/>
                  <a:gd name="connsiteY23" fmla="*/ 5661024 h 6022974"/>
                  <a:gd name="connsiteX24" fmla="*/ 1930400 w 4620576"/>
                  <a:gd name="connsiteY24" fmla="*/ 5622924 h 6022974"/>
                  <a:gd name="connsiteX25" fmla="*/ 1928019 w 4620576"/>
                  <a:gd name="connsiteY25" fmla="*/ 5532437 h 6022974"/>
                  <a:gd name="connsiteX26" fmla="*/ 3116263 w 4620576"/>
                  <a:gd name="connsiteY26" fmla="*/ 3972718 h 6022974"/>
                  <a:gd name="connsiteX27" fmla="*/ 3213894 w 4620576"/>
                  <a:gd name="connsiteY27" fmla="*/ 4003674 h 6022974"/>
                  <a:gd name="connsiteX28" fmla="*/ 3282950 w 4620576"/>
                  <a:gd name="connsiteY28" fmla="*/ 4003674 h 6022974"/>
                  <a:gd name="connsiteX29" fmla="*/ 3368675 w 4620576"/>
                  <a:gd name="connsiteY29" fmla="*/ 3972718 h 6022974"/>
                  <a:gd name="connsiteX30" fmla="*/ 3404394 w 4620576"/>
                  <a:gd name="connsiteY30" fmla="*/ 4008437 h 6022974"/>
                  <a:gd name="connsiteX31" fmla="*/ 3306763 w 4620576"/>
                  <a:gd name="connsiteY31" fmla="*/ 4051299 h 6022974"/>
                  <a:gd name="connsiteX32" fmla="*/ 3161506 w 4620576"/>
                  <a:gd name="connsiteY32" fmla="*/ 4041774 h 6022974"/>
                  <a:gd name="connsiteX33" fmla="*/ 2001838 w 4620576"/>
                  <a:gd name="connsiteY33" fmla="*/ 3865562 h 6022974"/>
                  <a:gd name="connsiteX34" fmla="*/ 2054225 w 4620576"/>
                  <a:gd name="connsiteY34" fmla="*/ 3932237 h 6022974"/>
                  <a:gd name="connsiteX35" fmla="*/ 2168525 w 4620576"/>
                  <a:gd name="connsiteY35" fmla="*/ 3982243 h 6022974"/>
                  <a:gd name="connsiteX36" fmla="*/ 2259013 w 4620576"/>
                  <a:gd name="connsiteY36" fmla="*/ 4091780 h 6022974"/>
                  <a:gd name="connsiteX37" fmla="*/ 2149475 w 4620576"/>
                  <a:gd name="connsiteY37" fmla="*/ 4179887 h 6022974"/>
                  <a:gd name="connsiteX38" fmla="*/ 2247106 w 4620576"/>
                  <a:gd name="connsiteY38" fmla="*/ 4353718 h 6022974"/>
                  <a:gd name="connsiteX39" fmla="*/ 2373313 w 4620576"/>
                  <a:gd name="connsiteY39" fmla="*/ 4410868 h 6022974"/>
                  <a:gd name="connsiteX40" fmla="*/ 2454275 w 4620576"/>
                  <a:gd name="connsiteY40" fmla="*/ 4348955 h 6022974"/>
                  <a:gd name="connsiteX41" fmla="*/ 2509044 w 4620576"/>
                  <a:gd name="connsiteY41" fmla="*/ 4210843 h 6022974"/>
                  <a:gd name="connsiteX42" fmla="*/ 2604294 w 4620576"/>
                  <a:gd name="connsiteY42" fmla="*/ 4137024 h 6022974"/>
                  <a:gd name="connsiteX43" fmla="*/ 2625725 w 4620576"/>
                  <a:gd name="connsiteY43" fmla="*/ 4415630 h 6022974"/>
                  <a:gd name="connsiteX44" fmla="*/ 2609056 w 4620576"/>
                  <a:gd name="connsiteY44" fmla="*/ 4613274 h 6022974"/>
                  <a:gd name="connsiteX45" fmla="*/ 2728119 w 4620576"/>
                  <a:gd name="connsiteY45" fmla="*/ 5070474 h 6022974"/>
                  <a:gd name="connsiteX46" fmla="*/ 2685256 w 4620576"/>
                  <a:gd name="connsiteY46" fmla="*/ 5194299 h 6022974"/>
                  <a:gd name="connsiteX47" fmla="*/ 2225675 w 4620576"/>
                  <a:gd name="connsiteY47" fmla="*/ 5511005 h 6022974"/>
                  <a:gd name="connsiteX48" fmla="*/ 2161381 w 4620576"/>
                  <a:gd name="connsiteY48" fmla="*/ 5470524 h 6022974"/>
                  <a:gd name="connsiteX49" fmla="*/ 1951831 w 4620576"/>
                  <a:gd name="connsiteY49" fmla="*/ 5460999 h 6022974"/>
                  <a:gd name="connsiteX50" fmla="*/ 1897063 w 4620576"/>
                  <a:gd name="connsiteY50" fmla="*/ 5425280 h 6022974"/>
                  <a:gd name="connsiteX51" fmla="*/ 1897063 w 4620576"/>
                  <a:gd name="connsiteY51" fmla="*/ 5282405 h 6022974"/>
                  <a:gd name="connsiteX52" fmla="*/ 1830388 w 4620576"/>
                  <a:gd name="connsiteY52" fmla="*/ 5237162 h 6022974"/>
                  <a:gd name="connsiteX53" fmla="*/ 1837531 w 4620576"/>
                  <a:gd name="connsiteY53" fmla="*/ 5153818 h 6022974"/>
                  <a:gd name="connsiteX54" fmla="*/ 1799431 w 4620576"/>
                  <a:gd name="connsiteY54" fmla="*/ 5125243 h 6022974"/>
                  <a:gd name="connsiteX55" fmla="*/ 1694656 w 4620576"/>
                  <a:gd name="connsiteY55" fmla="*/ 5149055 h 6022974"/>
                  <a:gd name="connsiteX56" fmla="*/ 1675606 w 4620576"/>
                  <a:gd name="connsiteY56" fmla="*/ 5034755 h 6022974"/>
                  <a:gd name="connsiteX57" fmla="*/ 1573213 w 4620576"/>
                  <a:gd name="connsiteY57" fmla="*/ 4894262 h 6022974"/>
                  <a:gd name="connsiteX58" fmla="*/ 1177925 w 4620576"/>
                  <a:gd name="connsiteY58" fmla="*/ 4784724 h 6022974"/>
                  <a:gd name="connsiteX59" fmla="*/ 908844 w 4620576"/>
                  <a:gd name="connsiteY59" fmla="*/ 4803774 h 6022974"/>
                  <a:gd name="connsiteX60" fmla="*/ 877888 w 4620576"/>
                  <a:gd name="connsiteY60" fmla="*/ 4803774 h 6022974"/>
                  <a:gd name="connsiteX61" fmla="*/ 756444 w 4620576"/>
                  <a:gd name="connsiteY61" fmla="*/ 4663280 h 6022974"/>
                  <a:gd name="connsiteX62" fmla="*/ 844550 w 4620576"/>
                  <a:gd name="connsiteY62" fmla="*/ 4560887 h 6022974"/>
                  <a:gd name="connsiteX63" fmla="*/ 830263 w 4620576"/>
                  <a:gd name="connsiteY63" fmla="*/ 4441824 h 6022974"/>
                  <a:gd name="connsiteX64" fmla="*/ 749300 w 4620576"/>
                  <a:gd name="connsiteY64" fmla="*/ 4217987 h 6022974"/>
                  <a:gd name="connsiteX65" fmla="*/ 806450 w 4620576"/>
                  <a:gd name="connsiteY65" fmla="*/ 4056062 h 6022974"/>
                  <a:gd name="connsiteX66" fmla="*/ 987425 w 4620576"/>
                  <a:gd name="connsiteY66" fmla="*/ 4029868 h 6022974"/>
                  <a:gd name="connsiteX67" fmla="*/ 1187450 w 4620576"/>
                  <a:gd name="connsiteY67" fmla="*/ 4110830 h 6022974"/>
                  <a:gd name="connsiteX68" fmla="*/ 1397000 w 4620576"/>
                  <a:gd name="connsiteY68" fmla="*/ 3967955 h 6022974"/>
                  <a:gd name="connsiteX69" fmla="*/ 1451769 w 4620576"/>
                  <a:gd name="connsiteY69" fmla="*/ 4025105 h 6022974"/>
                  <a:gd name="connsiteX70" fmla="*/ 1485106 w 4620576"/>
                  <a:gd name="connsiteY70" fmla="*/ 3977480 h 6022974"/>
                  <a:gd name="connsiteX71" fmla="*/ 1532731 w 4620576"/>
                  <a:gd name="connsiteY71" fmla="*/ 3977480 h 6022974"/>
                  <a:gd name="connsiteX72" fmla="*/ 1575594 w 4620576"/>
                  <a:gd name="connsiteY72" fmla="*/ 3906043 h 6022974"/>
                  <a:gd name="connsiteX73" fmla="*/ 1716088 w 4620576"/>
                  <a:gd name="connsiteY73" fmla="*/ 3898899 h 6022974"/>
                  <a:gd name="connsiteX74" fmla="*/ 1744663 w 4620576"/>
                  <a:gd name="connsiteY74" fmla="*/ 4003674 h 6022974"/>
                  <a:gd name="connsiteX75" fmla="*/ 1797050 w 4620576"/>
                  <a:gd name="connsiteY75" fmla="*/ 4032249 h 6022974"/>
                  <a:gd name="connsiteX76" fmla="*/ 1892300 w 4620576"/>
                  <a:gd name="connsiteY76" fmla="*/ 3870324 h 6022974"/>
                  <a:gd name="connsiteX77" fmla="*/ 1835150 w 4620576"/>
                  <a:gd name="connsiteY77" fmla="*/ 3565524 h 6022974"/>
                  <a:gd name="connsiteX78" fmla="*/ 1835150 w 4620576"/>
                  <a:gd name="connsiteY78" fmla="*/ 3608387 h 6022974"/>
                  <a:gd name="connsiteX79" fmla="*/ 1787525 w 4620576"/>
                  <a:gd name="connsiteY79" fmla="*/ 3629818 h 6022974"/>
                  <a:gd name="connsiteX80" fmla="*/ 1713706 w 4620576"/>
                  <a:gd name="connsiteY80" fmla="*/ 3603624 h 6022974"/>
                  <a:gd name="connsiteX81" fmla="*/ 1677988 w 4620576"/>
                  <a:gd name="connsiteY81" fmla="*/ 3627437 h 6022974"/>
                  <a:gd name="connsiteX82" fmla="*/ 1532731 w 4620576"/>
                  <a:gd name="connsiteY82" fmla="*/ 3627437 h 6022974"/>
                  <a:gd name="connsiteX83" fmla="*/ 1477963 w 4620576"/>
                  <a:gd name="connsiteY83" fmla="*/ 3620293 h 6022974"/>
                  <a:gd name="connsiteX84" fmla="*/ 1587500 w 4620576"/>
                  <a:gd name="connsiteY84" fmla="*/ 3582193 h 6022974"/>
                  <a:gd name="connsiteX85" fmla="*/ 2251869 w 4620576"/>
                  <a:gd name="connsiteY85" fmla="*/ 3275012 h 6022974"/>
                  <a:gd name="connsiteX86" fmla="*/ 2318544 w 4620576"/>
                  <a:gd name="connsiteY86" fmla="*/ 3279774 h 6022974"/>
                  <a:gd name="connsiteX87" fmla="*/ 2425700 w 4620576"/>
                  <a:gd name="connsiteY87" fmla="*/ 3339305 h 6022974"/>
                  <a:gd name="connsiteX88" fmla="*/ 2387600 w 4620576"/>
                  <a:gd name="connsiteY88" fmla="*/ 3417887 h 6022974"/>
                  <a:gd name="connsiteX89" fmla="*/ 2444750 w 4620576"/>
                  <a:gd name="connsiteY89" fmla="*/ 3496468 h 6022974"/>
                  <a:gd name="connsiteX90" fmla="*/ 2668588 w 4620576"/>
                  <a:gd name="connsiteY90" fmla="*/ 3475037 h 6022974"/>
                  <a:gd name="connsiteX91" fmla="*/ 2942431 w 4620576"/>
                  <a:gd name="connsiteY91" fmla="*/ 3748880 h 6022974"/>
                  <a:gd name="connsiteX92" fmla="*/ 3021013 w 4620576"/>
                  <a:gd name="connsiteY92" fmla="*/ 3996530 h 6022974"/>
                  <a:gd name="connsiteX93" fmla="*/ 2994819 w 4620576"/>
                  <a:gd name="connsiteY93" fmla="*/ 4022724 h 6022974"/>
                  <a:gd name="connsiteX94" fmla="*/ 3011488 w 4620576"/>
                  <a:gd name="connsiteY94" fmla="*/ 4134643 h 6022974"/>
                  <a:gd name="connsiteX95" fmla="*/ 3142456 w 4620576"/>
                  <a:gd name="connsiteY95" fmla="*/ 4256087 h 6022974"/>
                  <a:gd name="connsiteX96" fmla="*/ 3123406 w 4620576"/>
                  <a:gd name="connsiteY96" fmla="*/ 4313237 h 6022974"/>
                  <a:gd name="connsiteX97" fmla="*/ 2966244 w 4620576"/>
                  <a:gd name="connsiteY97" fmla="*/ 4248943 h 6022974"/>
                  <a:gd name="connsiteX98" fmla="*/ 2909094 w 4620576"/>
                  <a:gd name="connsiteY98" fmla="*/ 4129880 h 6022974"/>
                  <a:gd name="connsiteX99" fmla="*/ 2923381 w 4620576"/>
                  <a:gd name="connsiteY99" fmla="*/ 4037012 h 6022974"/>
                  <a:gd name="connsiteX100" fmla="*/ 2837656 w 4620576"/>
                  <a:gd name="connsiteY100" fmla="*/ 3977480 h 6022974"/>
                  <a:gd name="connsiteX101" fmla="*/ 2692400 w 4620576"/>
                  <a:gd name="connsiteY101" fmla="*/ 4020343 h 6022974"/>
                  <a:gd name="connsiteX102" fmla="*/ 2606675 w 4620576"/>
                  <a:gd name="connsiteY102" fmla="*/ 3994149 h 6022974"/>
                  <a:gd name="connsiteX103" fmla="*/ 2597150 w 4620576"/>
                  <a:gd name="connsiteY103" fmla="*/ 3915568 h 6022974"/>
                  <a:gd name="connsiteX104" fmla="*/ 2485231 w 4620576"/>
                  <a:gd name="connsiteY104" fmla="*/ 3822699 h 6022974"/>
                  <a:gd name="connsiteX105" fmla="*/ 2570956 w 4620576"/>
                  <a:gd name="connsiteY105" fmla="*/ 3767930 h 6022974"/>
                  <a:gd name="connsiteX106" fmla="*/ 2375694 w 4620576"/>
                  <a:gd name="connsiteY106" fmla="*/ 3515518 h 6022974"/>
                  <a:gd name="connsiteX107" fmla="*/ 2297113 w 4620576"/>
                  <a:gd name="connsiteY107" fmla="*/ 3513137 h 6022974"/>
                  <a:gd name="connsiteX108" fmla="*/ 2285206 w 4620576"/>
                  <a:gd name="connsiteY108" fmla="*/ 3415505 h 6022974"/>
                  <a:gd name="connsiteX109" fmla="*/ 2335213 w 4620576"/>
                  <a:gd name="connsiteY109" fmla="*/ 3365499 h 6022974"/>
                  <a:gd name="connsiteX110" fmla="*/ 2270919 w 4620576"/>
                  <a:gd name="connsiteY110" fmla="*/ 3332162 h 6022974"/>
                  <a:gd name="connsiteX111" fmla="*/ 2120900 w 4620576"/>
                  <a:gd name="connsiteY111" fmla="*/ 3001168 h 6022974"/>
                  <a:gd name="connsiteX112" fmla="*/ 2168525 w 4620576"/>
                  <a:gd name="connsiteY112" fmla="*/ 3063080 h 6022974"/>
                  <a:gd name="connsiteX113" fmla="*/ 2061369 w 4620576"/>
                  <a:gd name="connsiteY113" fmla="*/ 3139280 h 6022974"/>
                  <a:gd name="connsiteX114" fmla="*/ 2073275 w 4620576"/>
                  <a:gd name="connsiteY114" fmla="*/ 3036887 h 6022974"/>
                  <a:gd name="connsiteX115" fmla="*/ 1561306 w 4620576"/>
                  <a:gd name="connsiteY115" fmla="*/ 2955924 h 6022974"/>
                  <a:gd name="connsiteX116" fmla="*/ 1680369 w 4620576"/>
                  <a:gd name="connsiteY116" fmla="*/ 3070224 h 6022974"/>
                  <a:gd name="connsiteX117" fmla="*/ 1656556 w 4620576"/>
                  <a:gd name="connsiteY117" fmla="*/ 3094037 h 6022974"/>
                  <a:gd name="connsiteX118" fmla="*/ 1687513 w 4620576"/>
                  <a:gd name="connsiteY118" fmla="*/ 3174999 h 6022974"/>
                  <a:gd name="connsiteX119" fmla="*/ 1685131 w 4620576"/>
                  <a:gd name="connsiteY119" fmla="*/ 3317874 h 6022974"/>
                  <a:gd name="connsiteX120" fmla="*/ 1632744 w 4620576"/>
                  <a:gd name="connsiteY120" fmla="*/ 3275012 h 6022974"/>
                  <a:gd name="connsiteX121" fmla="*/ 1577975 w 4620576"/>
                  <a:gd name="connsiteY121" fmla="*/ 3148805 h 6022974"/>
                  <a:gd name="connsiteX122" fmla="*/ 1542256 w 4620576"/>
                  <a:gd name="connsiteY122" fmla="*/ 3158330 h 6022974"/>
                  <a:gd name="connsiteX123" fmla="*/ 1516063 w 4620576"/>
                  <a:gd name="connsiteY123" fmla="*/ 3260724 h 6022974"/>
                  <a:gd name="connsiteX124" fmla="*/ 1506538 w 4620576"/>
                  <a:gd name="connsiteY124" fmla="*/ 3284537 h 6022974"/>
                  <a:gd name="connsiteX125" fmla="*/ 1475581 w 4620576"/>
                  <a:gd name="connsiteY125" fmla="*/ 3203574 h 6022974"/>
                  <a:gd name="connsiteX126" fmla="*/ 1494631 w 4620576"/>
                  <a:gd name="connsiteY126" fmla="*/ 3103562 h 6022974"/>
                  <a:gd name="connsiteX127" fmla="*/ 1473200 w 4620576"/>
                  <a:gd name="connsiteY127" fmla="*/ 3044030 h 6022974"/>
                  <a:gd name="connsiteX128" fmla="*/ 2011363 w 4620576"/>
                  <a:gd name="connsiteY128" fmla="*/ 2846387 h 6022974"/>
                  <a:gd name="connsiteX129" fmla="*/ 2016125 w 4620576"/>
                  <a:gd name="connsiteY129" fmla="*/ 2927349 h 6022974"/>
                  <a:gd name="connsiteX130" fmla="*/ 1958975 w 4620576"/>
                  <a:gd name="connsiteY130" fmla="*/ 3024980 h 6022974"/>
                  <a:gd name="connsiteX131" fmla="*/ 1835150 w 4620576"/>
                  <a:gd name="connsiteY131" fmla="*/ 3010693 h 6022974"/>
                  <a:gd name="connsiteX132" fmla="*/ 1639888 w 4620576"/>
                  <a:gd name="connsiteY132" fmla="*/ 2905918 h 6022974"/>
                  <a:gd name="connsiteX133" fmla="*/ 1723231 w 4620576"/>
                  <a:gd name="connsiteY133" fmla="*/ 2884487 h 6022974"/>
                  <a:gd name="connsiteX134" fmla="*/ 1804194 w 4620576"/>
                  <a:gd name="connsiteY134" fmla="*/ 2896393 h 6022974"/>
                  <a:gd name="connsiteX135" fmla="*/ 1868488 w 4620576"/>
                  <a:gd name="connsiteY135" fmla="*/ 2960688 h 6022974"/>
                  <a:gd name="connsiteX136" fmla="*/ 2089944 w 4620576"/>
                  <a:gd name="connsiteY136" fmla="*/ 2482055 h 6022974"/>
                  <a:gd name="connsiteX137" fmla="*/ 2147094 w 4620576"/>
                  <a:gd name="connsiteY137" fmla="*/ 2517775 h 6022974"/>
                  <a:gd name="connsiteX138" fmla="*/ 2223294 w 4620576"/>
                  <a:gd name="connsiteY138" fmla="*/ 2513012 h 6022974"/>
                  <a:gd name="connsiteX139" fmla="*/ 2230438 w 4620576"/>
                  <a:gd name="connsiteY139" fmla="*/ 2608262 h 6022974"/>
                  <a:gd name="connsiteX140" fmla="*/ 2192338 w 4620576"/>
                  <a:gd name="connsiteY140" fmla="*/ 2648743 h 6022974"/>
                  <a:gd name="connsiteX141" fmla="*/ 2125663 w 4620576"/>
                  <a:gd name="connsiteY141" fmla="*/ 2636837 h 6022974"/>
                  <a:gd name="connsiteX142" fmla="*/ 2120900 w 4620576"/>
                  <a:gd name="connsiteY142" fmla="*/ 2703512 h 6022974"/>
                  <a:gd name="connsiteX143" fmla="*/ 2066131 w 4620576"/>
                  <a:gd name="connsiteY143" fmla="*/ 2701130 h 6022974"/>
                  <a:gd name="connsiteX144" fmla="*/ 2032794 w 4620576"/>
                  <a:gd name="connsiteY144" fmla="*/ 2543968 h 6022974"/>
                  <a:gd name="connsiteX145" fmla="*/ 1978025 w 4620576"/>
                  <a:gd name="connsiteY145" fmla="*/ 2541587 h 6022974"/>
                  <a:gd name="connsiteX146" fmla="*/ 1975644 w 4620576"/>
                  <a:gd name="connsiteY146" fmla="*/ 2496343 h 6022974"/>
                  <a:gd name="connsiteX147" fmla="*/ 1592263 w 4620576"/>
                  <a:gd name="connsiteY147" fmla="*/ 2424906 h 6022974"/>
                  <a:gd name="connsiteX148" fmla="*/ 1675606 w 4620576"/>
                  <a:gd name="connsiteY148" fmla="*/ 2484438 h 6022974"/>
                  <a:gd name="connsiteX149" fmla="*/ 1711325 w 4620576"/>
                  <a:gd name="connsiteY149" fmla="*/ 2591593 h 6022974"/>
                  <a:gd name="connsiteX150" fmla="*/ 1680369 w 4620576"/>
                  <a:gd name="connsiteY150" fmla="*/ 2648743 h 6022974"/>
                  <a:gd name="connsiteX151" fmla="*/ 1601788 w 4620576"/>
                  <a:gd name="connsiteY151" fmla="*/ 2651124 h 6022974"/>
                  <a:gd name="connsiteX152" fmla="*/ 1542256 w 4620576"/>
                  <a:gd name="connsiteY152" fmla="*/ 2734468 h 6022974"/>
                  <a:gd name="connsiteX153" fmla="*/ 1535113 w 4620576"/>
                  <a:gd name="connsiteY153" fmla="*/ 2841624 h 6022974"/>
                  <a:gd name="connsiteX154" fmla="*/ 1392238 w 4620576"/>
                  <a:gd name="connsiteY154" fmla="*/ 2865437 h 6022974"/>
                  <a:gd name="connsiteX155" fmla="*/ 1339850 w 4620576"/>
                  <a:gd name="connsiteY155" fmla="*/ 3010693 h 6022974"/>
                  <a:gd name="connsiteX156" fmla="*/ 1208881 w 4620576"/>
                  <a:gd name="connsiteY156" fmla="*/ 2986880 h 6022974"/>
                  <a:gd name="connsiteX157" fmla="*/ 1154113 w 4620576"/>
                  <a:gd name="connsiteY157" fmla="*/ 2917824 h 6022974"/>
                  <a:gd name="connsiteX158" fmla="*/ 1039813 w 4620576"/>
                  <a:gd name="connsiteY158" fmla="*/ 2882105 h 6022974"/>
                  <a:gd name="connsiteX159" fmla="*/ 1035050 w 4620576"/>
                  <a:gd name="connsiteY159" fmla="*/ 2748755 h 6022974"/>
                  <a:gd name="connsiteX160" fmla="*/ 1001713 w 4620576"/>
                  <a:gd name="connsiteY160" fmla="*/ 2708274 h 6022974"/>
                  <a:gd name="connsiteX161" fmla="*/ 1051719 w 4620576"/>
                  <a:gd name="connsiteY161" fmla="*/ 2539206 h 6022974"/>
                  <a:gd name="connsiteX162" fmla="*/ 1144588 w 4620576"/>
                  <a:gd name="connsiteY162" fmla="*/ 2574925 h 6022974"/>
                  <a:gd name="connsiteX163" fmla="*/ 1344613 w 4620576"/>
                  <a:gd name="connsiteY163" fmla="*/ 2553494 h 6022974"/>
                  <a:gd name="connsiteX164" fmla="*/ 1516063 w 4620576"/>
                  <a:gd name="connsiteY164" fmla="*/ 2484438 h 6022974"/>
                  <a:gd name="connsiteX165" fmla="*/ 1851819 w 4620576"/>
                  <a:gd name="connsiteY165" fmla="*/ 2224881 h 6022974"/>
                  <a:gd name="connsiteX166" fmla="*/ 1949450 w 4620576"/>
                  <a:gd name="connsiteY166" fmla="*/ 2224881 h 6022974"/>
                  <a:gd name="connsiteX167" fmla="*/ 1970881 w 4620576"/>
                  <a:gd name="connsiteY167" fmla="*/ 2289175 h 6022974"/>
                  <a:gd name="connsiteX168" fmla="*/ 1942306 w 4620576"/>
                  <a:gd name="connsiteY168" fmla="*/ 2334418 h 6022974"/>
                  <a:gd name="connsiteX169" fmla="*/ 1901825 w 4620576"/>
                  <a:gd name="connsiteY169" fmla="*/ 2286793 h 6022974"/>
                  <a:gd name="connsiteX170" fmla="*/ 1844675 w 4620576"/>
                  <a:gd name="connsiteY170" fmla="*/ 2286793 h 6022974"/>
                  <a:gd name="connsiteX171" fmla="*/ 1830388 w 4620576"/>
                  <a:gd name="connsiteY171" fmla="*/ 2260600 h 6022974"/>
                  <a:gd name="connsiteX172" fmla="*/ 2173288 w 4620576"/>
                  <a:gd name="connsiteY172" fmla="*/ 2179637 h 6022974"/>
                  <a:gd name="connsiteX173" fmla="*/ 2232819 w 4620576"/>
                  <a:gd name="connsiteY173" fmla="*/ 2220118 h 6022974"/>
                  <a:gd name="connsiteX174" fmla="*/ 2230438 w 4620576"/>
                  <a:gd name="connsiteY174" fmla="*/ 2305843 h 6022974"/>
                  <a:gd name="connsiteX175" fmla="*/ 2256631 w 4620576"/>
                  <a:gd name="connsiteY175" fmla="*/ 2334418 h 6022974"/>
                  <a:gd name="connsiteX176" fmla="*/ 2261394 w 4620576"/>
                  <a:gd name="connsiteY176" fmla="*/ 2382043 h 6022974"/>
                  <a:gd name="connsiteX177" fmla="*/ 2211388 w 4620576"/>
                  <a:gd name="connsiteY177" fmla="*/ 2429669 h 6022974"/>
                  <a:gd name="connsiteX178" fmla="*/ 2201863 w 4620576"/>
                  <a:gd name="connsiteY178" fmla="*/ 2365375 h 6022974"/>
                  <a:gd name="connsiteX179" fmla="*/ 2173288 w 4620576"/>
                  <a:gd name="connsiteY179" fmla="*/ 2348705 h 6022974"/>
                  <a:gd name="connsiteX180" fmla="*/ 2154238 w 4620576"/>
                  <a:gd name="connsiteY180" fmla="*/ 2241549 h 6022974"/>
                  <a:gd name="connsiteX181" fmla="*/ 554038 w 4620576"/>
                  <a:gd name="connsiteY181" fmla="*/ 2034381 h 6022974"/>
                  <a:gd name="connsiteX182" fmla="*/ 596900 w 4620576"/>
                  <a:gd name="connsiteY182" fmla="*/ 2115345 h 6022974"/>
                  <a:gd name="connsiteX183" fmla="*/ 611188 w 4620576"/>
                  <a:gd name="connsiteY183" fmla="*/ 2136774 h 6022974"/>
                  <a:gd name="connsiteX184" fmla="*/ 608806 w 4620576"/>
                  <a:gd name="connsiteY184" fmla="*/ 2274888 h 6022974"/>
                  <a:gd name="connsiteX185" fmla="*/ 665956 w 4620576"/>
                  <a:gd name="connsiteY185" fmla="*/ 2322513 h 6022974"/>
                  <a:gd name="connsiteX186" fmla="*/ 651669 w 4620576"/>
                  <a:gd name="connsiteY186" fmla="*/ 2436812 h 6022974"/>
                  <a:gd name="connsiteX187" fmla="*/ 730250 w 4620576"/>
                  <a:gd name="connsiteY187" fmla="*/ 2539206 h 6022974"/>
                  <a:gd name="connsiteX188" fmla="*/ 725488 w 4620576"/>
                  <a:gd name="connsiteY188" fmla="*/ 2598738 h 6022974"/>
                  <a:gd name="connsiteX189" fmla="*/ 856456 w 4620576"/>
                  <a:gd name="connsiteY189" fmla="*/ 2734468 h 6022974"/>
                  <a:gd name="connsiteX190" fmla="*/ 858838 w 4620576"/>
                  <a:gd name="connsiteY190" fmla="*/ 2777330 h 6022974"/>
                  <a:gd name="connsiteX191" fmla="*/ 768350 w 4620576"/>
                  <a:gd name="connsiteY191" fmla="*/ 2829718 h 6022974"/>
                  <a:gd name="connsiteX192" fmla="*/ 768350 w 4620576"/>
                  <a:gd name="connsiteY192" fmla="*/ 2941637 h 6022974"/>
                  <a:gd name="connsiteX193" fmla="*/ 1070769 w 4620576"/>
                  <a:gd name="connsiteY193" fmla="*/ 3160712 h 6022974"/>
                  <a:gd name="connsiteX194" fmla="*/ 1104106 w 4620576"/>
                  <a:gd name="connsiteY194" fmla="*/ 3191668 h 6022974"/>
                  <a:gd name="connsiteX195" fmla="*/ 1244600 w 4620576"/>
                  <a:gd name="connsiteY195" fmla="*/ 3301205 h 6022974"/>
                  <a:gd name="connsiteX196" fmla="*/ 1508919 w 4620576"/>
                  <a:gd name="connsiteY196" fmla="*/ 3455987 h 6022974"/>
                  <a:gd name="connsiteX197" fmla="*/ 1408906 w 4620576"/>
                  <a:gd name="connsiteY197" fmla="*/ 3460749 h 6022974"/>
                  <a:gd name="connsiteX198" fmla="*/ 1270794 w 4620576"/>
                  <a:gd name="connsiteY198" fmla="*/ 3375024 h 6022974"/>
                  <a:gd name="connsiteX199" fmla="*/ 1020763 w 4620576"/>
                  <a:gd name="connsiteY199" fmla="*/ 3232149 h 6022974"/>
                  <a:gd name="connsiteX200" fmla="*/ 832644 w 4620576"/>
                  <a:gd name="connsiteY200" fmla="*/ 3079749 h 6022974"/>
                  <a:gd name="connsiteX201" fmla="*/ 820738 w 4620576"/>
                  <a:gd name="connsiteY201" fmla="*/ 3063080 h 6022974"/>
                  <a:gd name="connsiteX202" fmla="*/ 701675 w 4620576"/>
                  <a:gd name="connsiteY202" fmla="*/ 2986880 h 6022974"/>
                  <a:gd name="connsiteX203" fmla="*/ 573088 w 4620576"/>
                  <a:gd name="connsiteY203" fmla="*/ 2584449 h 6022974"/>
                  <a:gd name="connsiteX204" fmla="*/ 496888 w 4620576"/>
                  <a:gd name="connsiteY204" fmla="*/ 2065338 h 6022974"/>
                  <a:gd name="connsiteX205" fmla="*/ 858838 w 4620576"/>
                  <a:gd name="connsiteY205" fmla="*/ 1834356 h 6022974"/>
                  <a:gd name="connsiteX206" fmla="*/ 811213 w 4620576"/>
                  <a:gd name="connsiteY206" fmla="*/ 1943894 h 6022974"/>
                  <a:gd name="connsiteX207" fmla="*/ 811213 w 4620576"/>
                  <a:gd name="connsiteY207" fmla="*/ 2058193 h 6022974"/>
                  <a:gd name="connsiteX208" fmla="*/ 896938 w 4620576"/>
                  <a:gd name="connsiteY208" fmla="*/ 2172494 h 6022974"/>
                  <a:gd name="connsiteX209" fmla="*/ 799306 w 4620576"/>
                  <a:gd name="connsiteY209" fmla="*/ 2396331 h 6022974"/>
                  <a:gd name="connsiteX210" fmla="*/ 746919 w 4620576"/>
                  <a:gd name="connsiteY210" fmla="*/ 2170113 h 6022974"/>
                  <a:gd name="connsiteX211" fmla="*/ 739775 w 4620576"/>
                  <a:gd name="connsiteY211" fmla="*/ 1939130 h 6022974"/>
                  <a:gd name="connsiteX212" fmla="*/ 808831 w 4620576"/>
                  <a:gd name="connsiteY212" fmla="*/ 1839119 h 6022974"/>
                  <a:gd name="connsiteX213" fmla="*/ 2244725 w 4620576"/>
                  <a:gd name="connsiteY213" fmla="*/ 1798637 h 6022974"/>
                  <a:gd name="connsiteX214" fmla="*/ 2228056 w 4620576"/>
                  <a:gd name="connsiteY214" fmla="*/ 1903413 h 6022974"/>
                  <a:gd name="connsiteX215" fmla="*/ 2259013 w 4620576"/>
                  <a:gd name="connsiteY215" fmla="*/ 1943894 h 6022974"/>
                  <a:gd name="connsiteX216" fmla="*/ 2223294 w 4620576"/>
                  <a:gd name="connsiteY216" fmla="*/ 2020094 h 6022974"/>
                  <a:gd name="connsiteX217" fmla="*/ 2108994 w 4620576"/>
                  <a:gd name="connsiteY217" fmla="*/ 2043906 h 6022974"/>
                  <a:gd name="connsiteX218" fmla="*/ 2101850 w 4620576"/>
                  <a:gd name="connsiteY218" fmla="*/ 2151063 h 6022974"/>
                  <a:gd name="connsiteX219" fmla="*/ 2061369 w 4620576"/>
                  <a:gd name="connsiteY219" fmla="*/ 2151063 h 6022974"/>
                  <a:gd name="connsiteX220" fmla="*/ 2058988 w 4620576"/>
                  <a:gd name="connsiteY220" fmla="*/ 2027237 h 6022974"/>
                  <a:gd name="connsiteX221" fmla="*/ 2070894 w 4620576"/>
                  <a:gd name="connsiteY221" fmla="*/ 1922462 h 6022974"/>
                  <a:gd name="connsiteX222" fmla="*/ 2375694 w 4620576"/>
                  <a:gd name="connsiteY222" fmla="*/ 1531938 h 6022974"/>
                  <a:gd name="connsiteX223" fmla="*/ 2378075 w 4620576"/>
                  <a:gd name="connsiteY223" fmla="*/ 1581944 h 6022974"/>
                  <a:gd name="connsiteX224" fmla="*/ 2339975 w 4620576"/>
                  <a:gd name="connsiteY224" fmla="*/ 1610518 h 6022974"/>
                  <a:gd name="connsiteX225" fmla="*/ 2323306 w 4620576"/>
                  <a:gd name="connsiteY225" fmla="*/ 1662906 h 6022974"/>
                  <a:gd name="connsiteX226" fmla="*/ 2261394 w 4620576"/>
                  <a:gd name="connsiteY226" fmla="*/ 1684338 h 6022974"/>
                  <a:gd name="connsiteX227" fmla="*/ 2256631 w 4620576"/>
                  <a:gd name="connsiteY227" fmla="*/ 1603375 h 6022974"/>
                  <a:gd name="connsiteX228" fmla="*/ 2325688 w 4620576"/>
                  <a:gd name="connsiteY228" fmla="*/ 1541463 h 6022974"/>
                  <a:gd name="connsiteX229" fmla="*/ 3151981 w 4620576"/>
                  <a:gd name="connsiteY229" fmla="*/ 1377156 h 6022974"/>
                  <a:gd name="connsiteX230" fmla="*/ 3247231 w 4620576"/>
                  <a:gd name="connsiteY230" fmla="*/ 1398588 h 6022974"/>
                  <a:gd name="connsiteX231" fmla="*/ 3247231 w 4620576"/>
                  <a:gd name="connsiteY231" fmla="*/ 1453355 h 6022974"/>
                  <a:gd name="connsiteX232" fmla="*/ 3121025 w 4620576"/>
                  <a:gd name="connsiteY232" fmla="*/ 1424780 h 6022974"/>
                  <a:gd name="connsiteX233" fmla="*/ 3068638 w 4620576"/>
                  <a:gd name="connsiteY233" fmla="*/ 1324768 h 6022974"/>
                  <a:gd name="connsiteX234" fmla="*/ 3082925 w 4620576"/>
                  <a:gd name="connsiteY234" fmla="*/ 1398588 h 6022974"/>
                  <a:gd name="connsiteX235" fmla="*/ 2997200 w 4620576"/>
                  <a:gd name="connsiteY235" fmla="*/ 1470025 h 6022974"/>
                  <a:gd name="connsiteX236" fmla="*/ 3004344 w 4620576"/>
                  <a:gd name="connsiteY236" fmla="*/ 1327150 h 6022974"/>
                  <a:gd name="connsiteX237" fmla="*/ 3618706 w 4620576"/>
                  <a:gd name="connsiteY237" fmla="*/ 1198562 h 6022974"/>
                  <a:gd name="connsiteX238" fmla="*/ 3642519 w 4620576"/>
                  <a:gd name="connsiteY238" fmla="*/ 1200943 h 6022974"/>
                  <a:gd name="connsiteX239" fmla="*/ 3659188 w 4620576"/>
                  <a:gd name="connsiteY239" fmla="*/ 1212849 h 6022974"/>
                  <a:gd name="connsiteX240" fmla="*/ 3663950 w 4620576"/>
                  <a:gd name="connsiteY240" fmla="*/ 1289049 h 6022974"/>
                  <a:gd name="connsiteX241" fmla="*/ 3613944 w 4620576"/>
                  <a:gd name="connsiteY241" fmla="*/ 1346199 h 6022974"/>
                  <a:gd name="connsiteX242" fmla="*/ 3602038 w 4620576"/>
                  <a:gd name="connsiteY242" fmla="*/ 1384299 h 6022974"/>
                  <a:gd name="connsiteX243" fmla="*/ 3571081 w 4620576"/>
                  <a:gd name="connsiteY243" fmla="*/ 1441449 h 6022974"/>
                  <a:gd name="connsiteX244" fmla="*/ 3537744 w 4620576"/>
                  <a:gd name="connsiteY244" fmla="*/ 1448593 h 6022974"/>
                  <a:gd name="connsiteX245" fmla="*/ 3521075 w 4620576"/>
                  <a:gd name="connsiteY245" fmla="*/ 1405730 h 6022974"/>
                  <a:gd name="connsiteX246" fmla="*/ 3392488 w 4620576"/>
                  <a:gd name="connsiteY246" fmla="*/ 1408112 h 6022974"/>
                  <a:gd name="connsiteX247" fmla="*/ 3347244 w 4620576"/>
                  <a:gd name="connsiteY247" fmla="*/ 1462880 h 6022974"/>
                  <a:gd name="connsiteX248" fmla="*/ 3311525 w 4620576"/>
                  <a:gd name="connsiteY248" fmla="*/ 1472405 h 6022974"/>
                  <a:gd name="connsiteX249" fmla="*/ 3304381 w 4620576"/>
                  <a:gd name="connsiteY249" fmla="*/ 1450974 h 6022974"/>
                  <a:gd name="connsiteX250" fmla="*/ 3323431 w 4620576"/>
                  <a:gd name="connsiteY250" fmla="*/ 1393824 h 6022974"/>
                  <a:gd name="connsiteX251" fmla="*/ 3230563 w 4620576"/>
                  <a:gd name="connsiteY251" fmla="*/ 1350962 h 6022974"/>
                  <a:gd name="connsiteX252" fmla="*/ 3125788 w 4620576"/>
                  <a:gd name="connsiteY252" fmla="*/ 1343818 h 6022974"/>
                  <a:gd name="connsiteX253" fmla="*/ 3109119 w 4620576"/>
                  <a:gd name="connsiteY253" fmla="*/ 1293812 h 6022974"/>
                  <a:gd name="connsiteX254" fmla="*/ 3254375 w 4620576"/>
                  <a:gd name="connsiteY254" fmla="*/ 1281905 h 6022974"/>
                  <a:gd name="connsiteX255" fmla="*/ 3359150 w 4620576"/>
                  <a:gd name="connsiteY255" fmla="*/ 1331912 h 6022974"/>
                  <a:gd name="connsiteX256" fmla="*/ 3452019 w 4620576"/>
                  <a:gd name="connsiteY256" fmla="*/ 1322387 h 6022974"/>
                  <a:gd name="connsiteX257" fmla="*/ 3582988 w 4620576"/>
                  <a:gd name="connsiteY257" fmla="*/ 1322387 h 6022974"/>
                  <a:gd name="connsiteX258" fmla="*/ 3602038 w 4620576"/>
                  <a:gd name="connsiteY258" fmla="*/ 1262855 h 6022974"/>
                  <a:gd name="connsiteX259" fmla="*/ 3630613 w 4620576"/>
                  <a:gd name="connsiteY259" fmla="*/ 1246187 h 6022974"/>
                  <a:gd name="connsiteX260" fmla="*/ 3602038 w 4620576"/>
                  <a:gd name="connsiteY260" fmla="*/ 1212849 h 6022974"/>
                  <a:gd name="connsiteX261" fmla="*/ 4018756 w 4620576"/>
                  <a:gd name="connsiteY261" fmla="*/ 1155699 h 6022974"/>
                  <a:gd name="connsiteX262" fmla="*/ 4018756 w 4620576"/>
                  <a:gd name="connsiteY262" fmla="*/ 1179512 h 6022974"/>
                  <a:gd name="connsiteX263" fmla="*/ 3954463 w 4620576"/>
                  <a:gd name="connsiteY263" fmla="*/ 1193799 h 6022974"/>
                  <a:gd name="connsiteX264" fmla="*/ 3909219 w 4620576"/>
                  <a:gd name="connsiteY264" fmla="*/ 1160462 h 6022974"/>
                  <a:gd name="connsiteX265" fmla="*/ 3733006 w 4620576"/>
                  <a:gd name="connsiteY265" fmla="*/ 1019968 h 6022974"/>
                  <a:gd name="connsiteX266" fmla="*/ 3773488 w 4620576"/>
                  <a:gd name="connsiteY266" fmla="*/ 1058068 h 6022974"/>
                  <a:gd name="connsiteX267" fmla="*/ 3775869 w 4620576"/>
                  <a:gd name="connsiteY267" fmla="*/ 1108074 h 6022974"/>
                  <a:gd name="connsiteX268" fmla="*/ 3847306 w 4620576"/>
                  <a:gd name="connsiteY268" fmla="*/ 1191418 h 6022974"/>
                  <a:gd name="connsiteX269" fmla="*/ 3780631 w 4620576"/>
                  <a:gd name="connsiteY269" fmla="*/ 1189037 h 6022974"/>
                  <a:gd name="connsiteX270" fmla="*/ 3761581 w 4620576"/>
                  <a:gd name="connsiteY270" fmla="*/ 1210468 h 6022974"/>
                  <a:gd name="connsiteX271" fmla="*/ 3694906 w 4620576"/>
                  <a:gd name="connsiteY271" fmla="*/ 1134268 h 6022974"/>
                  <a:gd name="connsiteX272" fmla="*/ 3654425 w 4620576"/>
                  <a:gd name="connsiteY272" fmla="*/ 1134268 h 6022974"/>
                  <a:gd name="connsiteX273" fmla="*/ 3654425 w 4620576"/>
                  <a:gd name="connsiteY273" fmla="*/ 1172368 h 6022974"/>
                  <a:gd name="connsiteX274" fmla="*/ 3630613 w 4620576"/>
                  <a:gd name="connsiteY274" fmla="*/ 1167605 h 6022974"/>
                  <a:gd name="connsiteX275" fmla="*/ 3613944 w 4620576"/>
                  <a:gd name="connsiteY275" fmla="*/ 1148555 h 6022974"/>
                  <a:gd name="connsiteX276" fmla="*/ 3625850 w 4620576"/>
                  <a:gd name="connsiteY276" fmla="*/ 1103312 h 6022974"/>
                  <a:gd name="connsiteX277" fmla="*/ 3649663 w 4620576"/>
                  <a:gd name="connsiteY277" fmla="*/ 1098549 h 6022974"/>
                  <a:gd name="connsiteX278" fmla="*/ 3659188 w 4620576"/>
                  <a:gd name="connsiteY278" fmla="*/ 1115218 h 6022974"/>
                  <a:gd name="connsiteX279" fmla="*/ 3690144 w 4620576"/>
                  <a:gd name="connsiteY279" fmla="*/ 1115218 h 6022974"/>
                  <a:gd name="connsiteX280" fmla="*/ 2365302 w 4620576"/>
                  <a:gd name="connsiteY280" fmla="*/ 0 h 6022974"/>
                  <a:gd name="connsiteX281" fmla="*/ 3564109 w 4620576"/>
                  <a:gd name="connsiteY281" fmla="*/ 242028 h 6022974"/>
                  <a:gd name="connsiteX282" fmla="*/ 3770992 w 4620576"/>
                  <a:gd name="connsiteY282" fmla="*/ 341689 h 6022974"/>
                  <a:gd name="connsiteX283" fmla="*/ 3829050 w 4620576"/>
                  <a:gd name="connsiteY283" fmla="*/ 419100 h 6022974"/>
                  <a:gd name="connsiteX284" fmla="*/ 3902075 w 4620576"/>
                  <a:gd name="connsiteY284" fmla="*/ 422275 h 6022974"/>
                  <a:gd name="connsiteX285" fmla="*/ 3952875 w 4620576"/>
                  <a:gd name="connsiteY285" fmla="*/ 558800 h 6022974"/>
                  <a:gd name="connsiteX286" fmla="*/ 4122502 w 4620576"/>
                  <a:gd name="connsiteY286" fmla="*/ 552338 h 6022974"/>
                  <a:gd name="connsiteX287" fmla="*/ 4324356 w 4620576"/>
                  <a:gd name="connsiteY287" fmla="*/ 703282 h 6022974"/>
                  <a:gd name="connsiteX288" fmla="*/ 4543067 w 4620576"/>
                  <a:gd name="connsiteY288" fmla="*/ 902060 h 6022974"/>
                  <a:gd name="connsiteX289" fmla="*/ 4620576 w 4620576"/>
                  <a:gd name="connsiteY289" fmla="*/ 987341 h 6022974"/>
                  <a:gd name="connsiteX290" fmla="*/ 4483100 w 4620576"/>
                  <a:gd name="connsiteY290" fmla="*/ 901701 h 6022974"/>
                  <a:gd name="connsiteX291" fmla="*/ 4454525 w 4620576"/>
                  <a:gd name="connsiteY291" fmla="*/ 901701 h 6022974"/>
                  <a:gd name="connsiteX292" fmla="*/ 4356100 w 4620576"/>
                  <a:gd name="connsiteY292" fmla="*/ 844551 h 6022974"/>
                  <a:gd name="connsiteX293" fmla="*/ 4343400 w 4620576"/>
                  <a:gd name="connsiteY293" fmla="*/ 1019175 h 6022974"/>
                  <a:gd name="connsiteX294" fmla="*/ 4292600 w 4620576"/>
                  <a:gd name="connsiteY294" fmla="*/ 1022350 h 6022974"/>
                  <a:gd name="connsiteX295" fmla="*/ 4159250 w 4620576"/>
                  <a:gd name="connsiteY295" fmla="*/ 914400 h 6022974"/>
                  <a:gd name="connsiteX296" fmla="*/ 4159250 w 4620576"/>
                  <a:gd name="connsiteY296" fmla="*/ 860425 h 6022974"/>
                  <a:gd name="connsiteX297" fmla="*/ 4229100 w 4620576"/>
                  <a:gd name="connsiteY297" fmla="*/ 755650 h 6022974"/>
                  <a:gd name="connsiteX298" fmla="*/ 4187825 w 4620576"/>
                  <a:gd name="connsiteY298" fmla="*/ 711200 h 6022974"/>
                  <a:gd name="connsiteX299" fmla="*/ 3927475 w 4620576"/>
                  <a:gd name="connsiteY299" fmla="*/ 717550 h 6022974"/>
                  <a:gd name="connsiteX300" fmla="*/ 3829050 w 4620576"/>
                  <a:gd name="connsiteY300" fmla="*/ 596900 h 6022974"/>
                  <a:gd name="connsiteX301" fmla="*/ 3673475 w 4620576"/>
                  <a:gd name="connsiteY301" fmla="*/ 615950 h 6022974"/>
                  <a:gd name="connsiteX302" fmla="*/ 3657600 w 4620576"/>
                  <a:gd name="connsiteY302" fmla="*/ 679450 h 6022974"/>
                  <a:gd name="connsiteX303" fmla="*/ 3749675 w 4620576"/>
                  <a:gd name="connsiteY303" fmla="*/ 717550 h 6022974"/>
                  <a:gd name="connsiteX304" fmla="*/ 3749675 w 4620576"/>
                  <a:gd name="connsiteY304" fmla="*/ 752476 h 6022974"/>
                  <a:gd name="connsiteX305" fmla="*/ 3803650 w 4620576"/>
                  <a:gd name="connsiteY305" fmla="*/ 749301 h 6022974"/>
                  <a:gd name="connsiteX306" fmla="*/ 3803650 w 4620576"/>
                  <a:gd name="connsiteY306" fmla="*/ 869950 h 6022974"/>
                  <a:gd name="connsiteX307" fmla="*/ 3775075 w 4620576"/>
                  <a:gd name="connsiteY307" fmla="*/ 920750 h 6022974"/>
                  <a:gd name="connsiteX308" fmla="*/ 3740150 w 4620576"/>
                  <a:gd name="connsiteY308" fmla="*/ 803275 h 6022974"/>
                  <a:gd name="connsiteX309" fmla="*/ 3717925 w 4620576"/>
                  <a:gd name="connsiteY309" fmla="*/ 866775 h 6022974"/>
                  <a:gd name="connsiteX310" fmla="*/ 3413125 w 4620576"/>
                  <a:gd name="connsiteY310" fmla="*/ 996950 h 6022974"/>
                  <a:gd name="connsiteX311" fmla="*/ 3336925 w 4620576"/>
                  <a:gd name="connsiteY311" fmla="*/ 901701 h 6022974"/>
                  <a:gd name="connsiteX312" fmla="*/ 3308350 w 4620576"/>
                  <a:gd name="connsiteY312" fmla="*/ 901701 h 6022974"/>
                  <a:gd name="connsiteX313" fmla="*/ 3070225 w 4620576"/>
                  <a:gd name="connsiteY313" fmla="*/ 958850 h 6022974"/>
                  <a:gd name="connsiteX314" fmla="*/ 3063875 w 4620576"/>
                  <a:gd name="connsiteY314" fmla="*/ 1025525 h 6022974"/>
                  <a:gd name="connsiteX315" fmla="*/ 3108325 w 4620576"/>
                  <a:gd name="connsiteY315" fmla="*/ 1133475 h 6022974"/>
                  <a:gd name="connsiteX316" fmla="*/ 3079750 w 4620576"/>
                  <a:gd name="connsiteY316" fmla="*/ 1219201 h 6022974"/>
                  <a:gd name="connsiteX317" fmla="*/ 2965450 w 4620576"/>
                  <a:gd name="connsiteY317" fmla="*/ 1206500 h 6022974"/>
                  <a:gd name="connsiteX318" fmla="*/ 2978150 w 4620576"/>
                  <a:gd name="connsiteY318" fmla="*/ 1108075 h 6022974"/>
                  <a:gd name="connsiteX319" fmla="*/ 2952750 w 4620576"/>
                  <a:gd name="connsiteY319" fmla="*/ 1050925 h 6022974"/>
                  <a:gd name="connsiteX320" fmla="*/ 2949575 w 4620576"/>
                  <a:gd name="connsiteY320" fmla="*/ 939800 h 6022974"/>
                  <a:gd name="connsiteX321" fmla="*/ 2771775 w 4620576"/>
                  <a:gd name="connsiteY321" fmla="*/ 847725 h 6022974"/>
                  <a:gd name="connsiteX322" fmla="*/ 2651125 w 4620576"/>
                  <a:gd name="connsiteY322" fmla="*/ 869950 h 6022974"/>
                  <a:gd name="connsiteX323" fmla="*/ 2717800 w 4620576"/>
                  <a:gd name="connsiteY323" fmla="*/ 962025 h 6022974"/>
                  <a:gd name="connsiteX324" fmla="*/ 2593975 w 4620576"/>
                  <a:gd name="connsiteY324" fmla="*/ 1028700 h 6022974"/>
                  <a:gd name="connsiteX325" fmla="*/ 2593975 w 4620576"/>
                  <a:gd name="connsiteY325" fmla="*/ 1171575 h 6022974"/>
                  <a:gd name="connsiteX326" fmla="*/ 2549525 w 4620576"/>
                  <a:gd name="connsiteY326" fmla="*/ 1222375 h 6022974"/>
                  <a:gd name="connsiteX327" fmla="*/ 2571750 w 4620576"/>
                  <a:gd name="connsiteY327" fmla="*/ 1298575 h 6022974"/>
                  <a:gd name="connsiteX328" fmla="*/ 2197100 w 4620576"/>
                  <a:gd name="connsiteY328" fmla="*/ 1501775 h 6022974"/>
                  <a:gd name="connsiteX329" fmla="*/ 2025650 w 4620576"/>
                  <a:gd name="connsiteY329" fmla="*/ 1524000 h 6022974"/>
                  <a:gd name="connsiteX330" fmla="*/ 1746250 w 4620576"/>
                  <a:gd name="connsiteY330" fmla="*/ 1485900 h 6022974"/>
                  <a:gd name="connsiteX331" fmla="*/ 1670050 w 4620576"/>
                  <a:gd name="connsiteY331" fmla="*/ 1568450 h 6022974"/>
                  <a:gd name="connsiteX332" fmla="*/ 1670050 w 4620576"/>
                  <a:gd name="connsiteY332" fmla="*/ 1631950 h 6022974"/>
                  <a:gd name="connsiteX333" fmla="*/ 1587500 w 4620576"/>
                  <a:gd name="connsiteY333" fmla="*/ 1651000 h 6022974"/>
                  <a:gd name="connsiteX334" fmla="*/ 1584325 w 4620576"/>
                  <a:gd name="connsiteY334" fmla="*/ 1552576 h 6022974"/>
                  <a:gd name="connsiteX335" fmla="*/ 1670050 w 4620576"/>
                  <a:gd name="connsiteY335" fmla="*/ 1482725 h 6022974"/>
                  <a:gd name="connsiteX336" fmla="*/ 1641475 w 4620576"/>
                  <a:gd name="connsiteY336" fmla="*/ 1425575 h 6022974"/>
                  <a:gd name="connsiteX337" fmla="*/ 1520825 w 4620576"/>
                  <a:gd name="connsiteY337" fmla="*/ 1431925 h 6022974"/>
                  <a:gd name="connsiteX338" fmla="*/ 1431925 w 4620576"/>
                  <a:gd name="connsiteY338" fmla="*/ 1508126 h 6022974"/>
                  <a:gd name="connsiteX339" fmla="*/ 1476375 w 4620576"/>
                  <a:gd name="connsiteY339" fmla="*/ 1720850 h 6022974"/>
                  <a:gd name="connsiteX340" fmla="*/ 1444625 w 4620576"/>
                  <a:gd name="connsiteY340" fmla="*/ 1873248 h 6022974"/>
                  <a:gd name="connsiteX341" fmla="*/ 1349375 w 4620576"/>
                  <a:gd name="connsiteY341" fmla="*/ 1965324 h 6022974"/>
                  <a:gd name="connsiteX342" fmla="*/ 1235075 w 4620576"/>
                  <a:gd name="connsiteY342" fmla="*/ 1958974 h 6022974"/>
                  <a:gd name="connsiteX343" fmla="*/ 1073150 w 4620576"/>
                  <a:gd name="connsiteY343" fmla="*/ 2031999 h 6022974"/>
                  <a:gd name="connsiteX344" fmla="*/ 1079500 w 4620576"/>
                  <a:gd name="connsiteY344" fmla="*/ 1965324 h 6022974"/>
                  <a:gd name="connsiteX345" fmla="*/ 1165225 w 4620576"/>
                  <a:gd name="connsiteY345" fmla="*/ 1958974 h 6022974"/>
                  <a:gd name="connsiteX346" fmla="*/ 1231900 w 4620576"/>
                  <a:gd name="connsiteY346" fmla="*/ 1904999 h 6022974"/>
                  <a:gd name="connsiteX347" fmla="*/ 1330325 w 4620576"/>
                  <a:gd name="connsiteY347" fmla="*/ 1911349 h 6022974"/>
                  <a:gd name="connsiteX348" fmla="*/ 1352550 w 4620576"/>
                  <a:gd name="connsiteY348" fmla="*/ 1803398 h 6022974"/>
                  <a:gd name="connsiteX349" fmla="*/ 1425575 w 4620576"/>
                  <a:gd name="connsiteY349" fmla="*/ 1724025 h 6022974"/>
                  <a:gd name="connsiteX350" fmla="*/ 1358900 w 4620576"/>
                  <a:gd name="connsiteY350" fmla="*/ 1470026 h 6022974"/>
                  <a:gd name="connsiteX351" fmla="*/ 1416050 w 4620576"/>
                  <a:gd name="connsiteY351" fmla="*/ 1333500 h 6022974"/>
                  <a:gd name="connsiteX352" fmla="*/ 1374775 w 4620576"/>
                  <a:gd name="connsiteY352" fmla="*/ 1298575 h 6022974"/>
                  <a:gd name="connsiteX353" fmla="*/ 1308100 w 4620576"/>
                  <a:gd name="connsiteY353" fmla="*/ 1320800 h 6022974"/>
                  <a:gd name="connsiteX354" fmla="*/ 1270000 w 4620576"/>
                  <a:gd name="connsiteY354" fmla="*/ 1295400 h 6022974"/>
                  <a:gd name="connsiteX355" fmla="*/ 1203325 w 4620576"/>
                  <a:gd name="connsiteY355" fmla="*/ 1352550 h 6022974"/>
                  <a:gd name="connsiteX356" fmla="*/ 1209675 w 4620576"/>
                  <a:gd name="connsiteY356" fmla="*/ 1444625 h 6022974"/>
                  <a:gd name="connsiteX357" fmla="*/ 1193800 w 4620576"/>
                  <a:gd name="connsiteY357" fmla="*/ 1514476 h 6022974"/>
                  <a:gd name="connsiteX358" fmla="*/ 1327150 w 4620576"/>
                  <a:gd name="connsiteY358" fmla="*/ 1514476 h 6022974"/>
                  <a:gd name="connsiteX359" fmla="*/ 1333500 w 4620576"/>
                  <a:gd name="connsiteY359" fmla="*/ 1676400 h 6022974"/>
                  <a:gd name="connsiteX360" fmla="*/ 1260475 w 4620576"/>
                  <a:gd name="connsiteY360" fmla="*/ 1720850 h 6022974"/>
                  <a:gd name="connsiteX361" fmla="*/ 1184275 w 4620576"/>
                  <a:gd name="connsiteY361" fmla="*/ 1689100 h 6022974"/>
                  <a:gd name="connsiteX362" fmla="*/ 1095375 w 4620576"/>
                  <a:gd name="connsiteY362" fmla="*/ 1755775 h 6022974"/>
                  <a:gd name="connsiteX363" fmla="*/ 1041400 w 4620576"/>
                  <a:gd name="connsiteY363" fmla="*/ 1736725 h 6022974"/>
                  <a:gd name="connsiteX364" fmla="*/ 1025525 w 4620576"/>
                  <a:gd name="connsiteY364" fmla="*/ 1724025 h 6022974"/>
                  <a:gd name="connsiteX365" fmla="*/ 1022350 w 4620576"/>
                  <a:gd name="connsiteY365" fmla="*/ 1673225 h 6022974"/>
                  <a:gd name="connsiteX366" fmla="*/ 977900 w 4620576"/>
                  <a:gd name="connsiteY366" fmla="*/ 1679575 h 6022974"/>
                  <a:gd name="connsiteX367" fmla="*/ 914400 w 4620576"/>
                  <a:gd name="connsiteY367" fmla="*/ 1800223 h 6022974"/>
                  <a:gd name="connsiteX368" fmla="*/ 882650 w 4620576"/>
                  <a:gd name="connsiteY368" fmla="*/ 1784348 h 6022974"/>
                  <a:gd name="connsiteX369" fmla="*/ 844550 w 4620576"/>
                  <a:gd name="connsiteY369" fmla="*/ 1774824 h 6022974"/>
                  <a:gd name="connsiteX370" fmla="*/ 927100 w 4620576"/>
                  <a:gd name="connsiteY370" fmla="*/ 1644650 h 6022974"/>
                  <a:gd name="connsiteX371" fmla="*/ 952500 w 4620576"/>
                  <a:gd name="connsiteY371" fmla="*/ 1463675 h 6022974"/>
                  <a:gd name="connsiteX372" fmla="*/ 825500 w 4620576"/>
                  <a:gd name="connsiteY372" fmla="*/ 1431925 h 6022974"/>
                  <a:gd name="connsiteX373" fmla="*/ 914400 w 4620576"/>
                  <a:gd name="connsiteY373" fmla="*/ 1323975 h 6022974"/>
                  <a:gd name="connsiteX374" fmla="*/ 987425 w 4620576"/>
                  <a:gd name="connsiteY374" fmla="*/ 1069975 h 6022974"/>
                  <a:gd name="connsiteX375" fmla="*/ 831850 w 4620576"/>
                  <a:gd name="connsiteY375" fmla="*/ 1108075 h 6022974"/>
                  <a:gd name="connsiteX376" fmla="*/ 771525 w 4620576"/>
                  <a:gd name="connsiteY376" fmla="*/ 1085850 h 6022974"/>
                  <a:gd name="connsiteX377" fmla="*/ 333375 w 4620576"/>
                  <a:gd name="connsiteY377" fmla="*/ 1301750 h 6022974"/>
                  <a:gd name="connsiteX378" fmla="*/ 206375 w 4620576"/>
                  <a:gd name="connsiteY378" fmla="*/ 1492251 h 6022974"/>
                  <a:gd name="connsiteX379" fmla="*/ 22225 w 4620576"/>
                  <a:gd name="connsiteY379" fmla="*/ 1600200 h 6022974"/>
                  <a:gd name="connsiteX380" fmla="*/ 0 w 4620576"/>
                  <a:gd name="connsiteY380" fmla="*/ 1530351 h 6022974"/>
                  <a:gd name="connsiteX381" fmla="*/ 209550 w 4620576"/>
                  <a:gd name="connsiteY381" fmla="*/ 1114425 h 6022974"/>
                  <a:gd name="connsiteX382" fmla="*/ 454025 w 4620576"/>
                  <a:gd name="connsiteY382" fmla="*/ 800101 h 6022974"/>
                  <a:gd name="connsiteX383" fmla="*/ 406400 w 4620576"/>
                  <a:gd name="connsiteY383" fmla="*/ 768351 h 6022974"/>
                  <a:gd name="connsiteX384" fmla="*/ 416503 w 4620576"/>
                  <a:gd name="connsiteY384" fmla="*/ 695614 h 6022974"/>
                  <a:gd name="connsiteX385" fmla="*/ 643343 w 4620576"/>
                  <a:gd name="connsiteY385" fmla="*/ 525986 h 6022974"/>
                  <a:gd name="connsiteX386" fmla="*/ 1166496 w 4620576"/>
                  <a:gd name="connsiteY386" fmla="*/ 242028 h 6022974"/>
                  <a:gd name="connsiteX387" fmla="*/ 1222082 w 4620576"/>
                  <a:gd name="connsiteY387" fmla="*/ 221683 h 6022974"/>
                  <a:gd name="connsiteX388" fmla="*/ 1241425 w 4620576"/>
                  <a:gd name="connsiteY388" fmla="*/ 314326 h 6022974"/>
                  <a:gd name="connsiteX389" fmla="*/ 1441450 w 4620576"/>
                  <a:gd name="connsiteY389" fmla="*/ 254001 h 6022974"/>
                  <a:gd name="connsiteX390" fmla="*/ 1577975 w 4620576"/>
                  <a:gd name="connsiteY390" fmla="*/ 304801 h 6022974"/>
                  <a:gd name="connsiteX391" fmla="*/ 1609725 w 4620576"/>
                  <a:gd name="connsiteY391" fmla="*/ 314326 h 6022974"/>
                  <a:gd name="connsiteX392" fmla="*/ 1682750 w 4620576"/>
                  <a:gd name="connsiteY392" fmla="*/ 209551 h 6022974"/>
                  <a:gd name="connsiteX393" fmla="*/ 1901825 w 4620576"/>
                  <a:gd name="connsiteY393" fmla="*/ 266701 h 6022974"/>
                  <a:gd name="connsiteX394" fmla="*/ 1968500 w 4620576"/>
                  <a:gd name="connsiteY394" fmla="*/ 212726 h 6022974"/>
                  <a:gd name="connsiteX395" fmla="*/ 2000250 w 4620576"/>
                  <a:gd name="connsiteY395" fmla="*/ 146051 h 6022974"/>
                  <a:gd name="connsiteX396" fmla="*/ 1920875 w 4620576"/>
                  <a:gd name="connsiteY396" fmla="*/ 111126 h 6022974"/>
                  <a:gd name="connsiteX397" fmla="*/ 1919587 w 4620576"/>
                  <a:gd name="connsiteY397" fmla="*/ 32524 h 6022974"/>
                  <a:gd name="connsiteX398" fmla="*/ 2050408 w 4620576"/>
                  <a:gd name="connsiteY398" fmla="*/ 15901 h 6022974"/>
                  <a:gd name="connsiteX399" fmla="*/ 2365302 w 4620576"/>
                  <a:gd name="connsiteY399" fmla="*/ 0 h 602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</a:cxnLst>
                <a:rect l="l" t="t" r="r" b="b"/>
                <a:pathLst>
                  <a:path w="4620576" h="6022974">
                    <a:moveTo>
                      <a:pt x="2816225" y="5851524"/>
                    </a:moveTo>
                    <a:lnTo>
                      <a:pt x="2870994" y="5858668"/>
                    </a:lnTo>
                    <a:cubicBezTo>
                      <a:pt x="2907541" y="5862322"/>
                      <a:pt x="2886891" y="5860059"/>
                      <a:pt x="2932906" y="5865812"/>
                    </a:cubicBezTo>
                    <a:lnTo>
                      <a:pt x="2935288" y="5892005"/>
                    </a:lnTo>
                    <a:lnTo>
                      <a:pt x="2735263" y="5977730"/>
                    </a:lnTo>
                    <a:lnTo>
                      <a:pt x="2659063" y="5970587"/>
                    </a:lnTo>
                    <a:lnTo>
                      <a:pt x="2509044" y="6022974"/>
                    </a:lnTo>
                    <a:lnTo>
                      <a:pt x="2416175" y="6003924"/>
                    </a:lnTo>
                    <a:lnTo>
                      <a:pt x="2478088" y="5913437"/>
                    </a:lnTo>
                    <a:lnTo>
                      <a:pt x="2618581" y="5877718"/>
                    </a:lnTo>
                    <a:lnTo>
                      <a:pt x="2751931" y="5913437"/>
                    </a:lnTo>
                    <a:close/>
                    <a:moveTo>
                      <a:pt x="3185319" y="5696743"/>
                    </a:moveTo>
                    <a:lnTo>
                      <a:pt x="3235325" y="5708649"/>
                    </a:lnTo>
                    <a:lnTo>
                      <a:pt x="3240088" y="5775324"/>
                    </a:lnTo>
                    <a:lnTo>
                      <a:pt x="3259138" y="5822949"/>
                    </a:lnTo>
                    <a:lnTo>
                      <a:pt x="3175794" y="5861049"/>
                    </a:lnTo>
                    <a:lnTo>
                      <a:pt x="3025775" y="5901530"/>
                    </a:lnTo>
                    <a:lnTo>
                      <a:pt x="2997200" y="5846762"/>
                    </a:lnTo>
                    <a:lnTo>
                      <a:pt x="3087688" y="5811043"/>
                    </a:lnTo>
                    <a:close/>
                    <a:moveTo>
                      <a:pt x="1928019" y="5532437"/>
                    </a:moveTo>
                    <a:lnTo>
                      <a:pt x="2006600" y="5534818"/>
                    </a:lnTo>
                    <a:lnTo>
                      <a:pt x="2106613" y="5563393"/>
                    </a:lnTo>
                    <a:lnTo>
                      <a:pt x="2023269" y="5663405"/>
                    </a:lnTo>
                    <a:lnTo>
                      <a:pt x="1982788" y="5661024"/>
                    </a:lnTo>
                    <a:lnTo>
                      <a:pt x="1930400" y="5622924"/>
                    </a:lnTo>
                    <a:cubicBezTo>
                      <a:pt x="1929606" y="5592762"/>
                      <a:pt x="1928813" y="5562599"/>
                      <a:pt x="1928019" y="5532437"/>
                    </a:cubicBezTo>
                    <a:close/>
                    <a:moveTo>
                      <a:pt x="3116263" y="3972718"/>
                    </a:moveTo>
                    <a:lnTo>
                      <a:pt x="3213894" y="4003674"/>
                    </a:lnTo>
                    <a:lnTo>
                      <a:pt x="3282950" y="4003674"/>
                    </a:lnTo>
                    <a:lnTo>
                      <a:pt x="3368675" y="3972718"/>
                    </a:lnTo>
                    <a:lnTo>
                      <a:pt x="3404394" y="4008437"/>
                    </a:lnTo>
                    <a:lnTo>
                      <a:pt x="3306763" y="4051299"/>
                    </a:lnTo>
                    <a:lnTo>
                      <a:pt x="3161506" y="4041774"/>
                    </a:lnTo>
                    <a:close/>
                    <a:moveTo>
                      <a:pt x="2001838" y="3865562"/>
                    </a:moveTo>
                    <a:lnTo>
                      <a:pt x="2054225" y="3932237"/>
                    </a:lnTo>
                    <a:lnTo>
                      <a:pt x="2168525" y="3982243"/>
                    </a:lnTo>
                    <a:lnTo>
                      <a:pt x="2259013" y="4091780"/>
                    </a:lnTo>
                    <a:lnTo>
                      <a:pt x="2149475" y="4179887"/>
                    </a:lnTo>
                    <a:lnTo>
                      <a:pt x="2247106" y="4353718"/>
                    </a:lnTo>
                    <a:lnTo>
                      <a:pt x="2373313" y="4410868"/>
                    </a:lnTo>
                    <a:lnTo>
                      <a:pt x="2454275" y="4348955"/>
                    </a:lnTo>
                    <a:lnTo>
                      <a:pt x="2509044" y="4210843"/>
                    </a:lnTo>
                    <a:lnTo>
                      <a:pt x="2604294" y="4137024"/>
                    </a:lnTo>
                    <a:lnTo>
                      <a:pt x="2625725" y="4415630"/>
                    </a:lnTo>
                    <a:lnTo>
                      <a:pt x="2609056" y="4613274"/>
                    </a:lnTo>
                    <a:lnTo>
                      <a:pt x="2728119" y="5070474"/>
                    </a:lnTo>
                    <a:lnTo>
                      <a:pt x="2685256" y="5194299"/>
                    </a:lnTo>
                    <a:lnTo>
                      <a:pt x="2225675" y="5511005"/>
                    </a:lnTo>
                    <a:lnTo>
                      <a:pt x="2161381" y="5470524"/>
                    </a:lnTo>
                    <a:lnTo>
                      <a:pt x="1951831" y="5460999"/>
                    </a:lnTo>
                    <a:lnTo>
                      <a:pt x="1897063" y="5425280"/>
                    </a:lnTo>
                    <a:lnTo>
                      <a:pt x="1897063" y="5282405"/>
                    </a:lnTo>
                    <a:lnTo>
                      <a:pt x="1830388" y="5237162"/>
                    </a:lnTo>
                    <a:lnTo>
                      <a:pt x="1837531" y="5153818"/>
                    </a:lnTo>
                    <a:lnTo>
                      <a:pt x="1799431" y="5125243"/>
                    </a:lnTo>
                    <a:lnTo>
                      <a:pt x="1694656" y="5149055"/>
                    </a:lnTo>
                    <a:lnTo>
                      <a:pt x="1675606" y="5034755"/>
                    </a:lnTo>
                    <a:lnTo>
                      <a:pt x="1573213" y="4894262"/>
                    </a:lnTo>
                    <a:lnTo>
                      <a:pt x="1177925" y="4784724"/>
                    </a:lnTo>
                    <a:lnTo>
                      <a:pt x="908844" y="4803774"/>
                    </a:lnTo>
                    <a:lnTo>
                      <a:pt x="877888" y="4803774"/>
                    </a:lnTo>
                    <a:lnTo>
                      <a:pt x="756444" y="4663280"/>
                    </a:lnTo>
                    <a:lnTo>
                      <a:pt x="844550" y="4560887"/>
                    </a:lnTo>
                    <a:lnTo>
                      <a:pt x="830263" y="4441824"/>
                    </a:lnTo>
                    <a:lnTo>
                      <a:pt x="749300" y="4217987"/>
                    </a:lnTo>
                    <a:lnTo>
                      <a:pt x="806450" y="4056062"/>
                    </a:lnTo>
                    <a:lnTo>
                      <a:pt x="987425" y="4029868"/>
                    </a:lnTo>
                    <a:lnTo>
                      <a:pt x="1187450" y="4110830"/>
                    </a:lnTo>
                    <a:lnTo>
                      <a:pt x="1397000" y="3967955"/>
                    </a:lnTo>
                    <a:lnTo>
                      <a:pt x="1451769" y="4025105"/>
                    </a:lnTo>
                    <a:lnTo>
                      <a:pt x="1485106" y="3977480"/>
                    </a:lnTo>
                    <a:lnTo>
                      <a:pt x="1532731" y="3977480"/>
                    </a:lnTo>
                    <a:lnTo>
                      <a:pt x="1575594" y="3906043"/>
                    </a:lnTo>
                    <a:lnTo>
                      <a:pt x="1716088" y="3898899"/>
                    </a:lnTo>
                    <a:lnTo>
                      <a:pt x="1744663" y="4003674"/>
                    </a:lnTo>
                    <a:lnTo>
                      <a:pt x="1797050" y="4032249"/>
                    </a:lnTo>
                    <a:lnTo>
                      <a:pt x="1892300" y="3870324"/>
                    </a:lnTo>
                    <a:close/>
                    <a:moveTo>
                      <a:pt x="1835150" y="3565524"/>
                    </a:moveTo>
                    <a:lnTo>
                      <a:pt x="1835150" y="3608387"/>
                    </a:lnTo>
                    <a:lnTo>
                      <a:pt x="1787525" y="3629818"/>
                    </a:lnTo>
                    <a:lnTo>
                      <a:pt x="1713706" y="3603624"/>
                    </a:lnTo>
                    <a:lnTo>
                      <a:pt x="1677988" y="3627437"/>
                    </a:lnTo>
                    <a:lnTo>
                      <a:pt x="1532731" y="3627437"/>
                    </a:lnTo>
                    <a:lnTo>
                      <a:pt x="1477963" y="3620293"/>
                    </a:lnTo>
                    <a:lnTo>
                      <a:pt x="1587500" y="3582193"/>
                    </a:lnTo>
                    <a:close/>
                    <a:moveTo>
                      <a:pt x="2251869" y="3275012"/>
                    </a:moveTo>
                    <a:lnTo>
                      <a:pt x="2318544" y="3279774"/>
                    </a:lnTo>
                    <a:lnTo>
                      <a:pt x="2425700" y="3339305"/>
                    </a:lnTo>
                    <a:lnTo>
                      <a:pt x="2387600" y="3417887"/>
                    </a:lnTo>
                    <a:lnTo>
                      <a:pt x="2444750" y="3496468"/>
                    </a:lnTo>
                    <a:lnTo>
                      <a:pt x="2668588" y="3475037"/>
                    </a:lnTo>
                    <a:lnTo>
                      <a:pt x="2942431" y="3748880"/>
                    </a:lnTo>
                    <a:lnTo>
                      <a:pt x="3021013" y="3996530"/>
                    </a:lnTo>
                    <a:lnTo>
                      <a:pt x="2994819" y="4022724"/>
                    </a:lnTo>
                    <a:lnTo>
                      <a:pt x="3011488" y="4134643"/>
                    </a:lnTo>
                    <a:lnTo>
                      <a:pt x="3142456" y="4256087"/>
                    </a:lnTo>
                    <a:lnTo>
                      <a:pt x="3123406" y="4313237"/>
                    </a:lnTo>
                    <a:lnTo>
                      <a:pt x="2966244" y="4248943"/>
                    </a:lnTo>
                    <a:lnTo>
                      <a:pt x="2909094" y="4129880"/>
                    </a:lnTo>
                    <a:lnTo>
                      <a:pt x="2923381" y="4037012"/>
                    </a:lnTo>
                    <a:lnTo>
                      <a:pt x="2837656" y="3977480"/>
                    </a:lnTo>
                    <a:lnTo>
                      <a:pt x="2692400" y="4020343"/>
                    </a:lnTo>
                    <a:lnTo>
                      <a:pt x="2606675" y="3994149"/>
                    </a:lnTo>
                    <a:lnTo>
                      <a:pt x="2597150" y="3915568"/>
                    </a:lnTo>
                    <a:lnTo>
                      <a:pt x="2485231" y="3822699"/>
                    </a:lnTo>
                    <a:lnTo>
                      <a:pt x="2570956" y="3767930"/>
                    </a:lnTo>
                    <a:lnTo>
                      <a:pt x="2375694" y="3515518"/>
                    </a:lnTo>
                    <a:lnTo>
                      <a:pt x="2297113" y="3513137"/>
                    </a:lnTo>
                    <a:lnTo>
                      <a:pt x="2285206" y="3415505"/>
                    </a:lnTo>
                    <a:lnTo>
                      <a:pt x="2335213" y="3365499"/>
                    </a:lnTo>
                    <a:lnTo>
                      <a:pt x="2270919" y="3332162"/>
                    </a:lnTo>
                    <a:close/>
                    <a:moveTo>
                      <a:pt x="2120900" y="3001168"/>
                    </a:moveTo>
                    <a:lnTo>
                      <a:pt x="2168525" y="3063080"/>
                    </a:lnTo>
                    <a:lnTo>
                      <a:pt x="2061369" y="3139280"/>
                    </a:lnTo>
                    <a:lnTo>
                      <a:pt x="2073275" y="3036887"/>
                    </a:lnTo>
                    <a:close/>
                    <a:moveTo>
                      <a:pt x="1561306" y="2955924"/>
                    </a:moveTo>
                    <a:lnTo>
                      <a:pt x="1680369" y="3070224"/>
                    </a:lnTo>
                    <a:lnTo>
                      <a:pt x="1656556" y="3094037"/>
                    </a:lnTo>
                    <a:lnTo>
                      <a:pt x="1687513" y="3174999"/>
                    </a:lnTo>
                    <a:lnTo>
                      <a:pt x="1685131" y="3317874"/>
                    </a:lnTo>
                    <a:lnTo>
                      <a:pt x="1632744" y="3275012"/>
                    </a:lnTo>
                    <a:lnTo>
                      <a:pt x="1577975" y="3148805"/>
                    </a:lnTo>
                    <a:lnTo>
                      <a:pt x="1542256" y="3158330"/>
                    </a:lnTo>
                    <a:lnTo>
                      <a:pt x="1516063" y="3260724"/>
                    </a:lnTo>
                    <a:lnTo>
                      <a:pt x="1506538" y="3284537"/>
                    </a:lnTo>
                    <a:lnTo>
                      <a:pt x="1475581" y="3203574"/>
                    </a:lnTo>
                    <a:lnTo>
                      <a:pt x="1494631" y="3103562"/>
                    </a:lnTo>
                    <a:lnTo>
                      <a:pt x="1473200" y="3044030"/>
                    </a:lnTo>
                    <a:close/>
                    <a:moveTo>
                      <a:pt x="2011363" y="2846387"/>
                    </a:moveTo>
                    <a:lnTo>
                      <a:pt x="2016125" y="2927349"/>
                    </a:lnTo>
                    <a:lnTo>
                      <a:pt x="1958975" y="3024980"/>
                    </a:lnTo>
                    <a:lnTo>
                      <a:pt x="1835150" y="3010693"/>
                    </a:lnTo>
                    <a:lnTo>
                      <a:pt x="1639888" y="2905918"/>
                    </a:lnTo>
                    <a:lnTo>
                      <a:pt x="1723231" y="2884487"/>
                    </a:lnTo>
                    <a:lnTo>
                      <a:pt x="1804194" y="2896393"/>
                    </a:lnTo>
                    <a:lnTo>
                      <a:pt x="1868488" y="2960688"/>
                    </a:lnTo>
                    <a:close/>
                    <a:moveTo>
                      <a:pt x="2089944" y="2482055"/>
                    </a:moveTo>
                    <a:lnTo>
                      <a:pt x="2147094" y="2517775"/>
                    </a:lnTo>
                    <a:lnTo>
                      <a:pt x="2223294" y="2513012"/>
                    </a:lnTo>
                    <a:lnTo>
                      <a:pt x="2230438" y="2608262"/>
                    </a:lnTo>
                    <a:lnTo>
                      <a:pt x="2192338" y="2648743"/>
                    </a:lnTo>
                    <a:lnTo>
                      <a:pt x="2125663" y="2636837"/>
                    </a:lnTo>
                    <a:lnTo>
                      <a:pt x="2120900" y="2703512"/>
                    </a:lnTo>
                    <a:lnTo>
                      <a:pt x="2066131" y="2701130"/>
                    </a:lnTo>
                    <a:lnTo>
                      <a:pt x="2032794" y="2543968"/>
                    </a:lnTo>
                    <a:lnTo>
                      <a:pt x="1978025" y="2541587"/>
                    </a:lnTo>
                    <a:lnTo>
                      <a:pt x="1975644" y="2496343"/>
                    </a:lnTo>
                    <a:close/>
                    <a:moveTo>
                      <a:pt x="1592263" y="2424906"/>
                    </a:moveTo>
                    <a:lnTo>
                      <a:pt x="1675606" y="2484438"/>
                    </a:lnTo>
                    <a:lnTo>
                      <a:pt x="1711325" y="2591593"/>
                    </a:lnTo>
                    <a:lnTo>
                      <a:pt x="1680369" y="2648743"/>
                    </a:lnTo>
                    <a:lnTo>
                      <a:pt x="1601788" y="2651124"/>
                    </a:lnTo>
                    <a:lnTo>
                      <a:pt x="1542256" y="2734468"/>
                    </a:lnTo>
                    <a:lnTo>
                      <a:pt x="1535113" y="2841624"/>
                    </a:lnTo>
                    <a:lnTo>
                      <a:pt x="1392238" y="2865437"/>
                    </a:lnTo>
                    <a:lnTo>
                      <a:pt x="1339850" y="3010693"/>
                    </a:lnTo>
                    <a:lnTo>
                      <a:pt x="1208881" y="2986880"/>
                    </a:lnTo>
                    <a:lnTo>
                      <a:pt x="1154113" y="2917824"/>
                    </a:lnTo>
                    <a:lnTo>
                      <a:pt x="1039813" y="2882105"/>
                    </a:lnTo>
                    <a:lnTo>
                      <a:pt x="1035050" y="2748755"/>
                    </a:lnTo>
                    <a:lnTo>
                      <a:pt x="1001713" y="2708274"/>
                    </a:lnTo>
                    <a:lnTo>
                      <a:pt x="1051719" y="2539206"/>
                    </a:lnTo>
                    <a:lnTo>
                      <a:pt x="1144588" y="2574925"/>
                    </a:lnTo>
                    <a:lnTo>
                      <a:pt x="1344613" y="2553494"/>
                    </a:lnTo>
                    <a:lnTo>
                      <a:pt x="1516063" y="2484438"/>
                    </a:lnTo>
                    <a:close/>
                    <a:moveTo>
                      <a:pt x="1851819" y="2224881"/>
                    </a:moveTo>
                    <a:lnTo>
                      <a:pt x="1949450" y="2224881"/>
                    </a:lnTo>
                    <a:lnTo>
                      <a:pt x="1970881" y="2289175"/>
                    </a:lnTo>
                    <a:lnTo>
                      <a:pt x="1942306" y="2334418"/>
                    </a:lnTo>
                    <a:lnTo>
                      <a:pt x="1901825" y="2286793"/>
                    </a:lnTo>
                    <a:lnTo>
                      <a:pt x="1844675" y="2286793"/>
                    </a:lnTo>
                    <a:lnTo>
                      <a:pt x="1830388" y="2260600"/>
                    </a:lnTo>
                    <a:close/>
                    <a:moveTo>
                      <a:pt x="2173288" y="2179637"/>
                    </a:moveTo>
                    <a:lnTo>
                      <a:pt x="2232819" y="2220118"/>
                    </a:lnTo>
                    <a:cubicBezTo>
                      <a:pt x="2232025" y="2248694"/>
                      <a:pt x="2231232" y="2277268"/>
                      <a:pt x="2230438" y="2305843"/>
                    </a:cubicBezTo>
                    <a:lnTo>
                      <a:pt x="2256631" y="2334418"/>
                    </a:lnTo>
                    <a:lnTo>
                      <a:pt x="2261394" y="2382043"/>
                    </a:lnTo>
                    <a:lnTo>
                      <a:pt x="2211388" y="2429669"/>
                    </a:lnTo>
                    <a:lnTo>
                      <a:pt x="2201863" y="2365375"/>
                    </a:lnTo>
                    <a:lnTo>
                      <a:pt x="2173288" y="2348705"/>
                    </a:lnTo>
                    <a:lnTo>
                      <a:pt x="2154238" y="2241549"/>
                    </a:lnTo>
                    <a:close/>
                    <a:moveTo>
                      <a:pt x="554038" y="2034381"/>
                    </a:moveTo>
                    <a:lnTo>
                      <a:pt x="596900" y="2115345"/>
                    </a:lnTo>
                    <a:lnTo>
                      <a:pt x="611188" y="2136774"/>
                    </a:lnTo>
                    <a:lnTo>
                      <a:pt x="608806" y="2274888"/>
                    </a:lnTo>
                    <a:lnTo>
                      <a:pt x="665956" y="2322513"/>
                    </a:lnTo>
                    <a:lnTo>
                      <a:pt x="651669" y="2436812"/>
                    </a:lnTo>
                    <a:lnTo>
                      <a:pt x="730250" y="2539206"/>
                    </a:lnTo>
                    <a:lnTo>
                      <a:pt x="725488" y="2598738"/>
                    </a:lnTo>
                    <a:lnTo>
                      <a:pt x="856456" y="2734468"/>
                    </a:lnTo>
                    <a:lnTo>
                      <a:pt x="858838" y="2777330"/>
                    </a:lnTo>
                    <a:lnTo>
                      <a:pt x="768350" y="2829718"/>
                    </a:lnTo>
                    <a:lnTo>
                      <a:pt x="768350" y="2941637"/>
                    </a:lnTo>
                    <a:lnTo>
                      <a:pt x="1070769" y="3160712"/>
                    </a:lnTo>
                    <a:lnTo>
                      <a:pt x="1104106" y="3191668"/>
                    </a:lnTo>
                    <a:lnTo>
                      <a:pt x="1244600" y="3301205"/>
                    </a:lnTo>
                    <a:lnTo>
                      <a:pt x="1508919" y="3455987"/>
                    </a:lnTo>
                    <a:lnTo>
                      <a:pt x="1408906" y="3460749"/>
                    </a:lnTo>
                    <a:lnTo>
                      <a:pt x="1270794" y="3375024"/>
                    </a:lnTo>
                    <a:lnTo>
                      <a:pt x="1020763" y="3232149"/>
                    </a:lnTo>
                    <a:lnTo>
                      <a:pt x="832644" y="3079749"/>
                    </a:lnTo>
                    <a:lnTo>
                      <a:pt x="820738" y="3063080"/>
                    </a:lnTo>
                    <a:lnTo>
                      <a:pt x="701675" y="2986880"/>
                    </a:lnTo>
                    <a:lnTo>
                      <a:pt x="573088" y="2584449"/>
                    </a:lnTo>
                    <a:lnTo>
                      <a:pt x="496888" y="2065338"/>
                    </a:lnTo>
                    <a:close/>
                    <a:moveTo>
                      <a:pt x="858838" y="1834356"/>
                    </a:moveTo>
                    <a:lnTo>
                      <a:pt x="811213" y="1943894"/>
                    </a:lnTo>
                    <a:lnTo>
                      <a:pt x="811213" y="2058193"/>
                    </a:lnTo>
                    <a:lnTo>
                      <a:pt x="896938" y="2172494"/>
                    </a:lnTo>
                    <a:lnTo>
                      <a:pt x="799306" y="2396331"/>
                    </a:lnTo>
                    <a:lnTo>
                      <a:pt x="746919" y="2170113"/>
                    </a:lnTo>
                    <a:lnTo>
                      <a:pt x="739775" y="1939130"/>
                    </a:lnTo>
                    <a:lnTo>
                      <a:pt x="808831" y="1839119"/>
                    </a:lnTo>
                    <a:close/>
                    <a:moveTo>
                      <a:pt x="2244725" y="1798637"/>
                    </a:moveTo>
                    <a:lnTo>
                      <a:pt x="2228056" y="1903413"/>
                    </a:lnTo>
                    <a:lnTo>
                      <a:pt x="2259013" y="1943894"/>
                    </a:lnTo>
                    <a:lnTo>
                      <a:pt x="2223294" y="2020094"/>
                    </a:lnTo>
                    <a:lnTo>
                      <a:pt x="2108994" y="2043906"/>
                    </a:lnTo>
                    <a:lnTo>
                      <a:pt x="2101850" y="2151063"/>
                    </a:lnTo>
                    <a:lnTo>
                      <a:pt x="2061369" y="2151063"/>
                    </a:lnTo>
                    <a:cubicBezTo>
                      <a:pt x="2060575" y="2109788"/>
                      <a:pt x="2059782" y="2068513"/>
                      <a:pt x="2058988" y="2027237"/>
                    </a:cubicBezTo>
                    <a:lnTo>
                      <a:pt x="2070894" y="1922462"/>
                    </a:lnTo>
                    <a:close/>
                    <a:moveTo>
                      <a:pt x="2375694" y="1531938"/>
                    </a:moveTo>
                    <a:lnTo>
                      <a:pt x="2378075" y="1581944"/>
                    </a:lnTo>
                    <a:lnTo>
                      <a:pt x="2339975" y="1610518"/>
                    </a:lnTo>
                    <a:lnTo>
                      <a:pt x="2323306" y="1662906"/>
                    </a:lnTo>
                    <a:lnTo>
                      <a:pt x="2261394" y="1684338"/>
                    </a:lnTo>
                    <a:lnTo>
                      <a:pt x="2256631" y="1603375"/>
                    </a:lnTo>
                    <a:lnTo>
                      <a:pt x="2325688" y="1541463"/>
                    </a:lnTo>
                    <a:close/>
                    <a:moveTo>
                      <a:pt x="3151981" y="1377156"/>
                    </a:moveTo>
                    <a:lnTo>
                      <a:pt x="3247231" y="1398588"/>
                    </a:lnTo>
                    <a:lnTo>
                      <a:pt x="3247231" y="1453355"/>
                    </a:lnTo>
                    <a:lnTo>
                      <a:pt x="3121025" y="1424780"/>
                    </a:lnTo>
                    <a:close/>
                    <a:moveTo>
                      <a:pt x="3068638" y="1324768"/>
                    </a:moveTo>
                    <a:lnTo>
                      <a:pt x="3082925" y="1398588"/>
                    </a:lnTo>
                    <a:lnTo>
                      <a:pt x="2997200" y="1470025"/>
                    </a:lnTo>
                    <a:lnTo>
                      <a:pt x="3004344" y="1327150"/>
                    </a:lnTo>
                    <a:close/>
                    <a:moveTo>
                      <a:pt x="3618706" y="1198562"/>
                    </a:moveTo>
                    <a:lnTo>
                      <a:pt x="3642519" y="1200943"/>
                    </a:lnTo>
                    <a:lnTo>
                      <a:pt x="3659188" y="1212849"/>
                    </a:lnTo>
                    <a:lnTo>
                      <a:pt x="3663950" y="1289049"/>
                    </a:lnTo>
                    <a:lnTo>
                      <a:pt x="3613944" y="1346199"/>
                    </a:lnTo>
                    <a:lnTo>
                      <a:pt x="3602038" y="1384299"/>
                    </a:lnTo>
                    <a:lnTo>
                      <a:pt x="3571081" y="1441449"/>
                    </a:lnTo>
                    <a:lnTo>
                      <a:pt x="3537744" y="1448593"/>
                    </a:lnTo>
                    <a:lnTo>
                      <a:pt x="3521075" y="1405730"/>
                    </a:lnTo>
                    <a:lnTo>
                      <a:pt x="3392488" y="1408112"/>
                    </a:lnTo>
                    <a:lnTo>
                      <a:pt x="3347244" y="1462880"/>
                    </a:lnTo>
                    <a:lnTo>
                      <a:pt x="3311525" y="1472405"/>
                    </a:lnTo>
                    <a:lnTo>
                      <a:pt x="3304381" y="1450974"/>
                    </a:lnTo>
                    <a:lnTo>
                      <a:pt x="3323431" y="1393824"/>
                    </a:lnTo>
                    <a:lnTo>
                      <a:pt x="3230563" y="1350962"/>
                    </a:lnTo>
                    <a:lnTo>
                      <a:pt x="3125788" y="1343818"/>
                    </a:lnTo>
                    <a:lnTo>
                      <a:pt x="3109119" y="1293812"/>
                    </a:lnTo>
                    <a:lnTo>
                      <a:pt x="3254375" y="1281905"/>
                    </a:lnTo>
                    <a:lnTo>
                      <a:pt x="3359150" y="1331912"/>
                    </a:lnTo>
                    <a:lnTo>
                      <a:pt x="3452019" y="1322387"/>
                    </a:lnTo>
                    <a:lnTo>
                      <a:pt x="3582988" y="1322387"/>
                    </a:lnTo>
                    <a:lnTo>
                      <a:pt x="3602038" y="1262855"/>
                    </a:lnTo>
                    <a:lnTo>
                      <a:pt x="3630613" y="1246187"/>
                    </a:lnTo>
                    <a:lnTo>
                      <a:pt x="3602038" y="1212849"/>
                    </a:lnTo>
                    <a:close/>
                    <a:moveTo>
                      <a:pt x="4018756" y="1155699"/>
                    </a:moveTo>
                    <a:lnTo>
                      <a:pt x="4018756" y="1179512"/>
                    </a:lnTo>
                    <a:lnTo>
                      <a:pt x="3954463" y="1193799"/>
                    </a:lnTo>
                    <a:lnTo>
                      <a:pt x="3909219" y="1160462"/>
                    </a:lnTo>
                    <a:close/>
                    <a:moveTo>
                      <a:pt x="3733006" y="1019968"/>
                    </a:moveTo>
                    <a:lnTo>
                      <a:pt x="3773488" y="1058068"/>
                    </a:lnTo>
                    <a:lnTo>
                      <a:pt x="3775869" y="1108074"/>
                    </a:lnTo>
                    <a:lnTo>
                      <a:pt x="3847306" y="1191418"/>
                    </a:lnTo>
                    <a:lnTo>
                      <a:pt x="3780631" y="1189037"/>
                    </a:lnTo>
                    <a:lnTo>
                      <a:pt x="3761581" y="1210468"/>
                    </a:lnTo>
                    <a:lnTo>
                      <a:pt x="3694906" y="1134268"/>
                    </a:lnTo>
                    <a:lnTo>
                      <a:pt x="3654425" y="1134268"/>
                    </a:lnTo>
                    <a:lnTo>
                      <a:pt x="3654425" y="1172368"/>
                    </a:lnTo>
                    <a:lnTo>
                      <a:pt x="3630613" y="1167605"/>
                    </a:lnTo>
                    <a:lnTo>
                      <a:pt x="3613944" y="1148555"/>
                    </a:lnTo>
                    <a:lnTo>
                      <a:pt x="3625850" y="1103312"/>
                    </a:lnTo>
                    <a:lnTo>
                      <a:pt x="3649663" y="1098549"/>
                    </a:lnTo>
                    <a:lnTo>
                      <a:pt x="3659188" y="1115218"/>
                    </a:lnTo>
                    <a:lnTo>
                      <a:pt x="3690144" y="1115218"/>
                    </a:lnTo>
                    <a:close/>
                    <a:moveTo>
                      <a:pt x="2365302" y="0"/>
                    </a:moveTo>
                    <a:cubicBezTo>
                      <a:pt x="2790537" y="0"/>
                      <a:pt x="3195644" y="86180"/>
                      <a:pt x="3564109" y="242028"/>
                    </a:cubicBezTo>
                    <a:lnTo>
                      <a:pt x="3770992" y="341689"/>
                    </a:lnTo>
                    <a:lnTo>
                      <a:pt x="3829050" y="419100"/>
                    </a:lnTo>
                    <a:lnTo>
                      <a:pt x="3902075" y="422275"/>
                    </a:lnTo>
                    <a:lnTo>
                      <a:pt x="3952875" y="558800"/>
                    </a:lnTo>
                    <a:lnTo>
                      <a:pt x="4122502" y="552338"/>
                    </a:lnTo>
                    <a:lnTo>
                      <a:pt x="4324356" y="703282"/>
                    </a:lnTo>
                    <a:cubicBezTo>
                      <a:pt x="4400410" y="766047"/>
                      <a:pt x="4473399" y="832392"/>
                      <a:pt x="4543067" y="902060"/>
                    </a:cubicBezTo>
                    <a:lnTo>
                      <a:pt x="4620576" y="987341"/>
                    </a:lnTo>
                    <a:lnTo>
                      <a:pt x="4483100" y="901701"/>
                    </a:lnTo>
                    <a:lnTo>
                      <a:pt x="4454525" y="901701"/>
                    </a:lnTo>
                    <a:lnTo>
                      <a:pt x="4356100" y="844551"/>
                    </a:lnTo>
                    <a:lnTo>
                      <a:pt x="4343400" y="1019175"/>
                    </a:lnTo>
                    <a:lnTo>
                      <a:pt x="4292600" y="1022350"/>
                    </a:lnTo>
                    <a:lnTo>
                      <a:pt x="4159250" y="914400"/>
                    </a:lnTo>
                    <a:lnTo>
                      <a:pt x="4159250" y="860425"/>
                    </a:lnTo>
                    <a:lnTo>
                      <a:pt x="4229100" y="755650"/>
                    </a:lnTo>
                    <a:lnTo>
                      <a:pt x="4187825" y="711200"/>
                    </a:lnTo>
                    <a:lnTo>
                      <a:pt x="3927475" y="717550"/>
                    </a:lnTo>
                    <a:lnTo>
                      <a:pt x="3829050" y="596900"/>
                    </a:lnTo>
                    <a:lnTo>
                      <a:pt x="3673475" y="615950"/>
                    </a:lnTo>
                    <a:lnTo>
                      <a:pt x="3657600" y="679450"/>
                    </a:lnTo>
                    <a:lnTo>
                      <a:pt x="3749675" y="717550"/>
                    </a:lnTo>
                    <a:lnTo>
                      <a:pt x="3749675" y="752476"/>
                    </a:lnTo>
                    <a:lnTo>
                      <a:pt x="3803650" y="749301"/>
                    </a:lnTo>
                    <a:lnTo>
                      <a:pt x="3803650" y="869950"/>
                    </a:lnTo>
                    <a:lnTo>
                      <a:pt x="3775075" y="920750"/>
                    </a:lnTo>
                    <a:lnTo>
                      <a:pt x="3740150" y="803275"/>
                    </a:lnTo>
                    <a:lnTo>
                      <a:pt x="3717925" y="866775"/>
                    </a:lnTo>
                    <a:lnTo>
                      <a:pt x="3413125" y="996950"/>
                    </a:lnTo>
                    <a:lnTo>
                      <a:pt x="3336925" y="901701"/>
                    </a:lnTo>
                    <a:lnTo>
                      <a:pt x="3308350" y="901701"/>
                    </a:lnTo>
                    <a:lnTo>
                      <a:pt x="3070225" y="958850"/>
                    </a:lnTo>
                    <a:lnTo>
                      <a:pt x="3063875" y="1025525"/>
                    </a:lnTo>
                    <a:lnTo>
                      <a:pt x="3108325" y="1133475"/>
                    </a:lnTo>
                    <a:lnTo>
                      <a:pt x="3079750" y="1219201"/>
                    </a:lnTo>
                    <a:lnTo>
                      <a:pt x="2965450" y="1206500"/>
                    </a:lnTo>
                    <a:lnTo>
                      <a:pt x="2978150" y="1108075"/>
                    </a:lnTo>
                    <a:lnTo>
                      <a:pt x="2952750" y="1050925"/>
                    </a:lnTo>
                    <a:cubicBezTo>
                      <a:pt x="2951692" y="1013883"/>
                      <a:pt x="2950633" y="976842"/>
                      <a:pt x="2949575" y="939800"/>
                    </a:cubicBezTo>
                    <a:lnTo>
                      <a:pt x="2771775" y="847725"/>
                    </a:lnTo>
                    <a:lnTo>
                      <a:pt x="2651125" y="869950"/>
                    </a:lnTo>
                    <a:lnTo>
                      <a:pt x="2717800" y="962025"/>
                    </a:lnTo>
                    <a:lnTo>
                      <a:pt x="2593975" y="1028700"/>
                    </a:lnTo>
                    <a:lnTo>
                      <a:pt x="2593975" y="1171575"/>
                    </a:lnTo>
                    <a:lnTo>
                      <a:pt x="2549525" y="1222375"/>
                    </a:lnTo>
                    <a:lnTo>
                      <a:pt x="2571750" y="1298575"/>
                    </a:lnTo>
                    <a:lnTo>
                      <a:pt x="2197100" y="1501775"/>
                    </a:lnTo>
                    <a:lnTo>
                      <a:pt x="2025650" y="1524000"/>
                    </a:lnTo>
                    <a:lnTo>
                      <a:pt x="1746250" y="1485900"/>
                    </a:lnTo>
                    <a:lnTo>
                      <a:pt x="1670050" y="1568450"/>
                    </a:lnTo>
                    <a:lnTo>
                      <a:pt x="1670050" y="1631950"/>
                    </a:lnTo>
                    <a:lnTo>
                      <a:pt x="1587500" y="1651000"/>
                    </a:lnTo>
                    <a:lnTo>
                      <a:pt x="1584325" y="1552576"/>
                    </a:lnTo>
                    <a:lnTo>
                      <a:pt x="1670050" y="1482725"/>
                    </a:lnTo>
                    <a:lnTo>
                      <a:pt x="1641475" y="1425575"/>
                    </a:lnTo>
                    <a:lnTo>
                      <a:pt x="1520825" y="1431925"/>
                    </a:lnTo>
                    <a:lnTo>
                      <a:pt x="1431925" y="1508126"/>
                    </a:lnTo>
                    <a:lnTo>
                      <a:pt x="1476375" y="1720850"/>
                    </a:lnTo>
                    <a:lnTo>
                      <a:pt x="1444625" y="1873248"/>
                    </a:lnTo>
                    <a:lnTo>
                      <a:pt x="1349375" y="1965324"/>
                    </a:lnTo>
                    <a:lnTo>
                      <a:pt x="1235075" y="1958974"/>
                    </a:lnTo>
                    <a:lnTo>
                      <a:pt x="1073150" y="2031999"/>
                    </a:lnTo>
                    <a:lnTo>
                      <a:pt x="1079500" y="1965324"/>
                    </a:lnTo>
                    <a:lnTo>
                      <a:pt x="1165225" y="1958974"/>
                    </a:lnTo>
                    <a:lnTo>
                      <a:pt x="1231900" y="1904999"/>
                    </a:lnTo>
                    <a:lnTo>
                      <a:pt x="1330325" y="1911349"/>
                    </a:lnTo>
                    <a:lnTo>
                      <a:pt x="1352550" y="1803398"/>
                    </a:lnTo>
                    <a:lnTo>
                      <a:pt x="1425575" y="1724025"/>
                    </a:lnTo>
                    <a:lnTo>
                      <a:pt x="1358900" y="1470026"/>
                    </a:lnTo>
                    <a:lnTo>
                      <a:pt x="1416050" y="1333500"/>
                    </a:lnTo>
                    <a:lnTo>
                      <a:pt x="1374775" y="1298575"/>
                    </a:lnTo>
                    <a:lnTo>
                      <a:pt x="1308100" y="1320800"/>
                    </a:lnTo>
                    <a:lnTo>
                      <a:pt x="1270000" y="1295400"/>
                    </a:lnTo>
                    <a:lnTo>
                      <a:pt x="1203325" y="1352550"/>
                    </a:lnTo>
                    <a:lnTo>
                      <a:pt x="1209675" y="1444625"/>
                    </a:lnTo>
                    <a:lnTo>
                      <a:pt x="1193800" y="1514476"/>
                    </a:lnTo>
                    <a:lnTo>
                      <a:pt x="1327150" y="1514476"/>
                    </a:lnTo>
                    <a:lnTo>
                      <a:pt x="1333500" y="1676400"/>
                    </a:lnTo>
                    <a:lnTo>
                      <a:pt x="1260475" y="1720850"/>
                    </a:lnTo>
                    <a:lnTo>
                      <a:pt x="1184275" y="1689100"/>
                    </a:lnTo>
                    <a:lnTo>
                      <a:pt x="1095375" y="1755775"/>
                    </a:lnTo>
                    <a:lnTo>
                      <a:pt x="1041400" y="1736725"/>
                    </a:lnTo>
                    <a:lnTo>
                      <a:pt x="1025525" y="1724025"/>
                    </a:lnTo>
                    <a:lnTo>
                      <a:pt x="1022350" y="1673225"/>
                    </a:lnTo>
                    <a:lnTo>
                      <a:pt x="977900" y="1679575"/>
                    </a:lnTo>
                    <a:lnTo>
                      <a:pt x="914400" y="1800223"/>
                    </a:lnTo>
                    <a:lnTo>
                      <a:pt x="882650" y="1784348"/>
                    </a:lnTo>
                    <a:lnTo>
                      <a:pt x="844550" y="1774824"/>
                    </a:lnTo>
                    <a:lnTo>
                      <a:pt x="927100" y="1644650"/>
                    </a:lnTo>
                    <a:lnTo>
                      <a:pt x="952500" y="1463675"/>
                    </a:lnTo>
                    <a:lnTo>
                      <a:pt x="825500" y="1431925"/>
                    </a:lnTo>
                    <a:lnTo>
                      <a:pt x="914400" y="1323975"/>
                    </a:lnTo>
                    <a:lnTo>
                      <a:pt x="987425" y="1069975"/>
                    </a:lnTo>
                    <a:lnTo>
                      <a:pt x="831850" y="1108075"/>
                    </a:lnTo>
                    <a:lnTo>
                      <a:pt x="771525" y="1085850"/>
                    </a:lnTo>
                    <a:lnTo>
                      <a:pt x="333375" y="1301750"/>
                    </a:lnTo>
                    <a:lnTo>
                      <a:pt x="206375" y="1492251"/>
                    </a:lnTo>
                    <a:lnTo>
                      <a:pt x="22225" y="1600200"/>
                    </a:lnTo>
                    <a:lnTo>
                      <a:pt x="0" y="1530351"/>
                    </a:lnTo>
                    <a:lnTo>
                      <a:pt x="209550" y="1114425"/>
                    </a:lnTo>
                    <a:lnTo>
                      <a:pt x="454025" y="800101"/>
                    </a:lnTo>
                    <a:lnTo>
                      <a:pt x="406400" y="768351"/>
                    </a:lnTo>
                    <a:lnTo>
                      <a:pt x="416503" y="695614"/>
                    </a:lnTo>
                    <a:lnTo>
                      <a:pt x="643343" y="525986"/>
                    </a:lnTo>
                    <a:cubicBezTo>
                      <a:pt x="807191" y="415292"/>
                      <a:pt x="982263" y="319952"/>
                      <a:pt x="1166496" y="242028"/>
                    </a:cubicBezTo>
                    <a:lnTo>
                      <a:pt x="1222082" y="221683"/>
                    </a:lnTo>
                    <a:lnTo>
                      <a:pt x="1241425" y="314326"/>
                    </a:lnTo>
                    <a:lnTo>
                      <a:pt x="1441450" y="254001"/>
                    </a:lnTo>
                    <a:lnTo>
                      <a:pt x="1577975" y="304801"/>
                    </a:lnTo>
                    <a:cubicBezTo>
                      <a:pt x="1612448" y="325485"/>
                      <a:pt x="1609725" y="336193"/>
                      <a:pt x="1609725" y="314326"/>
                    </a:cubicBezTo>
                    <a:lnTo>
                      <a:pt x="1682750" y="209551"/>
                    </a:lnTo>
                    <a:lnTo>
                      <a:pt x="1901825" y="266701"/>
                    </a:lnTo>
                    <a:lnTo>
                      <a:pt x="1968500" y="212726"/>
                    </a:lnTo>
                    <a:lnTo>
                      <a:pt x="2000250" y="146051"/>
                    </a:lnTo>
                    <a:lnTo>
                      <a:pt x="1920875" y="111126"/>
                    </a:lnTo>
                    <a:lnTo>
                      <a:pt x="1919587" y="32524"/>
                    </a:lnTo>
                    <a:lnTo>
                      <a:pt x="2050408" y="15901"/>
                    </a:lnTo>
                    <a:cubicBezTo>
                      <a:pt x="2153943" y="5386"/>
                      <a:pt x="2258993" y="0"/>
                      <a:pt x="2365302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D5C66264-CB59-79CD-D49B-75AFFBF5BBFF}"/>
              </a:ext>
            </a:extLst>
          </p:cNvPr>
          <p:cNvGrpSpPr/>
          <p:nvPr/>
        </p:nvGrpSpPr>
        <p:grpSpPr>
          <a:xfrm>
            <a:off x="3611803" y="843961"/>
            <a:ext cx="2689937" cy="2689936"/>
            <a:chOff x="1485823" y="813480"/>
            <a:chExt cx="4659498" cy="4659497"/>
          </a:xfrm>
        </p:grpSpPr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24BD1FF5-E7CD-5979-27C9-683467704C9C}"/>
                </a:ext>
              </a:extLst>
            </p:cNvPr>
            <p:cNvSpPr/>
            <p:nvPr/>
          </p:nvSpPr>
          <p:spPr>
            <a:xfrm>
              <a:off x="1485823" y="813480"/>
              <a:ext cx="4659498" cy="4659497"/>
            </a:xfrm>
            <a:custGeom>
              <a:avLst/>
              <a:gdLst>
                <a:gd name="connsiteX0" fmla="*/ 2330219 w 4659498"/>
                <a:gd name="connsiteY0" fmla="*/ 4212678 h 4659497"/>
                <a:gd name="connsiteX1" fmla="*/ 2550299 w 4659498"/>
                <a:gd name="connsiteY1" fmla="*/ 4436087 h 4659497"/>
                <a:gd name="connsiteX2" fmla="*/ 2330219 w 4659498"/>
                <a:gd name="connsiteY2" fmla="*/ 4659497 h 4659497"/>
                <a:gd name="connsiteX3" fmla="*/ 2110138 w 4659498"/>
                <a:gd name="connsiteY3" fmla="*/ 4436087 h 4659497"/>
                <a:gd name="connsiteX4" fmla="*/ 2330219 w 4659498"/>
                <a:gd name="connsiteY4" fmla="*/ 4212678 h 4659497"/>
                <a:gd name="connsiteX5" fmla="*/ 1263050 w 4659498"/>
                <a:gd name="connsiteY5" fmla="*/ 3932166 h 4659497"/>
                <a:gd name="connsiteX6" fmla="*/ 1388691 w 4659498"/>
                <a:gd name="connsiteY6" fmla="*/ 3960648 h 4659497"/>
                <a:gd name="connsiteX7" fmla="*/ 1467582 w 4659498"/>
                <a:gd name="connsiteY7" fmla="*/ 4264167 h 4659497"/>
                <a:gd name="connsiteX8" fmla="*/ 1165282 w 4659498"/>
                <a:gd name="connsiteY8" fmla="*/ 4347605 h 4659497"/>
                <a:gd name="connsiteX9" fmla="*/ 1086391 w 4659498"/>
                <a:gd name="connsiteY9" fmla="*/ 4044086 h 4659497"/>
                <a:gd name="connsiteX10" fmla="*/ 1263050 w 4659498"/>
                <a:gd name="connsiteY10" fmla="*/ 3932166 h 4659497"/>
                <a:gd name="connsiteX11" fmla="*/ 3397263 w 4659498"/>
                <a:gd name="connsiteY11" fmla="*/ 3931696 h 4659497"/>
                <a:gd name="connsiteX12" fmla="*/ 3573922 w 4659498"/>
                <a:gd name="connsiteY12" fmla="*/ 4043616 h 4659497"/>
                <a:gd name="connsiteX13" fmla="*/ 3495032 w 4659498"/>
                <a:gd name="connsiteY13" fmla="*/ 4347134 h 4659497"/>
                <a:gd name="connsiteX14" fmla="*/ 3192732 w 4659498"/>
                <a:gd name="connsiteY14" fmla="*/ 4263696 h 4659497"/>
                <a:gd name="connsiteX15" fmla="*/ 3271622 w 4659498"/>
                <a:gd name="connsiteY15" fmla="*/ 3960177 h 4659497"/>
                <a:gd name="connsiteX16" fmla="*/ 3397263 w 4659498"/>
                <a:gd name="connsiteY16" fmla="*/ 3931696 h 4659497"/>
                <a:gd name="connsiteX17" fmla="*/ 522770 w 4659498"/>
                <a:gd name="connsiteY17" fmla="*/ 3162824 h 4659497"/>
                <a:gd name="connsiteX18" fmla="*/ 699320 w 4659498"/>
                <a:gd name="connsiteY18" fmla="*/ 3271619 h 4659497"/>
                <a:gd name="connsiteX19" fmla="*/ 615882 w 4659498"/>
                <a:gd name="connsiteY19" fmla="*/ 3573919 h 4659497"/>
                <a:gd name="connsiteX20" fmla="*/ 312363 w 4659498"/>
                <a:gd name="connsiteY20" fmla="*/ 3495029 h 4659497"/>
                <a:gd name="connsiteX21" fmla="*/ 395801 w 4659498"/>
                <a:gd name="connsiteY21" fmla="*/ 3192729 h 4659497"/>
                <a:gd name="connsiteX22" fmla="*/ 522770 w 4659498"/>
                <a:gd name="connsiteY22" fmla="*/ 3162824 h 4659497"/>
                <a:gd name="connsiteX23" fmla="*/ 4137199 w 4659498"/>
                <a:gd name="connsiteY23" fmla="*/ 3162011 h 4659497"/>
                <a:gd name="connsiteX24" fmla="*/ 4264168 w 4659498"/>
                <a:gd name="connsiteY24" fmla="*/ 3191915 h 4659497"/>
                <a:gd name="connsiteX25" fmla="*/ 4347606 w 4659498"/>
                <a:gd name="connsiteY25" fmla="*/ 3494216 h 4659497"/>
                <a:gd name="connsiteX26" fmla="*/ 4044087 w 4659498"/>
                <a:gd name="connsiteY26" fmla="*/ 3573106 h 4659497"/>
                <a:gd name="connsiteX27" fmla="*/ 3960649 w 4659498"/>
                <a:gd name="connsiteY27" fmla="*/ 3270806 h 4659497"/>
                <a:gd name="connsiteX28" fmla="*/ 4137199 w 4659498"/>
                <a:gd name="connsiteY28" fmla="*/ 3162011 h 4659497"/>
                <a:gd name="connsiteX29" fmla="*/ 223410 w 4659498"/>
                <a:gd name="connsiteY29" fmla="*/ 2110137 h 4659497"/>
                <a:gd name="connsiteX30" fmla="*/ 446820 w 4659498"/>
                <a:gd name="connsiteY30" fmla="*/ 2330218 h 4659497"/>
                <a:gd name="connsiteX31" fmla="*/ 223410 w 4659498"/>
                <a:gd name="connsiteY31" fmla="*/ 2550298 h 4659497"/>
                <a:gd name="connsiteX32" fmla="*/ 0 w 4659498"/>
                <a:gd name="connsiteY32" fmla="*/ 2330218 h 4659497"/>
                <a:gd name="connsiteX33" fmla="*/ 223410 w 4659498"/>
                <a:gd name="connsiteY33" fmla="*/ 2110137 h 4659497"/>
                <a:gd name="connsiteX34" fmla="*/ 4436088 w 4659498"/>
                <a:gd name="connsiteY34" fmla="*/ 2109198 h 4659497"/>
                <a:gd name="connsiteX35" fmla="*/ 4659498 w 4659498"/>
                <a:gd name="connsiteY35" fmla="*/ 2329279 h 4659497"/>
                <a:gd name="connsiteX36" fmla="*/ 4436088 w 4659498"/>
                <a:gd name="connsiteY36" fmla="*/ 2549359 h 4659497"/>
                <a:gd name="connsiteX37" fmla="*/ 4212679 w 4659498"/>
                <a:gd name="connsiteY37" fmla="*/ 2329279 h 4659497"/>
                <a:gd name="connsiteX38" fmla="*/ 4436088 w 4659498"/>
                <a:gd name="connsiteY38" fmla="*/ 2109198 h 4659497"/>
                <a:gd name="connsiteX39" fmla="*/ 488442 w 4659498"/>
                <a:gd name="connsiteY39" fmla="*/ 1056486 h 4659497"/>
                <a:gd name="connsiteX40" fmla="*/ 615411 w 4659498"/>
                <a:gd name="connsiteY40" fmla="*/ 1086391 h 4659497"/>
                <a:gd name="connsiteX41" fmla="*/ 698849 w 4659498"/>
                <a:gd name="connsiteY41" fmla="*/ 1388691 h 4659497"/>
                <a:gd name="connsiteX42" fmla="*/ 395331 w 4659498"/>
                <a:gd name="connsiteY42" fmla="*/ 1467581 h 4659497"/>
                <a:gd name="connsiteX43" fmla="*/ 311893 w 4659498"/>
                <a:gd name="connsiteY43" fmla="*/ 1165281 h 4659497"/>
                <a:gd name="connsiteX44" fmla="*/ 488442 w 4659498"/>
                <a:gd name="connsiteY44" fmla="*/ 1056486 h 4659497"/>
                <a:gd name="connsiteX45" fmla="*/ 4170587 w 4659498"/>
                <a:gd name="connsiteY45" fmla="*/ 1055672 h 4659497"/>
                <a:gd name="connsiteX46" fmla="*/ 4347137 w 4659498"/>
                <a:gd name="connsiteY46" fmla="*/ 1164467 h 4659497"/>
                <a:gd name="connsiteX47" fmla="*/ 4263699 w 4659498"/>
                <a:gd name="connsiteY47" fmla="*/ 1466767 h 4659497"/>
                <a:gd name="connsiteX48" fmla="*/ 3960180 w 4659498"/>
                <a:gd name="connsiteY48" fmla="*/ 1387876 h 4659497"/>
                <a:gd name="connsiteX49" fmla="*/ 4043619 w 4659498"/>
                <a:gd name="connsiteY49" fmla="*/ 1085577 h 4659497"/>
                <a:gd name="connsiteX50" fmla="*/ 4170587 w 4659498"/>
                <a:gd name="connsiteY50" fmla="*/ 1055672 h 4659497"/>
                <a:gd name="connsiteX51" fmla="*/ 2511037 w 4659498"/>
                <a:gd name="connsiteY51" fmla="*/ 622648 h 4659497"/>
                <a:gd name="connsiteX52" fmla="*/ 2462918 w 4659498"/>
                <a:gd name="connsiteY52" fmla="*/ 933098 h 4659497"/>
                <a:gd name="connsiteX53" fmla="*/ 2538007 w 4659498"/>
                <a:gd name="connsiteY53" fmla="*/ 1285268 h 4659497"/>
                <a:gd name="connsiteX54" fmla="*/ 2539969 w 4659498"/>
                <a:gd name="connsiteY54" fmla="*/ 1294099 h 4659497"/>
                <a:gd name="connsiteX55" fmla="*/ 2488341 w 4659498"/>
                <a:gd name="connsiteY55" fmla="*/ 1341031 h 4659497"/>
                <a:gd name="connsiteX56" fmla="*/ 2436714 w 4659498"/>
                <a:gd name="connsiteY56" fmla="*/ 1294099 h 4659497"/>
                <a:gd name="connsiteX57" fmla="*/ 2437371 w 4659498"/>
                <a:gd name="connsiteY57" fmla="*/ 1291140 h 4659497"/>
                <a:gd name="connsiteX58" fmla="*/ 2436254 w 4659498"/>
                <a:gd name="connsiteY58" fmla="*/ 1291140 h 4659497"/>
                <a:gd name="connsiteX59" fmla="*/ 2332562 w 4659498"/>
                <a:gd name="connsiteY59" fmla="*/ 971322 h 4659497"/>
                <a:gd name="connsiteX60" fmla="*/ 2325997 w 4659498"/>
                <a:gd name="connsiteY60" fmla="*/ 971322 h 4659497"/>
                <a:gd name="connsiteX61" fmla="*/ 2222305 w 4659498"/>
                <a:gd name="connsiteY61" fmla="*/ 1291140 h 4659497"/>
                <a:gd name="connsiteX62" fmla="*/ 2220940 w 4659498"/>
                <a:gd name="connsiteY62" fmla="*/ 1291140 h 4659497"/>
                <a:gd name="connsiteX63" fmla="*/ 2221597 w 4659498"/>
                <a:gd name="connsiteY63" fmla="*/ 1294099 h 4659497"/>
                <a:gd name="connsiteX64" fmla="*/ 2169970 w 4659498"/>
                <a:gd name="connsiteY64" fmla="*/ 1341031 h 4659497"/>
                <a:gd name="connsiteX65" fmla="*/ 2118342 w 4659498"/>
                <a:gd name="connsiteY65" fmla="*/ 1294099 h 4659497"/>
                <a:gd name="connsiteX66" fmla="*/ 2122399 w 4659498"/>
                <a:gd name="connsiteY66" fmla="*/ 1275832 h 4659497"/>
                <a:gd name="connsiteX67" fmla="*/ 2122630 w 4659498"/>
                <a:gd name="connsiteY67" fmla="*/ 1275521 h 4659497"/>
                <a:gd name="connsiteX68" fmla="*/ 2195641 w 4659498"/>
                <a:gd name="connsiteY68" fmla="*/ 933098 h 4659497"/>
                <a:gd name="connsiteX69" fmla="*/ 2147648 w 4659498"/>
                <a:gd name="connsiteY69" fmla="*/ 623462 h 4659497"/>
                <a:gd name="connsiteX70" fmla="*/ 1972718 w 4659498"/>
                <a:gd name="connsiteY70" fmla="*/ 798391 h 4659497"/>
                <a:gd name="connsiteX71" fmla="*/ 1974006 w 4659498"/>
                <a:gd name="connsiteY71" fmla="*/ 808171 h 4659497"/>
                <a:gd name="connsiteX72" fmla="*/ 1954268 w 4659498"/>
                <a:gd name="connsiteY72" fmla="*/ 833895 h 4659497"/>
                <a:gd name="connsiteX73" fmla="*/ 1929806 w 4659498"/>
                <a:gd name="connsiteY73" fmla="*/ 837115 h 4659497"/>
                <a:gd name="connsiteX74" fmla="*/ 1907001 w 4659498"/>
                <a:gd name="connsiteY74" fmla="*/ 846561 h 4659497"/>
                <a:gd name="connsiteX75" fmla="*/ 1877045 w 4659498"/>
                <a:gd name="connsiteY75" fmla="*/ 834153 h 4659497"/>
                <a:gd name="connsiteX76" fmla="*/ 1873269 w 4659498"/>
                <a:gd name="connsiteY76" fmla="*/ 825037 h 4659497"/>
                <a:gd name="connsiteX77" fmla="*/ 1633200 w 4659498"/>
                <a:gd name="connsiteY77" fmla="*/ 760711 h 4659497"/>
                <a:gd name="connsiteX78" fmla="*/ 1746753 w 4659498"/>
                <a:gd name="connsiteY78" fmla="*/ 1053627 h 4659497"/>
                <a:gd name="connsiteX79" fmla="*/ 1987867 w 4659498"/>
                <a:gd name="connsiteY79" fmla="*/ 1321071 h 4659497"/>
                <a:gd name="connsiteX80" fmla="*/ 1993981 w 4659498"/>
                <a:gd name="connsiteY80" fmla="*/ 1327739 h 4659497"/>
                <a:gd name="connsiteX81" fmla="*/ 1972737 w 4659498"/>
                <a:gd name="connsiteY81" fmla="*/ 1394197 h 4659497"/>
                <a:gd name="connsiteX82" fmla="*/ 1904560 w 4659498"/>
                <a:gd name="connsiteY82" fmla="*/ 1379366 h 4659497"/>
                <a:gd name="connsiteX83" fmla="*/ 1903650 w 4659498"/>
                <a:gd name="connsiteY83" fmla="*/ 1376476 h 4659497"/>
                <a:gd name="connsiteX84" fmla="*/ 1902682 w 4659498"/>
                <a:gd name="connsiteY84" fmla="*/ 1377034 h 4659497"/>
                <a:gd name="connsiteX85" fmla="*/ 1652973 w 4659498"/>
                <a:gd name="connsiteY85" fmla="*/ 1151908 h 4659497"/>
                <a:gd name="connsiteX86" fmla="*/ 1647287 w 4659498"/>
                <a:gd name="connsiteY86" fmla="*/ 1155191 h 4659497"/>
                <a:gd name="connsiteX87" fmla="*/ 1717397 w 4659498"/>
                <a:gd name="connsiteY87" fmla="*/ 1484008 h 4659497"/>
                <a:gd name="connsiteX88" fmla="*/ 1716215 w 4659498"/>
                <a:gd name="connsiteY88" fmla="*/ 1484691 h 4659497"/>
                <a:gd name="connsiteX89" fmla="*/ 1718263 w 4659498"/>
                <a:gd name="connsiteY89" fmla="*/ 1486924 h 4659497"/>
                <a:gd name="connsiteX90" fmla="*/ 1697019 w 4659498"/>
                <a:gd name="connsiteY90" fmla="*/ 1553383 h 4659497"/>
                <a:gd name="connsiteX91" fmla="*/ 1628842 w 4659498"/>
                <a:gd name="connsiteY91" fmla="*/ 1538552 h 4659497"/>
                <a:gd name="connsiteX92" fmla="*/ 1623221 w 4659498"/>
                <a:gd name="connsiteY92" fmla="*/ 1520703 h 4659497"/>
                <a:gd name="connsiteX93" fmla="*/ 1623266 w 4659498"/>
                <a:gd name="connsiteY93" fmla="*/ 1520318 h 4659497"/>
                <a:gd name="connsiteX94" fmla="*/ 1515283 w 4659498"/>
                <a:gd name="connsiteY94" fmla="*/ 1187266 h 4659497"/>
                <a:gd name="connsiteX95" fmla="*/ 1318903 w 4659498"/>
                <a:gd name="connsiteY95" fmla="*/ 943109 h 4659497"/>
                <a:gd name="connsiteX96" fmla="*/ 1254873 w 4659498"/>
                <a:gd name="connsiteY96" fmla="*/ 1182073 h 4659497"/>
                <a:gd name="connsiteX97" fmla="*/ 1260877 w 4659498"/>
                <a:gd name="connsiteY97" fmla="*/ 1189898 h 4659497"/>
                <a:gd name="connsiteX98" fmla="*/ 1256645 w 4659498"/>
                <a:gd name="connsiteY98" fmla="*/ 1222044 h 4659497"/>
                <a:gd name="connsiteX99" fmla="*/ 1237067 w 4659498"/>
                <a:gd name="connsiteY99" fmla="*/ 1237067 h 4659497"/>
                <a:gd name="connsiteX100" fmla="*/ 1222046 w 4659498"/>
                <a:gd name="connsiteY100" fmla="*/ 1256643 h 4659497"/>
                <a:gd name="connsiteX101" fmla="*/ 1189899 w 4659498"/>
                <a:gd name="connsiteY101" fmla="*/ 1260875 h 4659497"/>
                <a:gd name="connsiteX102" fmla="*/ 1182075 w 4659498"/>
                <a:gd name="connsiteY102" fmla="*/ 1254871 h 4659497"/>
                <a:gd name="connsiteX103" fmla="*/ 942000 w 4659498"/>
                <a:gd name="connsiteY103" fmla="*/ 1319199 h 4659497"/>
                <a:gd name="connsiteX104" fmla="*/ 1186798 w 4659498"/>
                <a:gd name="connsiteY104" fmla="*/ 1516095 h 4659497"/>
                <a:gd name="connsiteX105" fmla="*/ 1529331 w 4659498"/>
                <a:gd name="connsiteY105" fmla="*/ 1627151 h 4659497"/>
                <a:gd name="connsiteX106" fmla="*/ 1537960 w 4659498"/>
                <a:gd name="connsiteY106" fmla="*/ 1629868 h 4659497"/>
                <a:gd name="connsiteX107" fmla="*/ 1552791 w 4659498"/>
                <a:gd name="connsiteY107" fmla="*/ 1698045 h 4659497"/>
                <a:gd name="connsiteX108" fmla="*/ 1486332 w 4659498"/>
                <a:gd name="connsiteY108" fmla="*/ 1719290 h 4659497"/>
                <a:gd name="connsiteX109" fmla="*/ 1484099 w 4659498"/>
                <a:gd name="connsiteY109" fmla="*/ 1717242 h 4659497"/>
                <a:gd name="connsiteX110" fmla="*/ 1483540 w 4659498"/>
                <a:gd name="connsiteY110" fmla="*/ 1718209 h 4659497"/>
                <a:gd name="connsiteX111" fmla="*/ 1154723 w 4659498"/>
                <a:gd name="connsiteY111" fmla="*/ 1648099 h 4659497"/>
                <a:gd name="connsiteX112" fmla="*/ 1151440 w 4659498"/>
                <a:gd name="connsiteY112" fmla="*/ 1653784 h 4659497"/>
                <a:gd name="connsiteX113" fmla="*/ 1376566 w 4659498"/>
                <a:gd name="connsiteY113" fmla="*/ 1903494 h 4659497"/>
                <a:gd name="connsiteX114" fmla="*/ 1375884 w 4659498"/>
                <a:gd name="connsiteY114" fmla="*/ 1904676 h 4659497"/>
                <a:gd name="connsiteX115" fmla="*/ 1378774 w 4659498"/>
                <a:gd name="connsiteY115" fmla="*/ 1905586 h 4659497"/>
                <a:gd name="connsiteX116" fmla="*/ 1393605 w 4659498"/>
                <a:gd name="connsiteY116" fmla="*/ 1973763 h 4659497"/>
                <a:gd name="connsiteX117" fmla="*/ 1327147 w 4659498"/>
                <a:gd name="connsiteY117" fmla="*/ 1995008 h 4659497"/>
                <a:gd name="connsiteX118" fmla="*/ 1313355 w 4659498"/>
                <a:gd name="connsiteY118" fmla="*/ 1982360 h 4659497"/>
                <a:gd name="connsiteX119" fmla="*/ 1313201 w 4659498"/>
                <a:gd name="connsiteY119" fmla="*/ 1982005 h 4659497"/>
                <a:gd name="connsiteX120" fmla="*/ 1053159 w 4659498"/>
                <a:gd name="connsiteY120" fmla="*/ 1747564 h 4659497"/>
                <a:gd name="connsiteX121" fmla="*/ 761010 w 4659498"/>
                <a:gd name="connsiteY121" fmla="*/ 1634309 h 4659497"/>
                <a:gd name="connsiteX122" fmla="*/ 825039 w 4659498"/>
                <a:gd name="connsiteY122" fmla="*/ 1873269 h 4659497"/>
                <a:gd name="connsiteX123" fmla="*/ 834153 w 4659498"/>
                <a:gd name="connsiteY123" fmla="*/ 1877044 h 4659497"/>
                <a:gd name="connsiteX124" fmla="*/ 846561 w 4659498"/>
                <a:gd name="connsiteY124" fmla="*/ 1907000 h 4659497"/>
                <a:gd name="connsiteX125" fmla="*/ 837118 w 4659498"/>
                <a:gd name="connsiteY125" fmla="*/ 1929797 h 4659497"/>
                <a:gd name="connsiteX126" fmla="*/ 833897 w 4659498"/>
                <a:gd name="connsiteY126" fmla="*/ 1954266 h 4659497"/>
                <a:gd name="connsiteX127" fmla="*/ 808173 w 4659498"/>
                <a:gd name="connsiteY127" fmla="*/ 1974004 h 4659497"/>
                <a:gd name="connsiteX128" fmla="*/ 798392 w 4659498"/>
                <a:gd name="connsiteY128" fmla="*/ 1972716 h 4659497"/>
                <a:gd name="connsiteX129" fmla="*/ 622648 w 4659498"/>
                <a:gd name="connsiteY129" fmla="*/ 2148460 h 4659497"/>
                <a:gd name="connsiteX130" fmla="*/ 933098 w 4659498"/>
                <a:gd name="connsiteY130" fmla="*/ 2196579 h 4659497"/>
                <a:gd name="connsiteX131" fmla="*/ 1285268 w 4659498"/>
                <a:gd name="connsiteY131" fmla="*/ 2121490 h 4659497"/>
                <a:gd name="connsiteX132" fmla="*/ 1294099 w 4659498"/>
                <a:gd name="connsiteY132" fmla="*/ 2119529 h 4659497"/>
                <a:gd name="connsiteX133" fmla="*/ 1341032 w 4659498"/>
                <a:gd name="connsiteY133" fmla="*/ 2171156 h 4659497"/>
                <a:gd name="connsiteX134" fmla="*/ 1294099 w 4659498"/>
                <a:gd name="connsiteY134" fmla="*/ 2222784 h 4659497"/>
                <a:gd name="connsiteX135" fmla="*/ 1291141 w 4659498"/>
                <a:gd name="connsiteY135" fmla="*/ 2222127 h 4659497"/>
                <a:gd name="connsiteX136" fmla="*/ 1291141 w 4659498"/>
                <a:gd name="connsiteY136" fmla="*/ 2223244 h 4659497"/>
                <a:gd name="connsiteX137" fmla="*/ 971322 w 4659498"/>
                <a:gd name="connsiteY137" fmla="*/ 2326936 h 4659497"/>
                <a:gd name="connsiteX138" fmla="*/ 971322 w 4659498"/>
                <a:gd name="connsiteY138" fmla="*/ 2333500 h 4659497"/>
                <a:gd name="connsiteX139" fmla="*/ 1291141 w 4659498"/>
                <a:gd name="connsiteY139" fmla="*/ 2437192 h 4659497"/>
                <a:gd name="connsiteX140" fmla="*/ 1291141 w 4659498"/>
                <a:gd name="connsiteY140" fmla="*/ 2438557 h 4659497"/>
                <a:gd name="connsiteX141" fmla="*/ 1294099 w 4659498"/>
                <a:gd name="connsiteY141" fmla="*/ 2437900 h 4659497"/>
                <a:gd name="connsiteX142" fmla="*/ 1341032 w 4659498"/>
                <a:gd name="connsiteY142" fmla="*/ 2489528 h 4659497"/>
                <a:gd name="connsiteX143" fmla="*/ 1294099 w 4659498"/>
                <a:gd name="connsiteY143" fmla="*/ 2541155 h 4659497"/>
                <a:gd name="connsiteX144" fmla="*/ 1275832 w 4659498"/>
                <a:gd name="connsiteY144" fmla="*/ 2537098 h 4659497"/>
                <a:gd name="connsiteX145" fmla="*/ 1275520 w 4659498"/>
                <a:gd name="connsiteY145" fmla="*/ 2536867 h 4659497"/>
                <a:gd name="connsiteX146" fmla="*/ 933097 w 4659498"/>
                <a:gd name="connsiteY146" fmla="*/ 2463857 h 4659497"/>
                <a:gd name="connsiteX147" fmla="*/ 623462 w 4659498"/>
                <a:gd name="connsiteY147" fmla="*/ 2511849 h 4659497"/>
                <a:gd name="connsiteX148" fmla="*/ 798392 w 4659498"/>
                <a:gd name="connsiteY148" fmla="*/ 2686780 h 4659497"/>
                <a:gd name="connsiteX149" fmla="*/ 808174 w 4659498"/>
                <a:gd name="connsiteY149" fmla="*/ 2685492 h 4659497"/>
                <a:gd name="connsiteX150" fmla="*/ 833897 w 4659498"/>
                <a:gd name="connsiteY150" fmla="*/ 2705230 h 4659497"/>
                <a:gd name="connsiteX151" fmla="*/ 837119 w 4659498"/>
                <a:gd name="connsiteY151" fmla="*/ 2729701 h 4659497"/>
                <a:gd name="connsiteX152" fmla="*/ 846561 w 4659498"/>
                <a:gd name="connsiteY152" fmla="*/ 2752497 h 4659497"/>
                <a:gd name="connsiteX153" fmla="*/ 834153 w 4659498"/>
                <a:gd name="connsiteY153" fmla="*/ 2782452 h 4659497"/>
                <a:gd name="connsiteX154" fmla="*/ 825040 w 4659498"/>
                <a:gd name="connsiteY154" fmla="*/ 2786227 h 4659497"/>
                <a:gd name="connsiteX155" fmla="*/ 760714 w 4659498"/>
                <a:gd name="connsiteY155" fmla="*/ 3026298 h 4659497"/>
                <a:gd name="connsiteX156" fmla="*/ 1053630 w 4659498"/>
                <a:gd name="connsiteY156" fmla="*/ 2912745 h 4659497"/>
                <a:gd name="connsiteX157" fmla="*/ 1321074 w 4659498"/>
                <a:gd name="connsiteY157" fmla="*/ 2671631 h 4659497"/>
                <a:gd name="connsiteX158" fmla="*/ 1327741 w 4659498"/>
                <a:gd name="connsiteY158" fmla="*/ 2665517 h 4659497"/>
                <a:gd name="connsiteX159" fmla="*/ 1394200 w 4659498"/>
                <a:gd name="connsiteY159" fmla="*/ 2686761 h 4659497"/>
                <a:gd name="connsiteX160" fmla="*/ 1379369 w 4659498"/>
                <a:gd name="connsiteY160" fmla="*/ 2754938 h 4659497"/>
                <a:gd name="connsiteX161" fmla="*/ 1376478 w 4659498"/>
                <a:gd name="connsiteY161" fmla="*/ 2755849 h 4659497"/>
                <a:gd name="connsiteX162" fmla="*/ 1377037 w 4659498"/>
                <a:gd name="connsiteY162" fmla="*/ 2756816 h 4659497"/>
                <a:gd name="connsiteX163" fmla="*/ 1151911 w 4659498"/>
                <a:gd name="connsiteY163" fmla="*/ 3006525 h 4659497"/>
                <a:gd name="connsiteX164" fmla="*/ 1155193 w 4659498"/>
                <a:gd name="connsiteY164" fmla="*/ 3012211 h 4659497"/>
                <a:gd name="connsiteX165" fmla="*/ 1484011 w 4659498"/>
                <a:gd name="connsiteY165" fmla="*/ 2942101 h 4659497"/>
                <a:gd name="connsiteX166" fmla="*/ 1484694 w 4659498"/>
                <a:gd name="connsiteY166" fmla="*/ 2943283 h 4659497"/>
                <a:gd name="connsiteX167" fmla="*/ 1486927 w 4659498"/>
                <a:gd name="connsiteY167" fmla="*/ 2941235 h 4659497"/>
                <a:gd name="connsiteX168" fmla="*/ 1553386 w 4659498"/>
                <a:gd name="connsiteY168" fmla="*/ 2962479 h 4659497"/>
                <a:gd name="connsiteX169" fmla="*/ 1538555 w 4659498"/>
                <a:gd name="connsiteY169" fmla="*/ 3030656 h 4659497"/>
                <a:gd name="connsiteX170" fmla="*/ 1520706 w 4659498"/>
                <a:gd name="connsiteY170" fmla="*/ 3036277 h 4659497"/>
                <a:gd name="connsiteX171" fmla="*/ 1520321 w 4659498"/>
                <a:gd name="connsiteY171" fmla="*/ 3036232 h 4659497"/>
                <a:gd name="connsiteX172" fmla="*/ 1187268 w 4659498"/>
                <a:gd name="connsiteY172" fmla="*/ 3144215 h 4659497"/>
                <a:gd name="connsiteX173" fmla="*/ 943112 w 4659498"/>
                <a:gd name="connsiteY173" fmla="*/ 3340595 h 4659497"/>
                <a:gd name="connsiteX174" fmla="*/ 1182073 w 4659498"/>
                <a:gd name="connsiteY174" fmla="*/ 3404625 h 4659497"/>
                <a:gd name="connsiteX175" fmla="*/ 1189898 w 4659498"/>
                <a:gd name="connsiteY175" fmla="*/ 3398620 h 4659497"/>
                <a:gd name="connsiteX176" fmla="*/ 1222045 w 4659498"/>
                <a:gd name="connsiteY176" fmla="*/ 3402852 h 4659497"/>
                <a:gd name="connsiteX177" fmla="*/ 1237065 w 4659498"/>
                <a:gd name="connsiteY177" fmla="*/ 3422428 h 4659497"/>
                <a:gd name="connsiteX178" fmla="*/ 1256646 w 4659498"/>
                <a:gd name="connsiteY178" fmla="*/ 3437452 h 4659497"/>
                <a:gd name="connsiteX179" fmla="*/ 1260878 w 4659498"/>
                <a:gd name="connsiteY179" fmla="*/ 3469599 h 4659497"/>
                <a:gd name="connsiteX180" fmla="*/ 1254872 w 4659498"/>
                <a:gd name="connsiteY180" fmla="*/ 3477426 h 4659497"/>
                <a:gd name="connsiteX181" fmla="*/ 1319199 w 4659498"/>
                <a:gd name="connsiteY181" fmla="*/ 3717497 h 4659497"/>
                <a:gd name="connsiteX182" fmla="*/ 1516096 w 4659498"/>
                <a:gd name="connsiteY182" fmla="*/ 3472699 h 4659497"/>
                <a:gd name="connsiteX183" fmla="*/ 1627152 w 4659498"/>
                <a:gd name="connsiteY183" fmla="*/ 3130166 h 4659497"/>
                <a:gd name="connsiteX184" fmla="*/ 1629869 w 4659498"/>
                <a:gd name="connsiteY184" fmla="*/ 3121537 h 4659497"/>
                <a:gd name="connsiteX185" fmla="*/ 1678799 w 4659498"/>
                <a:gd name="connsiteY185" fmla="*/ 3099852 h 4659497"/>
                <a:gd name="connsiteX186" fmla="*/ 1698046 w 4659498"/>
                <a:gd name="connsiteY186" fmla="*/ 3106706 h 4659497"/>
                <a:gd name="connsiteX187" fmla="*/ 1719291 w 4659498"/>
                <a:gd name="connsiteY187" fmla="*/ 3173165 h 4659497"/>
                <a:gd name="connsiteX188" fmla="*/ 1717243 w 4659498"/>
                <a:gd name="connsiteY188" fmla="*/ 3175398 h 4659497"/>
                <a:gd name="connsiteX189" fmla="*/ 1718210 w 4659498"/>
                <a:gd name="connsiteY189" fmla="*/ 3175957 h 4659497"/>
                <a:gd name="connsiteX190" fmla="*/ 1648100 w 4659498"/>
                <a:gd name="connsiteY190" fmla="*/ 3504774 h 4659497"/>
                <a:gd name="connsiteX191" fmla="*/ 1653785 w 4659498"/>
                <a:gd name="connsiteY191" fmla="*/ 3508057 h 4659497"/>
                <a:gd name="connsiteX192" fmla="*/ 1903495 w 4659498"/>
                <a:gd name="connsiteY192" fmla="*/ 3282931 h 4659497"/>
                <a:gd name="connsiteX193" fmla="*/ 1904677 w 4659498"/>
                <a:gd name="connsiteY193" fmla="*/ 3283613 h 4659497"/>
                <a:gd name="connsiteX194" fmla="*/ 1905587 w 4659498"/>
                <a:gd name="connsiteY194" fmla="*/ 3280723 h 4659497"/>
                <a:gd name="connsiteX195" fmla="*/ 1973764 w 4659498"/>
                <a:gd name="connsiteY195" fmla="*/ 3265892 h 4659497"/>
                <a:gd name="connsiteX196" fmla="*/ 1995009 w 4659498"/>
                <a:gd name="connsiteY196" fmla="*/ 3332350 h 4659497"/>
                <a:gd name="connsiteX197" fmla="*/ 1982361 w 4659498"/>
                <a:gd name="connsiteY197" fmla="*/ 3346142 h 4659497"/>
                <a:gd name="connsiteX198" fmla="*/ 1982006 w 4659498"/>
                <a:gd name="connsiteY198" fmla="*/ 3346296 h 4659497"/>
                <a:gd name="connsiteX199" fmla="*/ 1747565 w 4659498"/>
                <a:gd name="connsiteY199" fmla="*/ 3606338 h 4659497"/>
                <a:gd name="connsiteX200" fmla="*/ 1634310 w 4659498"/>
                <a:gd name="connsiteY200" fmla="*/ 3898487 h 4659497"/>
                <a:gd name="connsiteX201" fmla="*/ 1873270 w 4659498"/>
                <a:gd name="connsiteY201" fmla="*/ 3834458 h 4659497"/>
                <a:gd name="connsiteX202" fmla="*/ 1877045 w 4659498"/>
                <a:gd name="connsiteY202" fmla="*/ 3825344 h 4659497"/>
                <a:gd name="connsiteX203" fmla="*/ 1907001 w 4659498"/>
                <a:gd name="connsiteY203" fmla="*/ 3812936 h 4659497"/>
                <a:gd name="connsiteX204" fmla="*/ 1929799 w 4659498"/>
                <a:gd name="connsiteY204" fmla="*/ 3822380 h 4659497"/>
                <a:gd name="connsiteX205" fmla="*/ 1954267 w 4659498"/>
                <a:gd name="connsiteY205" fmla="*/ 3825600 h 4659497"/>
                <a:gd name="connsiteX206" fmla="*/ 1974005 w 4659498"/>
                <a:gd name="connsiteY206" fmla="*/ 3851324 h 4659497"/>
                <a:gd name="connsiteX207" fmla="*/ 1972717 w 4659498"/>
                <a:gd name="connsiteY207" fmla="*/ 3861105 h 4659497"/>
                <a:gd name="connsiteX208" fmla="*/ 2148461 w 4659498"/>
                <a:gd name="connsiteY208" fmla="*/ 4036849 h 4659497"/>
                <a:gd name="connsiteX209" fmla="*/ 2196580 w 4659498"/>
                <a:gd name="connsiteY209" fmla="*/ 3726399 h 4659497"/>
                <a:gd name="connsiteX210" fmla="*/ 2121491 w 4659498"/>
                <a:gd name="connsiteY210" fmla="*/ 3374229 h 4659497"/>
                <a:gd name="connsiteX211" fmla="*/ 2119530 w 4659498"/>
                <a:gd name="connsiteY211" fmla="*/ 3365398 h 4659497"/>
                <a:gd name="connsiteX212" fmla="*/ 2171157 w 4659498"/>
                <a:gd name="connsiteY212" fmla="*/ 3318465 h 4659497"/>
                <a:gd name="connsiteX213" fmla="*/ 2222785 w 4659498"/>
                <a:gd name="connsiteY213" fmla="*/ 3365398 h 4659497"/>
                <a:gd name="connsiteX214" fmla="*/ 2222128 w 4659498"/>
                <a:gd name="connsiteY214" fmla="*/ 3368356 h 4659497"/>
                <a:gd name="connsiteX215" fmla="*/ 2223245 w 4659498"/>
                <a:gd name="connsiteY215" fmla="*/ 3368356 h 4659497"/>
                <a:gd name="connsiteX216" fmla="*/ 2326937 w 4659498"/>
                <a:gd name="connsiteY216" fmla="*/ 3688175 h 4659497"/>
                <a:gd name="connsiteX217" fmla="*/ 2333501 w 4659498"/>
                <a:gd name="connsiteY217" fmla="*/ 3688175 h 4659497"/>
                <a:gd name="connsiteX218" fmla="*/ 2437193 w 4659498"/>
                <a:gd name="connsiteY218" fmla="*/ 3368356 h 4659497"/>
                <a:gd name="connsiteX219" fmla="*/ 2438558 w 4659498"/>
                <a:gd name="connsiteY219" fmla="*/ 3368356 h 4659497"/>
                <a:gd name="connsiteX220" fmla="*/ 2437901 w 4659498"/>
                <a:gd name="connsiteY220" fmla="*/ 3365398 h 4659497"/>
                <a:gd name="connsiteX221" fmla="*/ 2489529 w 4659498"/>
                <a:gd name="connsiteY221" fmla="*/ 3318465 h 4659497"/>
                <a:gd name="connsiteX222" fmla="*/ 2541156 w 4659498"/>
                <a:gd name="connsiteY222" fmla="*/ 3365398 h 4659497"/>
                <a:gd name="connsiteX223" fmla="*/ 2537099 w 4659498"/>
                <a:gd name="connsiteY223" fmla="*/ 3383665 h 4659497"/>
                <a:gd name="connsiteX224" fmla="*/ 2536868 w 4659498"/>
                <a:gd name="connsiteY224" fmla="*/ 3383977 h 4659497"/>
                <a:gd name="connsiteX225" fmla="*/ 2463858 w 4659498"/>
                <a:gd name="connsiteY225" fmla="*/ 3726400 h 4659497"/>
                <a:gd name="connsiteX226" fmla="*/ 2511850 w 4659498"/>
                <a:gd name="connsiteY226" fmla="*/ 4036035 h 4659497"/>
                <a:gd name="connsiteX227" fmla="*/ 2686783 w 4659498"/>
                <a:gd name="connsiteY227" fmla="*/ 3861103 h 4659497"/>
                <a:gd name="connsiteX228" fmla="*/ 2685495 w 4659498"/>
                <a:gd name="connsiteY228" fmla="*/ 3851323 h 4659497"/>
                <a:gd name="connsiteX229" fmla="*/ 2705234 w 4659498"/>
                <a:gd name="connsiteY229" fmla="*/ 3825599 h 4659497"/>
                <a:gd name="connsiteX230" fmla="*/ 2729701 w 4659498"/>
                <a:gd name="connsiteY230" fmla="*/ 3822379 h 4659497"/>
                <a:gd name="connsiteX231" fmla="*/ 2752498 w 4659498"/>
                <a:gd name="connsiteY231" fmla="*/ 3812936 h 4659497"/>
                <a:gd name="connsiteX232" fmla="*/ 2782453 w 4659498"/>
                <a:gd name="connsiteY232" fmla="*/ 3825344 h 4659497"/>
                <a:gd name="connsiteX233" fmla="*/ 2786228 w 4659498"/>
                <a:gd name="connsiteY233" fmla="*/ 3834456 h 4659497"/>
                <a:gd name="connsiteX234" fmla="*/ 3026301 w 4659498"/>
                <a:gd name="connsiteY234" fmla="*/ 3898784 h 4659497"/>
                <a:gd name="connsiteX235" fmla="*/ 2912748 w 4659498"/>
                <a:gd name="connsiteY235" fmla="*/ 3605867 h 4659497"/>
                <a:gd name="connsiteX236" fmla="*/ 2671634 w 4659498"/>
                <a:gd name="connsiteY236" fmla="*/ 3338423 h 4659497"/>
                <a:gd name="connsiteX237" fmla="*/ 2665520 w 4659498"/>
                <a:gd name="connsiteY237" fmla="*/ 3331756 h 4659497"/>
                <a:gd name="connsiteX238" fmla="*/ 2686764 w 4659498"/>
                <a:gd name="connsiteY238" fmla="*/ 3265297 h 4659497"/>
                <a:gd name="connsiteX239" fmla="*/ 2754942 w 4659498"/>
                <a:gd name="connsiteY239" fmla="*/ 3280128 h 4659497"/>
                <a:gd name="connsiteX240" fmla="*/ 2755852 w 4659498"/>
                <a:gd name="connsiteY240" fmla="*/ 3283019 h 4659497"/>
                <a:gd name="connsiteX241" fmla="*/ 2756819 w 4659498"/>
                <a:gd name="connsiteY241" fmla="*/ 3282460 h 4659497"/>
                <a:gd name="connsiteX242" fmla="*/ 3006529 w 4659498"/>
                <a:gd name="connsiteY242" fmla="*/ 3507586 h 4659497"/>
                <a:gd name="connsiteX243" fmla="*/ 3012214 w 4659498"/>
                <a:gd name="connsiteY243" fmla="*/ 3504304 h 4659497"/>
                <a:gd name="connsiteX244" fmla="*/ 2942104 w 4659498"/>
                <a:gd name="connsiteY244" fmla="*/ 3175486 h 4659497"/>
                <a:gd name="connsiteX245" fmla="*/ 2943286 w 4659498"/>
                <a:gd name="connsiteY245" fmla="*/ 3174803 h 4659497"/>
                <a:gd name="connsiteX246" fmla="*/ 2941238 w 4659498"/>
                <a:gd name="connsiteY246" fmla="*/ 3172570 h 4659497"/>
                <a:gd name="connsiteX247" fmla="*/ 2962482 w 4659498"/>
                <a:gd name="connsiteY247" fmla="*/ 3106111 h 4659497"/>
                <a:gd name="connsiteX248" fmla="*/ 3030659 w 4659498"/>
                <a:gd name="connsiteY248" fmla="*/ 3120942 h 4659497"/>
                <a:gd name="connsiteX249" fmla="*/ 3036280 w 4659498"/>
                <a:gd name="connsiteY249" fmla="*/ 3138791 h 4659497"/>
                <a:gd name="connsiteX250" fmla="*/ 3036236 w 4659498"/>
                <a:gd name="connsiteY250" fmla="*/ 3139176 h 4659497"/>
                <a:gd name="connsiteX251" fmla="*/ 3144218 w 4659498"/>
                <a:gd name="connsiteY251" fmla="*/ 3472229 h 4659497"/>
                <a:gd name="connsiteX252" fmla="*/ 3340598 w 4659498"/>
                <a:gd name="connsiteY252" fmla="*/ 3716385 h 4659497"/>
                <a:gd name="connsiteX253" fmla="*/ 3404627 w 4659498"/>
                <a:gd name="connsiteY253" fmla="*/ 3477426 h 4659497"/>
                <a:gd name="connsiteX254" fmla="*/ 3398621 w 4659498"/>
                <a:gd name="connsiteY254" fmla="*/ 3469599 h 4659497"/>
                <a:gd name="connsiteX255" fmla="*/ 3402853 w 4659498"/>
                <a:gd name="connsiteY255" fmla="*/ 3437452 h 4659497"/>
                <a:gd name="connsiteX256" fmla="*/ 3422434 w 4659498"/>
                <a:gd name="connsiteY256" fmla="*/ 3422428 h 4659497"/>
                <a:gd name="connsiteX257" fmla="*/ 3437455 w 4659498"/>
                <a:gd name="connsiteY257" fmla="*/ 3402851 h 4659497"/>
                <a:gd name="connsiteX258" fmla="*/ 3469602 w 4659498"/>
                <a:gd name="connsiteY258" fmla="*/ 3398619 h 4659497"/>
                <a:gd name="connsiteX259" fmla="*/ 3477428 w 4659498"/>
                <a:gd name="connsiteY259" fmla="*/ 3404625 h 4659497"/>
                <a:gd name="connsiteX260" fmla="*/ 3717498 w 4659498"/>
                <a:gd name="connsiteY260" fmla="*/ 3340298 h 4659497"/>
                <a:gd name="connsiteX261" fmla="*/ 3472700 w 4659498"/>
                <a:gd name="connsiteY261" fmla="*/ 3143401 h 4659497"/>
                <a:gd name="connsiteX262" fmla="*/ 3130167 w 4659498"/>
                <a:gd name="connsiteY262" fmla="*/ 3032345 h 4659497"/>
                <a:gd name="connsiteX263" fmla="*/ 3121538 w 4659498"/>
                <a:gd name="connsiteY263" fmla="*/ 3029628 h 4659497"/>
                <a:gd name="connsiteX264" fmla="*/ 3106707 w 4659498"/>
                <a:gd name="connsiteY264" fmla="*/ 2961451 h 4659497"/>
                <a:gd name="connsiteX265" fmla="*/ 3173166 w 4659498"/>
                <a:gd name="connsiteY265" fmla="*/ 2940206 h 4659497"/>
                <a:gd name="connsiteX266" fmla="*/ 3175399 w 4659498"/>
                <a:gd name="connsiteY266" fmla="*/ 2942254 h 4659497"/>
                <a:gd name="connsiteX267" fmla="*/ 3175958 w 4659498"/>
                <a:gd name="connsiteY267" fmla="*/ 2941287 h 4659497"/>
                <a:gd name="connsiteX268" fmla="*/ 3504775 w 4659498"/>
                <a:gd name="connsiteY268" fmla="*/ 3011397 h 4659497"/>
                <a:gd name="connsiteX269" fmla="*/ 3508058 w 4659498"/>
                <a:gd name="connsiteY269" fmla="*/ 3005712 h 4659497"/>
                <a:gd name="connsiteX270" fmla="*/ 3282932 w 4659498"/>
                <a:gd name="connsiteY270" fmla="*/ 2756002 h 4659497"/>
                <a:gd name="connsiteX271" fmla="*/ 3283614 w 4659498"/>
                <a:gd name="connsiteY271" fmla="*/ 2754820 h 4659497"/>
                <a:gd name="connsiteX272" fmla="*/ 3280724 w 4659498"/>
                <a:gd name="connsiteY272" fmla="*/ 2753910 h 4659497"/>
                <a:gd name="connsiteX273" fmla="*/ 3265893 w 4659498"/>
                <a:gd name="connsiteY273" fmla="*/ 2685733 h 4659497"/>
                <a:gd name="connsiteX274" fmla="*/ 3332352 w 4659498"/>
                <a:gd name="connsiteY274" fmla="*/ 2664488 h 4659497"/>
                <a:gd name="connsiteX275" fmla="*/ 3346143 w 4659498"/>
                <a:gd name="connsiteY275" fmla="*/ 2677136 h 4659497"/>
                <a:gd name="connsiteX276" fmla="*/ 3346298 w 4659498"/>
                <a:gd name="connsiteY276" fmla="*/ 2677491 h 4659497"/>
                <a:gd name="connsiteX277" fmla="*/ 3606339 w 4659498"/>
                <a:gd name="connsiteY277" fmla="*/ 2911932 h 4659497"/>
                <a:gd name="connsiteX278" fmla="*/ 3898488 w 4659498"/>
                <a:gd name="connsiteY278" fmla="*/ 3025187 h 4659497"/>
                <a:gd name="connsiteX279" fmla="*/ 3834459 w 4659498"/>
                <a:gd name="connsiteY279" fmla="*/ 2786227 h 4659497"/>
                <a:gd name="connsiteX280" fmla="*/ 3825345 w 4659498"/>
                <a:gd name="connsiteY280" fmla="*/ 2782452 h 4659497"/>
                <a:gd name="connsiteX281" fmla="*/ 3812937 w 4659498"/>
                <a:gd name="connsiteY281" fmla="*/ 2752497 h 4659497"/>
                <a:gd name="connsiteX282" fmla="*/ 3822381 w 4659498"/>
                <a:gd name="connsiteY282" fmla="*/ 2729698 h 4659497"/>
                <a:gd name="connsiteX283" fmla="*/ 3825602 w 4659498"/>
                <a:gd name="connsiteY283" fmla="*/ 2705231 h 4659497"/>
                <a:gd name="connsiteX284" fmla="*/ 3851325 w 4659498"/>
                <a:gd name="connsiteY284" fmla="*/ 2685492 h 4659497"/>
                <a:gd name="connsiteX285" fmla="*/ 3861106 w 4659498"/>
                <a:gd name="connsiteY285" fmla="*/ 2686780 h 4659497"/>
                <a:gd name="connsiteX286" fmla="*/ 4036850 w 4659498"/>
                <a:gd name="connsiteY286" fmla="*/ 2511036 h 4659497"/>
                <a:gd name="connsiteX287" fmla="*/ 3726400 w 4659498"/>
                <a:gd name="connsiteY287" fmla="*/ 2462917 h 4659497"/>
                <a:gd name="connsiteX288" fmla="*/ 3374230 w 4659498"/>
                <a:gd name="connsiteY288" fmla="*/ 2538006 h 4659497"/>
                <a:gd name="connsiteX289" fmla="*/ 3365399 w 4659498"/>
                <a:gd name="connsiteY289" fmla="*/ 2539968 h 4659497"/>
                <a:gd name="connsiteX290" fmla="*/ 3318466 w 4659498"/>
                <a:gd name="connsiteY290" fmla="*/ 2488340 h 4659497"/>
                <a:gd name="connsiteX291" fmla="*/ 3365399 w 4659498"/>
                <a:gd name="connsiteY291" fmla="*/ 2436713 h 4659497"/>
                <a:gd name="connsiteX292" fmla="*/ 3368357 w 4659498"/>
                <a:gd name="connsiteY292" fmla="*/ 2437370 h 4659497"/>
                <a:gd name="connsiteX293" fmla="*/ 3368357 w 4659498"/>
                <a:gd name="connsiteY293" fmla="*/ 2436253 h 4659497"/>
                <a:gd name="connsiteX294" fmla="*/ 3688176 w 4659498"/>
                <a:gd name="connsiteY294" fmla="*/ 2332561 h 4659497"/>
                <a:gd name="connsiteX295" fmla="*/ 3688176 w 4659498"/>
                <a:gd name="connsiteY295" fmla="*/ 2325996 h 4659497"/>
                <a:gd name="connsiteX296" fmla="*/ 3368357 w 4659498"/>
                <a:gd name="connsiteY296" fmla="*/ 2222304 h 4659497"/>
                <a:gd name="connsiteX297" fmla="*/ 3368357 w 4659498"/>
                <a:gd name="connsiteY297" fmla="*/ 2220939 h 4659497"/>
                <a:gd name="connsiteX298" fmla="*/ 3365399 w 4659498"/>
                <a:gd name="connsiteY298" fmla="*/ 2221596 h 4659497"/>
                <a:gd name="connsiteX299" fmla="*/ 3318466 w 4659498"/>
                <a:gd name="connsiteY299" fmla="*/ 2169969 h 4659497"/>
                <a:gd name="connsiteX300" fmla="*/ 3365399 w 4659498"/>
                <a:gd name="connsiteY300" fmla="*/ 2118341 h 4659497"/>
                <a:gd name="connsiteX301" fmla="*/ 3383666 w 4659498"/>
                <a:gd name="connsiteY301" fmla="*/ 2122398 h 4659497"/>
                <a:gd name="connsiteX302" fmla="*/ 3383978 w 4659498"/>
                <a:gd name="connsiteY302" fmla="*/ 2122629 h 4659497"/>
                <a:gd name="connsiteX303" fmla="*/ 3726401 w 4659498"/>
                <a:gd name="connsiteY303" fmla="*/ 2195640 h 4659497"/>
                <a:gd name="connsiteX304" fmla="*/ 4036036 w 4659498"/>
                <a:gd name="connsiteY304" fmla="*/ 2147647 h 4659497"/>
                <a:gd name="connsiteX305" fmla="*/ 3861105 w 4659498"/>
                <a:gd name="connsiteY305" fmla="*/ 1972716 h 4659497"/>
                <a:gd name="connsiteX306" fmla="*/ 3851326 w 4659498"/>
                <a:gd name="connsiteY306" fmla="*/ 1974003 h 4659497"/>
                <a:gd name="connsiteX307" fmla="*/ 3825602 w 4659498"/>
                <a:gd name="connsiteY307" fmla="*/ 1954265 h 4659497"/>
                <a:gd name="connsiteX308" fmla="*/ 3822382 w 4659498"/>
                <a:gd name="connsiteY308" fmla="*/ 1929803 h 4659497"/>
                <a:gd name="connsiteX309" fmla="*/ 3812937 w 4659498"/>
                <a:gd name="connsiteY309" fmla="*/ 1907000 h 4659497"/>
                <a:gd name="connsiteX310" fmla="*/ 3825345 w 4659498"/>
                <a:gd name="connsiteY310" fmla="*/ 1877044 h 4659497"/>
                <a:gd name="connsiteX311" fmla="*/ 3834460 w 4659498"/>
                <a:gd name="connsiteY311" fmla="*/ 1873269 h 4659497"/>
                <a:gd name="connsiteX312" fmla="*/ 3898787 w 4659498"/>
                <a:gd name="connsiteY312" fmla="*/ 1633197 h 4659497"/>
                <a:gd name="connsiteX313" fmla="*/ 3605870 w 4659498"/>
                <a:gd name="connsiteY313" fmla="*/ 1746750 h 4659497"/>
                <a:gd name="connsiteX314" fmla="*/ 3338426 w 4659498"/>
                <a:gd name="connsiteY314" fmla="*/ 1987864 h 4659497"/>
                <a:gd name="connsiteX315" fmla="*/ 3331759 w 4659498"/>
                <a:gd name="connsiteY315" fmla="*/ 1993978 h 4659497"/>
                <a:gd name="connsiteX316" fmla="*/ 3265300 w 4659498"/>
                <a:gd name="connsiteY316" fmla="*/ 1972734 h 4659497"/>
                <a:gd name="connsiteX317" fmla="*/ 3280131 w 4659498"/>
                <a:gd name="connsiteY317" fmla="*/ 1904557 h 4659497"/>
                <a:gd name="connsiteX318" fmla="*/ 3283022 w 4659498"/>
                <a:gd name="connsiteY318" fmla="*/ 1903647 h 4659497"/>
                <a:gd name="connsiteX319" fmla="*/ 3282463 w 4659498"/>
                <a:gd name="connsiteY319" fmla="*/ 1902679 h 4659497"/>
                <a:gd name="connsiteX320" fmla="*/ 3507589 w 4659498"/>
                <a:gd name="connsiteY320" fmla="*/ 1652970 h 4659497"/>
                <a:gd name="connsiteX321" fmla="*/ 3504307 w 4659498"/>
                <a:gd name="connsiteY321" fmla="*/ 1647285 h 4659497"/>
                <a:gd name="connsiteX322" fmla="*/ 3175489 w 4659498"/>
                <a:gd name="connsiteY322" fmla="*/ 1717395 h 4659497"/>
                <a:gd name="connsiteX323" fmla="*/ 3174807 w 4659498"/>
                <a:gd name="connsiteY323" fmla="*/ 1716212 h 4659497"/>
                <a:gd name="connsiteX324" fmla="*/ 3172573 w 4659498"/>
                <a:gd name="connsiteY324" fmla="*/ 1718261 h 4659497"/>
                <a:gd name="connsiteX325" fmla="*/ 3106115 w 4659498"/>
                <a:gd name="connsiteY325" fmla="*/ 1697016 h 4659497"/>
                <a:gd name="connsiteX326" fmla="*/ 3120945 w 4659498"/>
                <a:gd name="connsiteY326" fmla="*/ 1628839 h 4659497"/>
                <a:gd name="connsiteX327" fmla="*/ 3138794 w 4659498"/>
                <a:gd name="connsiteY327" fmla="*/ 1623219 h 4659497"/>
                <a:gd name="connsiteX328" fmla="*/ 3139179 w 4659498"/>
                <a:gd name="connsiteY328" fmla="*/ 1623263 h 4659497"/>
                <a:gd name="connsiteX329" fmla="*/ 3472232 w 4659498"/>
                <a:gd name="connsiteY329" fmla="*/ 1515281 h 4659497"/>
                <a:gd name="connsiteX330" fmla="*/ 3716388 w 4659498"/>
                <a:gd name="connsiteY330" fmla="*/ 1318900 h 4659497"/>
                <a:gd name="connsiteX331" fmla="*/ 3477427 w 4659498"/>
                <a:gd name="connsiteY331" fmla="*/ 1254871 h 4659497"/>
                <a:gd name="connsiteX332" fmla="*/ 3469601 w 4659498"/>
                <a:gd name="connsiteY332" fmla="*/ 1260876 h 4659497"/>
                <a:gd name="connsiteX333" fmla="*/ 3437455 w 4659498"/>
                <a:gd name="connsiteY333" fmla="*/ 1256644 h 4659497"/>
                <a:gd name="connsiteX334" fmla="*/ 3422431 w 4659498"/>
                <a:gd name="connsiteY334" fmla="*/ 1237065 h 4659497"/>
                <a:gd name="connsiteX335" fmla="*/ 3402854 w 4659498"/>
                <a:gd name="connsiteY335" fmla="*/ 1222043 h 4659497"/>
                <a:gd name="connsiteX336" fmla="*/ 3398622 w 4659498"/>
                <a:gd name="connsiteY336" fmla="*/ 1189897 h 4659497"/>
                <a:gd name="connsiteX337" fmla="*/ 3404627 w 4659498"/>
                <a:gd name="connsiteY337" fmla="*/ 1182071 h 4659497"/>
                <a:gd name="connsiteX338" fmla="*/ 3340300 w 4659498"/>
                <a:gd name="connsiteY338" fmla="*/ 942000 h 4659497"/>
                <a:gd name="connsiteX339" fmla="*/ 3143403 w 4659498"/>
                <a:gd name="connsiteY339" fmla="*/ 1186797 h 4659497"/>
                <a:gd name="connsiteX340" fmla="*/ 3032347 w 4659498"/>
                <a:gd name="connsiteY340" fmla="*/ 1529330 h 4659497"/>
                <a:gd name="connsiteX341" fmla="*/ 3029630 w 4659498"/>
                <a:gd name="connsiteY341" fmla="*/ 1537959 h 4659497"/>
                <a:gd name="connsiteX342" fmla="*/ 2961453 w 4659498"/>
                <a:gd name="connsiteY342" fmla="*/ 1552790 h 4659497"/>
                <a:gd name="connsiteX343" fmla="*/ 2940208 w 4659498"/>
                <a:gd name="connsiteY343" fmla="*/ 1486332 h 4659497"/>
                <a:gd name="connsiteX344" fmla="*/ 2942257 w 4659498"/>
                <a:gd name="connsiteY344" fmla="*/ 1484098 h 4659497"/>
                <a:gd name="connsiteX345" fmla="*/ 2941289 w 4659498"/>
                <a:gd name="connsiteY345" fmla="*/ 1483540 h 4659497"/>
                <a:gd name="connsiteX346" fmla="*/ 3011399 w 4659498"/>
                <a:gd name="connsiteY346" fmla="*/ 1154722 h 4659497"/>
                <a:gd name="connsiteX347" fmla="*/ 3005714 w 4659498"/>
                <a:gd name="connsiteY347" fmla="*/ 1151440 h 4659497"/>
                <a:gd name="connsiteX348" fmla="*/ 2756004 w 4659498"/>
                <a:gd name="connsiteY348" fmla="*/ 1376565 h 4659497"/>
                <a:gd name="connsiteX349" fmla="*/ 2754822 w 4659498"/>
                <a:gd name="connsiteY349" fmla="*/ 1375883 h 4659497"/>
                <a:gd name="connsiteX350" fmla="*/ 2753912 w 4659498"/>
                <a:gd name="connsiteY350" fmla="*/ 1378773 h 4659497"/>
                <a:gd name="connsiteX351" fmla="*/ 2685735 w 4659498"/>
                <a:gd name="connsiteY351" fmla="*/ 1393604 h 4659497"/>
                <a:gd name="connsiteX352" fmla="*/ 2664490 w 4659498"/>
                <a:gd name="connsiteY352" fmla="*/ 1327146 h 4659497"/>
                <a:gd name="connsiteX353" fmla="*/ 2677138 w 4659498"/>
                <a:gd name="connsiteY353" fmla="*/ 1313354 h 4659497"/>
                <a:gd name="connsiteX354" fmla="*/ 2677493 w 4659498"/>
                <a:gd name="connsiteY354" fmla="*/ 1313200 h 4659497"/>
                <a:gd name="connsiteX355" fmla="*/ 2911934 w 4659498"/>
                <a:gd name="connsiteY355" fmla="*/ 1053158 h 4659497"/>
                <a:gd name="connsiteX356" fmla="*/ 3025189 w 4659498"/>
                <a:gd name="connsiteY356" fmla="*/ 761010 h 4659497"/>
                <a:gd name="connsiteX357" fmla="*/ 2786229 w 4659498"/>
                <a:gd name="connsiteY357" fmla="*/ 825039 h 4659497"/>
                <a:gd name="connsiteX358" fmla="*/ 2782453 w 4659498"/>
                <a:gd name="connsiteY358" fmla="*/ 834153 h 4659497"/>
                <a:gd name="connsiteX359" fmla="*/ 2752498 w 4659498"/>
                <a:gd name="connsiteY359" fmla="*/ 846561 h 4659497"/>
                <a:gd name="connsiteX360" fmla="*/ 2729696 w 4659498"/>
                <a:gd name="connsiteY360" fmla="*/ 837116 h 4659497"/>
                <a:gd name="connsiteX361" fmla="*/ 2705232 w 4659498"/>
                <a:gd name="connsiteY361" fmla="*/ 833896 h 4659497"/>
                <a:gd name="connsiteX362" fmla="*/ 2685494 w 4659498"/>
                <a:gd name="connsiteY362" fmla="*/ 808172 h 4659497"/>
                <a:gd name="connsiteX363" fmla="*/ 2686782 w 4659498"/>
                <a:gd name="connsiteY363" fmla="*/ 798393 h 4659497"/>
                <a:gd name="connsiteX364" fmla="*/ 2210459 w 4659498"/>
                <a:gd name="connsiteY364" fmla="*/ 470541 h 4659497"/>
                <a:gd name="connsiteX365" fmla="*/ 2448100 w 4659498"/>
                <a:gd name="connsiteY365" fmla="*/ 470541 h 4659497"/>
                <a:gd name="connsiteX366" fmla="*/ 2501065 w 4659498"/>
                <a:gd name="connsiteY366" fmla="*/ 492480 h 4659497"/>
                <a:gd name="connsiteX367" fmla="*/ 2502543 w 4659498"/>
                <a:gd name="connsiteY367" fmla="*/ 494672 h 4659497"/>
                <a:gd name="connsiteX368" fmla="*/ 2503556 w 4659498"/>
                <a:gd name="connsiteY368" fmla="*/ 495345 h 4659497"/>
                <a:gd name="connsiteX369" fmla="*/ 2754134 w 4659498"/>
                <a:gd name="connsiteY369" fmla="*/ 745922 h 4659497"/>
                <a:gd name="connsiteX370" fmla="*/ 3094838 w 4659498"/>
                <a:gd name="connsiteY370" fmla="*/ 654631 h 4659497"/>
                <a:gd name="connsiteX371" fmla="*/ 3099207 w 4659498"/>
                <a:gd name="connsiteY371" fmla="*/ 652499 h 4659497"/>
                <a:gd name="connsiteX372" fmla="*/ 3156045 w 4659498"/>
                <a:gd name="connsiteY372" fmla="*/ 659982 h 4659497"/>
                <a:gd name="connsiteX373" fmla="*/ 3361849 w 4659498"/>
                <a:gd name="connsiteY373" fmla="*/ 778803 h 4659497"/>
                <a:gd name="connsiteX374" fmla="*/ 3396748 w 4659498"/>
                <a:gd name="connsiteY374" fmla="*/ 824284 h 4659497"/>
                <a:gd name="connsiteX375" fmla="*/ 3396932 w 4659498"/>
                <a:gd name="connsiteY375" fmla="*/ 826922 h 4659497"/>
                <a:gd name="connsiteX376" fmla="*/ 3397473 w 4659498"/>
                <a:gd name="connsiteY376" fmla="*/ 828011 h 4659497"/>
                <a:gd name="connsiteX377" fmla="*/ 3489191 w 4659498"/>
                <a:gd name="connsiteY377" fmla="*/ 1170306 h 4659497"/>
                <a:gd name="connsiteX378" fmla="*/ 3829895 w 4659498"/>
                <a:gd name="connsiteY378" fmla="*/ 1261598 h 4659497"/>
                <a:gd name="connsiteX379" fmla="*/ 3834745 w 4659498"/>
                <a:gd name="connsiteY379" fmla="*/ 1261936 h 4659497"/>
                <a:gd name="connsiteX380" fmla="*/ 3880226 w 4659498"/>
                <a:gd name="connsiteY380" fmla="*/ 1296835 h 4659497"/>
                <a:gd name="connsiteX381" fmla="*/ 3999047 w 4659498"/>
                <a:gd name="connsiteY381" fmla="*/ 1502639 h 4659497"/>
                <a:gd name="connsiteX382" fmla="*/ 4006530 w 4659498"/>
                <a:gd name="connsiteY382" fmla="*/ 1559476 h 4659497"/>
                <a:gd name="connsiteX383" fmla="*/ 4005370 w 4659498"/>
                <a:gd name="connsiteY383" fmla="*/ 1561853 h 4659497"/>
                <a:gd name="connsiteX384" fmla="*/ 4005295 w 4659498"/>
                <a:gd name="connsiteY384" fmla="*/ 1563066 h 4659497"/>
                <a:gd name="connsiteX385" fmla="*/ 3913576 w 4659498"/>
                <a:gd name="connsiteY385" fmla="*/ 1905364 h 4659497"/>
                <a:gd name="connsiteX386" fmla="*/ 4162988 w 4659498"/>
                <a:gd name="connsiteY386" fmla="*/ 2154775 h 4659497"/>
                <a:gd name="connsiteX387" fmla="*/ 4167019 w 4659498"/>
                <a:gd name="connsiteY387" fmla="*/ 2157493 h 4659497"/>
                <a:gd name="connsiteX388" fmla="*/ 4188957 w 4659498"/>
                <a:gd name="connsiteY388" fmla="*/ 2210458 h 4659497"/>
                <a:gd name="connsiteX389" fmla="*/ 4188957 w 4659498"/>
                <a:gd name="connsiteY389" fmla="*/ 2448099 h 4659497"/>
                <a:gd name="connsiteX390" fmla="*/ 4167019 w 4659498"/>
                <a:gd name="connsiteY390" fmla="*/ 2501064 h 4659497"/>
                <a:gd name="connsiteX391" fmla="*/ 4164826 w 4659498"/>
                <a:gd name="connsiteY391" fmla="*/ 2502542 h 4659497"/>
                <a:gd name="connsiteX392" fmla="*/ 4164154 w 4659498"/>
                <a:gd name="connsiteY392" fmla="*/ 2503555 h 4659497"/>
                <a:gd name="connsiteX393" fmla="*/ 3913576 w 4659498"/>
                <a:gd name="connsiteY393" fmla="*/ 2754133 h 4659497"/>
                <a:gd name="connsiteX394" fmla="*/ 4004867 w 4659498"/>
                <a:gd name="connsiteY394" fmla="*/ 3094836 h 4659497"/>
                <a:gd name="connsiteX395" fmla="*/ 4006999 w 4659498"/>
                <a:gd name="connsiteY395" fmla="*/ 3099205 h 4659497"/>
                <a:gd name="connsiteX396" fmla="*/ 3999516 w 4659498"/>
                <a:gd name="connsiteY396" fmla="*/ 3156043 h 4659497"/>
                <a:gd name="connsiteX397" fmla="*/ 3880695 w 4659498"/>
                <a:gd name="connsiteY397" fmla="*/ 3361847 h 4659497"/>
                <a:gd name="connsiteX398" fmla="*/ 3835214 w 4659498"/>
                <a:gd name="connsiteY398" fmla="*/ 3396746 h 4659497"/>
                <a:gd name="connsiteX399" fmla="*/ 3832576 w 4659498"/>
                <a:gd name="connsiteY399" fmla="*/ 3396930 h 4659497"/>
                <a:gd name="connsiteX400" fmla="*/ 3831487 w 4659498"/>
                <a:gd name="connsiteY400" fmla="*/ 3397471 h 4659497"/>
                <a:gd name="connsiteX401" fmla="*/ 3489192 w 4659498"/>
                <a:gd name="connsiteY401" fmla="*/ 3489189 h 4659497"/>
                <a:gd name="connsiteX402" fmla="*/ 3397901 w 4659498"/>
                <a:gd name="connsiteY402" fmla="*/ 3829892 h 4659497"/>
                <a:gd name="connsiteX403" fmla="*/ 3397563 w 4659498"/>
                <a:gd name="connsiteY403" fmla="*/ 3834742 h 4659497"/>
                <a:gd name="connsiteX404" fmla="*/ 3362663 w 4659498"/>
                <a:gd name="connsiteY404" fmla="*/ 3880223 h 4659497"/>
                <a:gd name="connsiteX405" fmla="*/ 3156860 w 4659498"/>
                <a:gd name="connsiteY405" fmla="*/ 3999044 h 4659497"/>
                <a:gd name="connsiteX406" fmla="*/ 3100022 w 4659498"/>
                <a:gd name="connsiteY406" fmla="*/ 4006527 h 4659497"/>
                <a:gd name="connsiteX407" fmla="*/ 3097646 w 4659498"/>
                <a:gd name="connsiteY407" fmla="*/ 4005367 h 4659497"/>
                <a:gd name="connsiteX408" fmla="*/ 3096432 w 4659498"/>
                <a:gd name="connsiteY408" fmla="*/ 4005292 h 4659497"/>
                <a:gd name="connsiteX409" fmla="*/ 2754135 w 4659498"/>
                <a:gd name="connsiteY409" fmla="*/ 3913574 h 4659497"/>
                <a:gd name="connsiteX410" fmla="*/ 2504722 w 4659498"/>
                <a:gd name="connsiteY410" fmla="*/ 4162987 h 4659497"/>
                <a:gd name="connsiteX411" fmla="*/ 2502004 w 4659498"/>
                <a:gd name="connsiteY411" fmla="*/ 4167018 h 4659497"/>
                <a:gd name="connsiteX412" fmla="*/ 2449039 w 4659498"/>
                <a:gd name="connsiteY412" fmla="*/ 4188956 h 4659497"/>
                <a:gd name="connsiteX413" fmla="*/ 2211398 w 4659498"/>
                <a:gd name="connsiteY413" fmla="*/ 4188956 h 4659497"/>
                <a:gd name="connsiteX414" fmla="*/ 2158434 w 4659498"/>
                <a:gd name="connsiteY414" fmla="*/ 4167018 h 4659497"/>
                <a:gd name="connsiteX415" fmla="*/ 2156955 w 4659498"/>
                <a:gd name="connsiteY415" fmla="*/ 4164825 h 4659497"/>
                <a:gd name="connsiteX416" fmla="*/ 2155943 w 4659498"/>
                <a:gd name="connsiteY416" fmla="*/ 4164153 h 4659497"/>
                <a:gd name="connsiteX417" fmla="*/ 1905365 w 4659498"/>
                <a:gd name="connsiteY417" fmla="*/ 3913575 h 4659497"/>
                <a:gd name="connsiteX418" fmla="*/ 1564661 w 4659498"/>
                <a:gd name="connsiteY418" fmla="*/ 4004866 h 4659497"/>
                <a:gd name="connsiteX419" fmla="*/ 1560292 w 4659498"/>
                <a:gd name="connsiteY419" fmla="*/ 4006998 h 4659497"/>
                <a:gd name="connsiteX420" fmla="*/ 1503454 w 4659498"/>
                <a:gd name="connsiteY420" fmla="*/ 3999515 h 4659497"/>
                <a:gd name="connsiteX421" fmla="*/ 1297650 w 4659498"/>
                <a:gd name="connsiteY421" fmla="*/ 3880694 h 4659497"/>
                <a:gd name="connsiteX422" fmla="*/ 1262751 w 4659498"/>
                <a:gd name="connsiteY422" fmla="*/ 3835213 h 4659497"/>
                <a:gd name="connsiteX423" fmla="*/ 1262567 w 4659498"/>
                <a:gd name="connsiteY423" fmla="*/ 3832575 h 4659497"/>
                <a:gd name="connsiteX424" fmla="*/ 1262026 w 4659498"/>
                <a:gd name="connsiteY424" fmla="*/ 3831486 h 4659497"/>
                <a:gd name="connsiteX425" fmla="*/ 1170308 w 4659498"/>
                <a:gd name="connsiteY425" fmla="*/ 3489189 h 4659497"/>
                <a:gd name="connsiteX426" fmla="*/ 829605 w 4659498"/>
                <a:gd name="connsiteY426" fmla="*/ 3397898 h 4659497"/>
                <a:gd name="connsiteX427" fmla="*/ 824755 w 4659498"/>
                <a:gd name="connsiteY427" fmla="*/ 3397560 h 4659497"/>
                <a:gd name="connsiteX428" fmla="*/ 779274 w 4659498"/>
                <a:gd name="connsiteY428" fmla="*/ 3362660 h 4659497"/>
                <a:gd name="connsiteX429" fmla="*/ 660453 w 4659498"/>
                <a:gd name="connsiteY429" fmla="*/ 3156856 h 4659497"/>
                <a:gd name="connsiteX430" fmla="*/ 652970 w 4659498"/>
                <a:gd name="connsiteY430" fmla="*/ 3100019 h 4659497"/>
                <a:gd name="connsiteX431" fmla="*/ 654130 w 4659498"/>
                <a:gd name="connsiteY431" fmla="*/ 3097642 h 4659497"/>
                <a:gd name="connsiteX432" fmla="*/ 654206 w 4659498"/>
                <a:gd name="connsiteY432" fmla="*/ 3096429 h 4659497"/>
                <a:gd name="connsiteX433" fmla="*/ 745923 w 4659498"/>
                <a:gd name="connsiteY433" fmla="*/ 2754134 h 4659497"/>
                <a:gd name="connsiteX434" fmla="*/ 496511 w 4659498"/>
                <a:gd name="connsiteY434" fmla="*/ 2504721 h 4659497"/>
                <a:gd name="connsiteX435" fmla="*/ 492479 w 4659498"/>
                <a:gd name="connsiteY435" fmla="*/ 2502003 h 4659497"/>
                <a:gd name="connsiteX436" fmla="*/ 470541 w 4659498"/>
                <a:gd name="connsiteY436" fmla="*/ 2449038 h 4659497"/>
                <a:gd name="connsiteX437" fmla="*/ 470541 w 4659498"/>
                <a:gd name="connsiteY437" fmla="*/ 2211397 h 4659497"/>
                <a:gd name="connsiteX438" fmla="*/ 492479 w 4659498"/>
                <a:gd name="connsiteY438" fmla="*/ 2158433 h 4659497"/>
                <a:gd name="connsiteX439" fmla="*/ 494672 w 4659498"/>
                <a:gd name="connsiteY439" fmla="*/ 2156954 h 4659497"/>
                <a:gd name="connsiteX440" fmla="*/ 495345 w 4659498"/>
                <a:gd name="connsiteY440" fmla="*/ 2155942 h 4659497"/>
                <a:gd name="connsiteX441" fmla="*/ 745923 w 4659498"/>
                <a:gd name="connsiteY441" fmla="*/ 1905363 h 4659497"/>
                <a:gd name="connsiteX442" fmla="*/ 654631 w 4659498"/>
                <a:gd name="connsiteY442" fmla="*/ 1564660 h 4659497"/>
                <a:gd name="connsiteX443" fmla="*/ 652499 w 4659498"/>
                <a:gd name="connsiteY443" fmla="*/ 1560291 h 4659497"/>
                <a:gd name="connsiteX444" fmla="*/ 659982 w 4659498"/>
                <a:gd name="connsiteY444" fmla="*/ 1503453 h 4659497"/>
                <a:gd name="connsiteX445" fmla="*/ 778803 w 4659498"/>
                <a:gd name="connsiteY445" fmla="*/ 1297649 h 4659497"/>
                <a:gd name="connsiteX446" fmla="*/ 824285 w 4659498"/>
                <a:gd name="connsiteY446" fmla="*/ 1262751 h 4659497"/>
                <a:gd name="connsiteX447" fmla="*/ 826922 w 4659498"/>
                <a:gd name="connsiteY447" fmla="*/ 1262567 h 4659497"/>
                <a:gd name="connsiteX448" fmla="*/ 828011 w 4659498"/>
                <a:gd name="connsiteY448" fmla="*/ 1262026 h 4659497"/>
                <a:gd name="connsiteX449" fmla="*/ 1170309 w 4659498"/>
                <a:gd name="connsiteY449" fmla="*/ 1170308 h 4659497"/>
                <a:gd name="connsiteX450" fmla="*/ 1261600 w 4659498"/>
                <a:gd name="connsiteY450" fmla="*/ 829602 h 4659497"/>
                <a:gd name="connsiteX451" fmla="*/ 1261938 w 4659498"/>
                <a:gd name="connsiteY451" fmla="*/ 824753 h 4659497"/>
                <a:gd name="connsiteX452" fmla="*/ 1296838 w 4659498"/>
                <a:gd name="connsiteY452" fmla="*/ 779271 h 4659497"/>
                <a:gd name="connsiteX453" fmla="*/ 1502642 w 4659498"/>
                <a:gd name="connsiteY453" fmla="*/ 660450 h 4659497"/>
                <a:gd name="connsiteX454" fmla="*/ 1559479 w 4659498"/>
                <a:gd name="connsiteY454" fmla="*/ 652967 h 4659497"/>
                <a:gd name="connsiteX455" fmla="*/ 1561856 w 4659498"/>
                <a:gd name="connsiteY455" fmla="*/ 654127 h 4659497"/>
                <a:gd name="connsiteX456" fmla="*/ 1563069 w 4659498"/>
                <a:gd name="connsiteY456" fmla="*/ 654203 h 4659497"/>
                <a:gd name="connsiteX457" fmla="*/ 1905366 w 4659498"/>
                <a:gd name="connsiteY457" fmla="*/ 745921 h 4659497"/>
                <a:gd name="connsiteX458" fmla="*/ 2154776 w 4659498"/>
                <a:gd name="connsiteY458" fmla="*/ 496511 h 4659497"/>
                <a:gd name="connsiteX459" fmla="*/ 2157494 w 4659498"/>
                <a:gd name="connsiteY459" fmla="*/ 492480 h 4659497"/>
                <a:gd name="connsiteX460" fmla="*/ 2210459 w 4659498"/>
                <a:gd name="connsiteY460" fmla="*/ 470541 h 4659497"/>
                <a:gd name="connsiteX461" fmla="*/ 1290110 w 4659498"/>
                <a:gd name="connsiteY461" fmla="*/ 283879 h 4659497"/>
                <a:gd name="connsiteX462" fmla="*/ 1466769 w 4659498"/>
                <a:gd name="connsiteY462" fmla="*/ 395798 h 4659497"/>
                <a:gd name="connsiteX463" fmla="*/ 1387879 w 4659498"/>
                <a:gd name="connsiteY463" fmla="*/ 699317 h 4659497"/>
                <a:gd name="connsiteX464" fmla="*/ 1085579 w 4659498"/>
                <a:gd name="connsiteY464" fmla="*/ 615879 h 4659497"/>
                <a:gd name="connsiteX465" fmla="*/ 1164469 w 4659498"/>
                <a:gd name="connsiteY465" fmla="*/ 312360 h 4659497"/>
                <a:gd name="connsiteX466" fmla="*/ 1290110 w 4659498"/>
                <a:gd name="connsiteY466" fmla="*/ 283879 h 4659497"/>
                <a:gd name="connsiteX467" fmla="*/ 3368577 w 4659498"/>
                <a:gd name="connsiteY467" fmla="*/ 283410 h 4659497"/>
                <a:gd name="connsiteX468" fmla="*/ 3494218 w 4659498"/>
                <a:gd name="connsiteY468" fmla="*/ 311892 h 4659497"/>
                <a:gd name="connsiteX469" fmla="*/ 3573108 w 4659498"/>
                <a:gd name="connsiteY469" fmla="*/ 615410 h 4659497"/>
                <a:gd name="connsiteX470" fmla="*/ 3270808 w 4659498"/>
                <a:gd name="connsiteY470" fmla="*/ 698848 h 4659497"/>
                <a:gd name="connsiteX471" fmla="*/ 3191917 w 4659498"/>
                <a:gd name="connsiteY471" fmla="*/ 395330 h 4659497"/>
                <a:gd name="connsiteX472" fmla="*/ 3368577 w 4659498"/>
                <a:gd name="connsiteY472" fmla="*/ 283410 h 4659497"/>
                <a:gd name="connsiteX473" fmla="*/ 2329280 w 4659498"/>
                <a:gd name="connsiteY473" fmla="*/ 0 h 4659497"/>
                <a:gd name="connsiteX474" fmla="*/ 2549360 w 4659498"/>
                <a:gd name="connsiteY474" fmla="*/ 223410 h 4659497"/>
                <a:gd name="connsiteX475" fmla="*/ 2329280 w 4659498"/>
                <a:gd name="connsiteY475" fmla="*/ 446820 h 4659497"/>
                <a:gd name="connsiteX476" fmla="*/ 2109199 w 4659498"/>
                <a:gd name="connsiteY476" fmla="*/ 223410 h 4659497"/>
                <a:gd name="connsiteX477" fmla="*/ 2329280 w 4659498"/>
                <a:gd name="connsiteY477" fmla="*/ 0 h 465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</a:cxnLst>
              <a:rect l="l" t="t" r="r" b="b"/>
              <a:pathLst>
                <a:path w="4659498" h="4659497">
                  <a:moveTo>
                    <a:pt x="2330219" y="4212678"/>
                  </a:moveTo>
                  <a:cubicBezTo>
                    <a:pt x="2451766" y="4212678"/>
                    <a:pt x="2550299" y="4312702"/>
                    <a:pt x="2550299" y="4436087"/>
                  </a:cubicBezTo>
                  <a:cubicBezTo>
                    <a:pt x="2550299" y="4559473"/>
                    <a:pt x="2451766" y="4659497"/>
                    <a:pt x="2330219" y="4659497"/>
                  </a:cubicBezTo>
                  <a:cubicBezTo>
                    <a:pt x="2208671" y="4659497"/>
                    <a:pt x="2110138" y="4559473"/>
                    <a:pt x="2110138" y="4436087"/>
                  </a:cubicBezTo>
                  <a:cubicBezTo>
                    <a:pt x="2110138" y="4312702"/>
                    <a:pt x="2208671" y="4212678"/>
                    <a:pt x="2330219" y="4212678"/>
                  </a:cubicBezTo>
                  <a:close/>
                  <a:moveTo>
                    <a:pt x="1263050" y="3932166"/>
                  </a:moveTo>
                  <a:cubicBezTo>
                    <a:pt x="1305514" y="3928867"/>
                    <a:pt x="1349218" y="3937858"/>
                    <a:pt x="1388691" y="3960648"/>
                  </a:cubicBezTo>
                  <a:cubicBezTo>
                    <a:pt x="1493954" y="4021421"/>
                    <a:pt x="1529275" y="4157311"/>
                    <a:pt x="1467582" y="4264167"/>
                  </a:cubicBezTo>
                  <a:cubicBezTo>
                    <a:pt x="1405889" y="4371022"/>
                    <a:pt x="1270545" y="4408379"/>
                    <a:pt x="1165282" y="4347605"/>
                  </a:cubicBezTo>
                  <a:cubicBezTo>
                    <a:pt x="1060019" y="4286831"/>
                    <a:pt x="1024698" y="4150941"/>
                    <a:pt x="1086391" y="4044086"/>
                  </a:cubicBezTo>
                  <a:cubicBezTo>
                    <a:pt x="1124949" y="3977302"/>
                    <a:pt x="1192277" y="3937665"/>
                    <a:pt x="1263050" y="3932166"/>
                  </a:cubicBezTo>
                  <a:close/>
                  <a:moveTo>
                    <a:pt x="3397263" y="3931696"/>
                  </a:moveTo>
                  <a:cubicBezTo>
                    <a:pt x="3468036" y="3937194"/>
                    <a:pt x="3535364" y="3976831"/>
                    <a:pt x="3573922" y="4043616"/>
                  </a:cubicBezTo>
                  <a:cubicBezTo>
                    <a:pt x="3635615" y="4150471"/>
                    <a:pt x="3600295" y="4286361"/>
                    <a:pt x="3495032" y="4347134"/>
                  </a:cubicBezTo>
                  <a:cubicBezTo>
                    <a:pt x="3389769" y="4407908"/>
                    <a:pt x="3254425" y="4370551"/>
                    <a:pt x="3192732" y="4263696"/>
                  </a:cubicBezTo>
                  <a:cubicBezTo>
                    <a:pt x="3131039" y="4156841"/>
                    <a:pt x="3166359" y="4020951"/>
                    <a:pt x="3271622" y="3960177"/>
                  </a:cubicBezTo>
                  <a:cubicBezTo>
                    <a:pt x="3311096" y="3937387"/>
                    <a:pt x="3354800" y="3928397"/>
                    <a:pt x="3397263" y="3931696"/>
                  </a:cubicBezTo>
                  <a:close/>
                  <a:moveTo>
                    <a:pt x="522770" y="3162824"/>
                  </a:moveTo>
                  <a:cubicBezTo>
                    <a:pt x="594011" y="3167362"/>
                    <a:pt x="661336" y="3205830"/>
                    <a:pt x="699320" y="3271619"/>
                  </a:cubicBezTo>
                  <a:cubicBezTo>
                    <a:pt x="760093" y="3376882"/>
                    <a:pt x="722737" y="3512226"/>
                    <a:pt x="615882" y="3573919"/>
                  </a:cubicBezTo>
                  <a:cubicBezTo>
                    <a:pt x="509026" y="3635612"/>
                    <a:pt x="373136" y="3600292"/>
                    <a:pt x="312363" y="3495029"/>
                  </a:cubicBezTo>
                  <a:cubicBezTo>
                    <a:pt x="251589" y="3389766"/>
                    <a:pt x="288946" y="3254422"/>
                    <a:pt x="395801" y="3192729"/>
                  </a:cubicBezTo>
                  <a:cubicBezTo>
                    <a:pt x="435872" y="3169594"/>
                    <a:pt x="480026" y="3160101"/>
                    <a:pt x="522770" y="3162824"/>
                  </a:cubicBezTo>
                  <a:close/>
                  <a:moveTo>
                    <a:pt x="4137199" y="3162011"/>
                  </a:moveTo>
                  <a:cubicBezTo>
                    <a:pt x="4179943" y="3159288"/>
                    <a:pt x="4224097" y="3168781"/>
                    <a:pt x="4264168" y="3191915"/>
                  </a:cubicBezTo>
                  <a:cubicBezTo>
                    <a:pt x="4371023" y="3253608"/>
                    <a:pt x="4408380" y="3388953"/>
                    <a:pt x="4347606" y="3494216"/>
                  </a:cubicBezTo>
                  <a:cubicBezTo>
                    <a:pt x="4286832" y="3599479"/>
                    <a:pt x="4150942" y="3634799"/>
                    <a:pt x="4044087" y="3573106"/>
                  </a:cubicBezTo>
                  <a:cubicBezTo>
                    <a:pt x="3937232" y="3511413"/>
                    <a:pt x="3899875" y="3376069"/>
                    <a:pt x="3960649" y="3270806"/>
                  </a:cubicBezTo>
                  <a:cubicBezTo>
                    <a:pt x="3998632" y="3205016"/>
                    <a:pt x="4065958" y="3166548"/>
                    <a:pt x="4137199" y="3162011"/>
                  </a:cubicBezTo>
                  <a:close/>
                  <a:moveTo>
                    <a:pt x="223410" y="2110137"/>
                  </a:moveTo>
                  <a:cubicBezTo>
                    <a:pt x="346796" y="2110137"/>
                    <a:pt x="446820" y="2208670"/>
                    <a:pt x="446820" y="2330218"/>
                  </a:cubicBezTo>
                  <a:cubicBezTo>
                    <a:pt x="446820" y="2451765"/>
                    <a:pt x="346796" y="2550298"/>
                    <a:pt x="223410" y="2550298"/>
                  </a:cubicBezTo>
                  <a:cubicBezTo>
                    <a:pt x="100024" y="2550298"/>
                    <a:pt x="0" y="2451765"/>
                    <a:pt x="0" y="2330218"/>
                  </a:cubicBezTo>
                  <a:cubicBezTo>
                    <a:pt x="0" y="2208670"/>
                    <a:pt x="100024" y="2110137"/>
                    <a:pt x="223410" y="2110137"/>
                  </a:cubicBezTo>
                  <a:close/>
                  <a:moveTo>
                    <a:pt x="4436088" y="2109198"/>
                  </a:moveTo>
                  <a:cubicBezTo>
                    <a:pt x="4559474" y="2109198"/>
                    <a:pt x="4659498" y="2207731"/>
                    <a:pt x="4659498" y="2329279"/>
                  </a:cubicBezTo>
                  <a:cubicBezTo>
                    <a:pt x="4659498" y="2450826"/>
                    <a:pt x="4559474" y="2549359"/>
                    <a:pt x="4436088" y="2549359"/>
                  </a:cubicBezTo>
                  <a:cubicBezTo>
                    <a:pt x="4312703" y="2549359"/>
                    <a:pt x="4212679" y="2450826"/>
                    <a:pt x="4212679" y="2329279"/>
                  </a:cubicBezTo>
                  <a:cubicBezTo>
                    <a:pt x="4212679" y="2207731"/>
                    <a:pt x="4312703" y="2109198"/>
                    <a:pt x="4436088" y="2109198"/>
                  </a:cubicBezTo>
                  <a:close/>
                  <a:moveTo>
                    <a:pt x="488442" y="1056486"/>
                  </a:moveTo>
                  <a:cubicBezTo>
                    <a:pt x="531187" y="1053764"/>
                    <a:pt x="575341" y="1063256"/>
                    <a:pt x="615411" y="1086391"/>
                  </a:cubicBezTo>
                  <a:cubicBezTo>
                    <a:pt x="722266" y="1148084"/>
                    <a:pt x="759623" y="1283428"/>
                    <a:pt x="698849" y="1388691"/>
                  </a:cubicBezTo>
                  <a:cubicBezTo>
                    <a:pt x="638076" y="1493954"/>
                    <a:pt x="502186" y="1529274"/>
                    <a:pt x="395331" y="1467581"/>
                  </a:cubicBezTo>
                  <a:cubicBezTo>
                    <a:pt x="288475" y="1405888"/>
                    <a:pt x="251119" y="1270544"/>
                    <a:pt x="311893" y="1165281"/>
                  </a:cubicBezTo>
                  <a:cubicBezTo>
                    <a:pt x="349876" y="1099492"/>
                    <a:pt x="417202" y="1061024"/>
                    <a:pt x="488442" y="1056486"/>
                  </a:cubicBezTo>
                  <a:close/>
                  <a:moveTo>
                    <a:pt x="4170587" y="1055672"/>
                  </a:moveTo>
                  <a:cubicBezTo>
                    <a:pt x="4241828" y="1060209"/>
                    <a:pt x="4309154" y="1098677"/>
                    <a:pt x="4347137" y="1164467"/>
                  </a:cubicBezTo>
                  <a:cubicBezTo>
                    <a:pt x="4407911" y="1269730"/>
                    <a:pt x="4370554" y="1405074"/>
                    <a:pt x="4263699" y="1466767"/>
                  </a:cubicBezTo>
                  <a:cubicBezTo>
                    <a:pt x="4156844" y="1528460"/>
                    <a:pt x="4020954" y="1493139"/>
                    <a:pt x="3960180" y="1387876"/>
                  </a:cubicBezTo>
                  <a:cubicBezTo>
                    <a:pt x="3899407" y="1282614"/>
                    <a:pt x="3936763" y="1147269"/>
                    <a:pt x="4043619" y="1085577"/>
                  </a:cubicBezTo>
                  <a:cubicBezTo>
                    <a:pt x="4083689" y="1062442"/>
                    <a:pt x="4127843" y="1052949"/>
                    <a:pt x="4170587" y="1055672"/>
                  </a:cubicBezTo>
                  <a:close/>
                  <a:moveTo>
                    <a:pt x="2511037" y="622648"/>
                  </a:moveTo>
                  <a:lnTo>
                    <a:pt x="2462918" y="933098"/>
                  </a:lnTo>
                  <a:lnTo>
                    <a:pt x="2538007" y="1285268"/>
                  </a:lnTo>
                  <a:lnTo>
                    <a:pt x="2539969" y="1294099"/>
                  </a:lnTo>
                  <a:cubicBezTo>
                    <a:pt x="2539969" y="1320019"/>
                    <a:pt x="2516854" y="1341031"/>
                    <a:pt x="2488341" y="1341031"/>
                  </a:cubicBezTo>
                  <a:cubicBezTo>
                    <a:pt x="2459828" y="1341031"/>
                    <a:pt x="2436714" y="1320019"/>
                    <a:pt x="2436714" y="1294099"/>
                  </a:cubicBezTo>
                  <a:lnTo>
                    <a:pt x="2437371" y="1291140"/>
                  </a:lnTo>
                  <a:lnTo>
                    <a:pt x="2436254" y="1291140"/>
                  </a:lnTo>
                  <a:lnTo>
                    <a:pt x="2332562" y="971322"/>
                  </a:lnTo>
                  <a:lnTo>
                    <a:pt x="2325997" y="971322"/>
                  </a:lnTo>
                  <a:lnTo>
                    <a:pt x="2222305" y="1291140"/>
                  </a:lnTo>
                  <a:lnTo>
                    <a:pt x="2220940" y="1291140"/>
                  </a:lnTo>
                  <a:lnTo>
                    <a:pt x="2221597" y="1294099"/>
                  </a:lnTo>
                  <a:cubicBezTo>
                    <a:pt x="2221597" y="1320019"/>
                    <a:pt x="2198483" y="1341031"/>
                    <a:pt x="2169970" y="1341031"/>
                  </a:cubicBezTo>
                  <a:cubicBezTo>
                    <a:pt x="2141457" y="1341031"/>
                    <a:pt x="2118342" y="1320019"/>
                    <a:pt x="2118342" y="1294099"/>
                  </a:cubicBezTo>
                  <a:cubicBezTo>
                    <a:pt x="2118342" y="1287619"/>
                    <a:pt x="2119787" y="1281446"/>
                    <a:pt x="2122399" y="1275832"/>
                  </a:cubicBezTo>
                  <a:lnTo>
                    <a:pt x="2122630" y="1275521"/>
                  </a:lnTo>
                  <a:lnTo>
                    <a:pt x="2195641" y="933098"/>
                  </a:lnTo>
                  <a:lnTo>
                    <a:pt x="2147648" y="623462"/>
                  </a:lnTo>
                  <a:lnTo>
                    <a:pt x="1972718" y="798391"/>
                  </a:lnTo>
                  <a:lnTo>
                    <a:pt x="1974006" y="808171"/>
                  </a:lnTo>
                  <a:cubicBezTo>
                    <a:pt x="1970978" y="819471"/>
                    <a:pt x="1963657" y="828474"/>
                    <a:pt x="1954268" y="833895"/>
                  </a:cubicBezTo>
                  <a:lnTo>
                    <a:pt x="1929806" y="837115"/>
                  </a:lnTo>
                  <a:lnTo>
                    <a:pt x="1907001" y="846561"/>
                  </a:lnTo>
                  <a:cubicBezTo>
                    <a:pt x="1896159" y="846561"/>
                    <a:pt x="1885317" y="842425"/>
                    <a:pt x="1877045" y="834153"/>
                  </a:cubicBezTo>
                  <a:lnTo>
                    <a:pt x="1873269" y="825037"/>
                  </a:lnTo>
                  <a:lnTo>
                    <a:pt x="1633200" y="760711"/>
                  </a:lnTo>
                  <a:lnTo>
                    <a:pt x="1746753" y="1053627"/>
                  </a:lnTo>
                  <a:lnTo>
                    <a:pt x="1987867" y="1321071"/>
                  </a:lnTo>
                  <a:lnTo>
                    <a:pt x="1993981" y="1327739"/>
                  </a:lnTo>
                  <a:cubicBezTo>
                    <a:pt x="2006941" y="1350186"/>
                    <a:pt x="1997430" y="1379940"/>
                    <a:pt x="1972737" y="1394197"/>
                  </a:cubicBezTo>
                  <a:cubicBezTo>
                    <a:pt x="1948044" y="1408454"/>
                    <a:pt x="1917520" y="1401813"/>
                    <a:pt x="1904560" y="1379366"/>
                  </a:cubicBezTo>
                  <a:lnTo>
                    <a:pt x="1903650" y="1376476"/>
                  </a:lnTo>
                  <a:lnTo>
                    <a:pt x="1902682" y="1377034"/>
                  </a:lnTo>
                  <a:lnTo>
                    <a:pt x="1652973" y="1151908"/>
                  </a:lnTo>
                  <a:lnTo>
                    <a:pt x="1647287" y="1155191"/>
                  </a:lnTo>
                  <a:lnTo>
                    <a:pt x="1717397" y="1484008"/>
                  </a:lnTo>
                  <a:lnTo>
                    <a:pt x="1716215" y="1484691"/>
                  </a:lnTo>
                  <a:lnTo>
                    <a:pt x="1718263" y="1486924"/>
                  </a:lnTo>
                  <a:cubicBezTo>
                    <a:pt x="1731223" y="1509372"/>
                    <a:pt x="1721712" y="1539126"/>
                    <a:pt x="1697019" y="1553383"/>
                  </a:cubicBezTo>
                  <a:cubicBezTo>
                    <a:pt x="1672326" y="1567639"/>
                    <a:pt x="1641802" y="1560999"/>
                    <a:pt x="1628842" y="1538552"/>
                  </a:cubicBezTo>
                  <a:cubicBezTo>
                    <a:pt x="1625602" y="1532940"/>
                    <a:pt x="1623766" y="1526872"/>
                    <a:pt x="1623221" y="1520703"/>
                  </a:cubicBezTo>
                  <a:lnTo>
                    <a:pt x="1623266" y="1520318"/>
                  </a:lnTo>
                  <a:lnTo>
                    <a:pt x="1515283" y="1187266"/>
                  </a:lnTo>
                  <a:lnTo>
                    <a:pt x="1318903" y="943109"/>
                  </a:lnTo>
                  <a:lnTo>
                    <a:pt x="1254873" y="1182073"/>
                  </a:lnTo>
                  <a:lnTo>
                    <a:pt x="1260877" y="1189898"/>
                  </a:lnTo>
                  <a:cubicBezTo>
                    <a:pt x="1263905" y="1201198"/>
                    <a:pt x="1262066" y="1212655"/>
                    <a:pt x="1256645" y="1222044"/>
                  </a:cubicBezTo>
                  <a:lnTo>
                    <a:pt x="1237067" y="1237067"/>
                  </a:lnTo>
                  <a:lnTo>
                    <a:pt x="1222046" y="1256643"/>
                  </a:lnTo>
                  <a:cubicBezTo>
                    <a:pt x="1212657" y="1262064"/>
                    <a:pt x="1201199" y="1263903"/>
                    <a:pt x="1189899" y="1260875"/>
                  </a:cubicBezTo>
                  <a:lnTo>
                    <a:pt x="1182075" y="1254871"/>
                  </a:lnTo>
                  <a:lnTo>
                    <a:pt x="942000" y="1319199"/>
                  </a:lnTo>
                  <a:lnTo>
                    <a:pt x="1186798" y="1516095"/>
                  </a:lnTo>
                  <a:lnTo>
                    <a:pt x="1529331" y="1627151"/>
                  </a:lnTo>
                  <a:lnTo>
                    <a:pt x="1537960" y="1629868"/>
                  </a:lnTo>
                  <a:cubicBezTo>
                    <a:pt x="1560407" y="1642828"/>
                    <a:pt x="1567047" y="1673352"/>
                    <a:pt x="1552791" y="1698045"/>
                  </a:cubicBezTo>
                  <a:cubicBezTo>
                    <a:pt x="1538534" y="1722738"/>
                    <a:pt x="1508780" y="1732250"/>
                    <a:pt x="1486332" y="1719290"/>
                  </a:cubicBezTo>
                  <a:lnTo>
                    <a:pt x="1484099" y="1717242"/>
                  </a:lnTo>
                  <a:lnTo>
                    <a:pt x="1483540" y="1718209"/>
                  </a:lnTo>
                  <a:lnTo>
                    <a:pt x="1154723" y="1648099"/>
                  </a:lnTo>
                  <a:lnTo>
                    <a:pt x="1151440" y="1653784"/>
                  </a:lnTo>
                  <a:lnTo>
                    <a:pt x="1376566" y="1903494"/>
                  </a:lnTo>
                  <a:lnTo>
                    <a:pt x="1375884" y="1904676"/>
                  </a:lnTo>
                  <a:lnTo>
                    <a:pt x="1378774" y="1905586"/>
                  </a:lnTo>
                  <a:cubicBezTo>
                    <a:pt x="1401221" y="1918546"/>
                    <a:pt x="1407862" y="1949070"/>
                    <a:pt x="1393605" y="1973763"/>
                  </a:cubicBezTo>
                  <a:cubicBezTo>
                    <a:pt x="1379348" y="1998456"/>
                    <a:pt x="1349594" y="2007968"/>
                    <a:pt x="1327147" y="1995008"/>
                  </a:cubicBezTo>
                  <a:cubicBezTo>
                    <a:pt x="1321535" y="1991768"/>
                    <a:pt x="1316911" y="1987430"/>
                    <a:pt x="1313355" y="1982360"/>
                  </a:cubicBezTo>
                  <a:lnTo>
                    <a:pt x="1313201" y="1982005"/>
                  </a:lnTo>
                  <a:lnTo>
                    <a:pt x="1053159" y="1747564"/>
                  </a:lnTo>
                  <a:lnTo>
                    <a:pt x="761010" y="1634309"/>
                  </a:lnTo>
                  <a:lnTo>
                    <a:pt x="825039" y="1873269"/>
                  </a:lnTo>
                  <a:lnTo>
                    <a:pt x="834153" y="1877044"/>
                  </a:lnTo>
                  <a:cubicBezTo>
                    <a:pt x="842425" y="1885316"/>
                    <a:pt x="846561" y="1896158"/>
                    <a:pt x="846561" y="1907000"/>
                  </a:cubicBezTo>
                  <a:lnTo>
                    <a:pt x="837118" y="1929797"/>
                  </a:lnTo>
                  <a:lnTo>
                    <a:pt x="833897" y="1954266"/>
                  </a:lnTo>
                  <a:cubicBezTo>
                    <a:pt x="828476" y="1963655"/>
                    <a:pt x="819473" y="1970976"/>
                    <a:pt x="808173" y="1974004"/>
                  </a:cubicBezTo>
                  <a:lnTo>
                    <a:pt x="798392" y="1972716"/>
                  </a:lnTo>
                  <a:lnTo>
                    <a:pt x="622648" y="2148460"/>
                  </a:lnTo>
                  <a:lnTo>
                    <a:pt x="933098" y="2196579"/>
                  </a:lnTo>
                  <a:lnTo>
                    <a:pt x="1285268" y="2121490"/>
                  </a:lnTo>
                  <a:lnTo>
                    <a:pt x="1294099" y="2119529"/>
                  </a:lnTo>
                  <a:cubicBezTo>
                    <a:pt x="1320019" y="2119529"/>
                    <a:pt x="1341032" y="2142643"/>
                    <a:pt x="1341032" y="2171156"/>
                  </a:cubicBezTo>
                  <a:cubicBezTo>
                    <a:pt x="1341032" y="2199669"/>
                    <a:pt x="1320019" y="2222784"/>
                    <a:pt x="1294099" y="2222784"/>
                  </a:cubicBezTo>
                  <a:lnTo>
                    <a:pt x="1291141" y="2222127"/>
                  </a:lnTo>
                  <a:lnTo>
                    <a:pt x="1291141" y="2223244"/>
                  </a:lnTo>
                  <a:lnTo>
                    <a:pt x="971322" y="2326936"/>
                  </a:lnTo>
                  <a:lnTo>
                    <a:pt x="971322" y="2333500"/>
                  </a:lnTo>
                  <a:lnTo>
                    <a:pt x="1291141" y="2437192"/>
                  </a:lnTo>
                  <a:lnTo>
                    <a:pt x="1291141" y="2438557"/>
                  </a:lnTo>
                  <a:lnTo>
                    <a:pt x="1294099" y="2437900"/>
                  </a:lnTo>
                  <a:cubicBezTo>
                    <a:pt x="1320019" y="2437900"/>
                    <a:pt x="1341032" y="2461015"/>
                    <a:pt x="1341032" y="2489528"/>
                  </a:cubicBezTo>
                  <a:cubicBezTo>
                    <a:pt x="1341032" y="2518041"/>
                    <a:pt x="1320019" y="2541155"/>
                    <a:pt x="1294099" y="2541155"/>
                  </a:cubicBezTo>
                  <a:cubicBezTo>
                    <a:pt x="1287620" y="2541155"/>
                    <a:pt x="1281446" y="2539711"/>
                    <a:pt x="1275832" y="2537098"/>
                  </a:cubicBezTo>
                  <a:lnTo>
                    <a:pt x="1275520" y="2536867"/>
                  </a:lnTo>
                  <a:lnTo>
                    <a:pt x="933097" y="2463857"/>
                  </a:lnTo>
                  <a:lnTo>
                    <a:pt x="623462" y="2511849"/>
                  </a:lnTo>
                  <a:lnTo>
                    <a:pt x="798392" y="2686780"/>
                  </a:lnTo>
                  <a:lnTo>
                    <a:pt x="808174" y="2685492"/>
                  </a:lnTo>
                  <a:cubicBezTo>
                    <a:pt x="819474" y="2688520"/>
                    <a:pt x="828477" y="2695841"/>
                    <a:pt x="833897" y="2705230"/>
                  </a:cubicBezTo>
                  <a:lnTo>
                    <a:pt x="837119" y="2729701"/>
                  </a:lnTo>
                  <a:lnTo>
                    <a:pt x="846561" y="2752497"/>
                  </a:lnTo>
                  <a:cubicBezTo>
                    <a:pt x="846561" y="2763338"/>
                    <a:pt x="842425" y="2774180"/>
                    <a:pt x="834153" y="2782452"/>
                  </a:cubicBezTo>
                  <a:lnTo>
                    <a:pt x="825040" y="2786227"/>
                  </a:lnTo>
                  <a:lnTo>
                    <a:pt x="760714" y="3026298"/>
                  </a:lnTo>
                  <a:lnTo>
                    <a:pt x="1053630" y="2912745"/>
                  </a:lnTo>
                  <a:lnTo>
                    <a:pt x="1321074" y="2671631"/>
                  </a:lnTo>
                  <a:lnTo>
                    <a:pt x="1327741" y="2665517"/>
                  </a:lnTo>
                  <a:cubicBezTo>
                    <a:pt x="1350189" y="2652557"/>
                    <a:pt x="1379943" y="2662068"/>
                    <a:pt x="1394200" y="2686761"/>
                  </a:cubicBezTo>
                  <a:cubicBezTo>
                    <a:pt x="1408456" y="2711454"/>
                    <a:pt x="1401816" y="2741979"/>
                    <a:pt x="1379369" y="2754938"/>
                  </a:cubicBezTo>
                  <a:lnTo>
                    <a:pt x="1376478" y="2755849"/>
                  </a:lnTo>
                  <a:lnTo>
                    <a:pt x="1377037" y="2756816"/>
                  </a:lnTo>
                  <a:lnTo>
                    <a:pt x="1151911" y="3006525"/>
                  </a:lnTo>
                  <a:lnTo>
                    <a:pt x="1155193" y="3012211"/>
                  </a:lnTo>
                  <a:lnTo>
                    <a:pt x="1484011" y="2942101"/>
                  </a:lnTo>
                  <a:lnTo>
                    <a:pt x="1484694" y="2943283"/>
                  </a:lnTo>
                  <a:lnTo>
                    <a:pt x="1486927" y="2941235"/>
                  </a:lnTo>
                  <a:cubicBezTo>
                    <a:pt x="1509374" y="2928275"/>
                    <a:pt x="1539129" y="2937786"/>
                    <a:pt x="1553386" y="2962479"/>
                  </a:cubicBezTo>
                  <a:cubicBezTo>
                    <a:pt x="1567642" y="2987172"/>
                    <a:pt x="1561002" y="3017696"/>
                    <a:pt x="1538555" y="3030656"/>
                  </a:cubicBezTo>
                  <a:cubicBezTo>
                    <a:pt x="1532943" y="3033896"/>
                    <a:pt x="1526874" y="3035732"/>
                    <a:pt x="1520706" y="3036277"/>
                  </a:cubicBezTo>
                  <a:lnTo>
                    <a:pt x="1520321" y="3036232"/>
                  </a:lnTo>
                  <a:lnTo>
                    <a:pt x="1187268" y="3144215"/>
                  </a:lnTo>
                  <a:lnTo>
                    <a:pt x="943112" y="3340595"/>
                  </a:lnTo>
                  <a:lnTo>
                    <a:pt x="1182073" y="3404625"/>
                  </a:lnTo>
                  <a:lnTo>
                    <a:pt x="1189898" y="3398620"/>
                  </a:lnTo>
                  <a:cubicBezTo>
                    <a:pt x="1201198" y="3395592"/>
                    <a:pt x="1212656" y="3397431"/>
                    <a:pt x="1222045" y="3402852"/>
                  </a:cubicBezTo>
                  <a:lnTo>
                    <a:pt x="1237065" y="3422428"/>
                  </a:lnTo>
                  <a:lnTo>
                    <a:pt x="1256646" y="3437452"/>
                  </a:lnTo>
                  <a:cubicBezTo>
                    <a:pt x="1262067" y="3446842"/>
                    <a:pt x="1263906" y="3458299"/>
                    <a:pt x="1260878" y="3469599"/>
                  </a:cubicBezTo>
                  <a:lnTo>
                    <a:pt x="1254872" y="3477426"/>
                  </a:lnTo>
                  <a:lnTo>
                    <a:pt x="1319199" y="3717497"/>
                  </a:lnTo>
                  <a:lnTo>
                    <a:pt x="1516096" y="3472699"/>
                  </a:lnTo>
                  <a:lnTo>
                    <a:pt x="1627152" y="3130166"/>
                  </a:lnTo>
                  <a:lnTo>
                    <a:pt x="1629869" y="3121537"/>
                  </a:lnTo>
                  <a:cubicBezTo>
                    <a:pt x="1639589" y="3104702"/>
                    <a:pt x="1659189" y="3096758"/>
                    <a:pt x="1678799" y="3099852"/>
                  </a:cubicBezTo>
                  <a:cubicBezTo>
                    <a:pt x="1685335" y="3100884"/>
                    <a:pt x="1691873" y="3103142"/>
                    <a:pt x="1698046" y="3106706"/>
                  </a:cubicBezTo>
                  <a:cubicBezTo>
                    <a:pt x="1722739" y="3120963"/>
                    <a:pt x="1732251" y="3150717"/>
                    <a:pt x="1719291" y="3173165"/>
                  </a:cubicBezTo>
                  <a:lnTo>
                    <a:pt x="1717243" y="3175398"/>
                  </a:lnTo>
                  <a:lnTo>
                    <a:pt x="1718210" y="3175957"/>
                  </a:lnTo>
                  <a:lnTo>
                    <a:pt x="1648100" y="3504774"/>
                  </a:lnTo>
                  <a:lnTo>
                    <a:pt x="1653785" y="3508057"/>
                  </a:lnTo>
                  <a:lnTo>
                    <a:pt x="1903495" y="3282931"/>
                  </a:lnTo>
                  <a:lnTo>
                    <a:pt x="1904677" y="3283613"/>
                  </a:lnTo>
                  <a:lnTo>
                    <a:pt x="1905587" y="3280723"/>
                  </a:lnTo>
                  <a:cubicBezTo>
                    <a:pt x="1918547" y="3258276"/>
                    <a:pt x="1949071" y="3251635"/>
                    <a:pt x="1973764" y="3265892"/>
                  </a:cubicBezTo>
                  <a:cubicBezTo>
                    <a:pt x="1998457" y="3280149"/>
                    <a:pt x="2007969" y="3309903"/>
                    <a:pt x="1995009" y="3332350"/>
                  </a:cubicBezTo>
                  <a:cubicBezTo>
                    <a:pt x="1991769" y="3337962"/>
                    <a:pt x="1987431" y="3342586"/>
                    <a:pt x="1982361" y="3346142"/>
                  </a:cubicBezTo>
                  <a:lnTo>
                    <a:pt x="1982006" y="3346296"/>
                  </a:lnTo>
                  <a:lnTo>
                    <a:pt x="1747565" y="3606338"/>
                  </a:lnTo>
                  <a:lnTo>
                    <a:pt x="1634310" y="3898487"/>
                  </a:lnTo>
                  <a:lnTo>
                    <a:pt x="1873270" y="3834458"/>
                  </a:lnTo>
                  <a:lnTo>
                    <a:pt x="1877045" y="3825344"/>
                  </a:lnTo>
                  <a:cubicBezTo>
                    <a:pt x="1885317" y="3817072"/>
                    <a:pt x="1896159" y="3812936"/>
                    <a:pt x="1907001" y="3812936"/>
                  </a:cubicBezTo>
                  <a:lnTo>
                    <a:pt x="1929799" y="3822380"/>
                  </a:lnTo>
                  <a:lnTo>
                    <a:pt x="1954267" y="3825600"/>
                  </a:lnTo>
                  <a:cubicBezTo>
                    <a:pt x="1963656" y="3831021"/>
                    <a:pt x="1970977" y="3840024"/>
                    <a:pt x="1974005" y="3851324"/>
                  </a:cubicBezTo>
                  <a:lnTo>
                    <a:pt x="1972717" y="3861105"/>
                  </a:lnTo>
                  <a:lnTo>
                    <a:pt x="2148461" y="4036849"/>
                  </a:lnTo>
                  <a:lnTo>
                    <a:pt x="2196580" y="3726399"/>
                  </a:lnTo>
                  <a:lnTo>
                    <a:pt x="2121491" y="3374229"/>
                  </a:lnTo>
                  <a:lnTo>
                    <a:pt x="2119530" y="3365398"/>
                  </a:lnTo>
                  <a:cubicBezTo>
                    <a:pt x="2119530" y="3339478"/>
                    <a:pt x="2142644" y="3318465"/>
                    <a:pt x="2171157" y="3318465"/>
                  </a:cubicBezTo>
                  <a:cubicBezTo>
                    <a:pt x="2199670" y="3318465"/>
                    <a:pt x="2222785" y="3339478"/>
                    <a:pt x="2222785" y="3365398"/>
                  </a:cubicBezTo>
                  <a:lnTo>
                    <a:pt x="2222128" y="3368356"/>
                  </a:lnTo>
                  <a:lnTo>
                    <a:pt x="2223245" y="3368356"/>
                  </a:lnTo>
                  <a:lnTo>
                    <a:pt x="2326937" y="3688175"/>
                  </a:lnTo>
                  <a:lnTo>
                    <a:pt x="2333501" y="3688175"/>
                  </a:lnTo>
                  <a:lnTo>
                    <a:pt x="2437193" y="3368356"/>
                  </a:lnTo>
                  <a:lnTo>
                    <a:pt x="2438558" y="3368356"/>
                  </a:lnTo>
                  <a:lnTo>
                    <a:pt x="2437901" y="3365398"/>
                  </a:lnTo>
                  <a:cubicBezTo>
                    <a:pt x="2437901" y="3339478"/>
                    <a:pt x="2461016" y="3318465"/>
                    <a:pt x="2489529" y="3318465"/>
                  </a:cubicBezTo>
                  <a:cubicBezTo>
                    <a:pt x="2518042" y="3318465"/>
                    <a:pt x="2541156" y="3339478"/>
                    <a:pt x="2541156" y="3365398"/>
                  </a:cubicBezTo>
                  <a:cubicBezTo>
                    <a:pt x="2541156" y="3371877"/>
                    <a:pt x="2539712" y="3378051"/>
                    <a:pt x="2537099" y="3383665"/>
                  </a:cubicBezTo>
                  <a:lnTo>
                    <a:pt x="2536868" y="3383977"/>
                  </a:lnTo>
                  <a:lnTo>
                    <a:pt x="2463858" y="3726400"/>
                  </a:lnTo>
                  <a:lnTo>
                    <a:pt x="2511850" y="4036035"/>
                  </a:lnTo>
                  <a:lnTo>
                    <a:pt x="2686783" y="3861103"/>
                  </a:lnTo>
                  <a:lnTo>
                    <a:pt x="2685495" y="3851323"/>
                  </a:lnTo>
                  <a:cubicBezTo>
                    <a:pt x="2688523" y="3840023"/>
                    <a:pt x="2695844" y="3831020"/>
                    <a:pt x="2705234" y="3825599"/>
                  </a:cubicBezTo>
                  <a:lnTo>
                    <a:pt x="2729701" y="3822379"/>
                  </a:lnTo>
                  <a:lnTo>
                    <a:pt x="2752498" y="3812936"/>
                  </a:lnTo>
                  <a:cubicBezTo>
                    <a:pt x="2763339" y="3812936"/>
                    <a:pt x="2774181" y="3817072"/>
                    <a:pt x="2782453" y="3825344"/>
                  </a:cubicBezTo>
                  <a:lnTo>
                    <a:pt x="2786228" y="3834456"/>
                  </a:lnTo>
                  <a:lnTo>
                    <a:pt x="3026301" y="3898784"/>
                  </a:lnTo>
                  <a:lnTo>
                    <a:pt x="2912748" y="3605867"/>
                  </a:lnTo>
                  <a:lnTo>
                    <a:pt x="2671634" y="3338423"/>
                  </a:lnTo>
                  <a:lnTo>
                    <a:pt x="2665520" y="3331756"/>
                  </a:lnTo>
                  <a:cubicBezTo>
                    <a:pt x="2652560" y="3309308"/>
                    <a:pt x="2662071" y="3279554"/>
                    <a:pt x="2686764" y="3265297"/>
                  </a:cubicBezTo>
                  <a:cubicBezTo>
                    <a:pt x="2711458" y="3251041"/>
                    <a:pt x="2741982" y="3257681"/>
                    <a:pt x="2754942" y="3280128"/>
                  </a:cubicBezTo>
                  <a:lnTo>
                    <a:pt x="2755852" y="3283019"/>
                  </a:lnTo>
                  <a:lnTo>
                    <a:pt x="2756819" y="3282460"/>
                  </a:lnTo>
                  <a:lnTo>
                    <a:pt x="3006529" y="3507586"/>
                  </a:lnTo>
                  <a:lnTo>
                    <a:pt x="3012214" y="3504304"/>
                  </a:lnTo>
                  <a:lnTo>
                    <a:pt x="2942104" y="3175486"/>
                  </a:lnTo>
                  <a:lnTo>
                    <a:pt x="2943286" y="3174803"/>
                  </a:lnTo>
                  <a:lnTo>
                    <a:pt x="2941238" y="3172570"/>
                  </a:lnTo>
                  <a:cubicBezTo>
                    <a:pt x="2928278" y="3150123"/>
                    <a:pt x="2937789" y="3120368"/>
                    <a:pt x="2962482" y="3106111"/>
                  </a:cubicBezTo>
                  <a:cubicBezTo>
                    <a:pt x="2987175" y="3091855"/>
                    <a:pt x="3017699" y="3098495"/>
                    <a:pt x="3030659" y="3120942"/>
                  </a:cubicBezTo>
                  <a:cubicBezTo>
                    <a:pt x="3033899" y="3126554"/>
                    <a:pt x="3035735" y="3132623"/>
                    <a:pt x="3036280" y="3138791"/>
                  </a:cubicBezTo>
                  <a:lnTo>
                    <a:pt x="3036236" y="3139176"/>
                  </a:lnTo>
                  <a:lnTo>
                    <a:pt x="3144218" y="3472229"/>
                  </a:lnTo>
                  <a:lnTo>
                    <a:pt x="3340598" y="3716385"/>
                  </a:lnTo>
                  <a:lnTo>
                    <a:pt x="3404627" y="3477426"/>
                  </a:lnTo>
                  <a:lnTo>
                    <a:pt x="3398621" y="3469599"/>
                  </a:lnTo>
                  <a:cubicBezTo>
                    <a:pt x="3395593" y="3458299"/>
                    <a:pt x="3397432" y="3446842"/>
                    <a:pt x="3402853" y="3437452"/>
                  </a:cubicBezTo>
                  <a:lnTo>
                    <a:pt x="3422434" y="3422428"/>
                  </a:lnTo>
                  <a:lnTo>
                    <a:pt x="3437455" y="3402851"/>
                  </a:lnTo>
                  <a:cubicBezTo>
                    <a:pt x="3446845" y="3397430"/>
                    <a:pt x="3458302" y="3395591"/>
                    <a:pt x="3469602" y="3398619"/>
                  </a:cubicBezTo>
                  <a:lnTo>
                    <a:pt x="3477428" y="3404625"/>
                  </a:lnTo>
                  <a:lnTo>
                    <a:pt x="3717498" y="3340298"/>
                  </a:lnTo>
                  <a:lnTo>
                    <a:pt x="3472700" y="3143401"/>
                  </a:lnTo>
                  <a:lnTo>
                    <a:pt x="3130167" y="3032345"/>
                  </a:lnTo>
                  <a:lnTo>
                    <a:pt x="3121538" y="3029628"/>
                  </a:lnTo>
                  <a:cubicBezTo>
                    <a:pt x="3099091" y="3016668"/>
                    <a:pt x="3092451" y="2986144"/>
                    <a:pt x="3106707" y="2961451"/>
                  </a:cubicBezTo>
                  <a:cubicBezTo>
                    <a:pt x="3120964" y="2936758"/>
                    <a:pt x="3150719" y="2927246"/>
                    <a:pt x="3173166" y="2940206"/>
                  </a:cubicBezTo>
                  <a:lnTo>
                    <a:pt x="3175399" y="2942254"/>
                  </a:lnTo>
                  <a:lnTo>
                    <a:pt x="3175958" y="2941287"/>
                  </a:lnTo>
                  <a:lnTo>
                    <a:pt x="3504775" y="3011397"/>
                  </a:lnTo>
                  <a:lnTo>
                    <a:pt x="3508058" y="3005712"/>
                  </a:lnTo>
                  <a:lnTo>
                    <a:pt x="3282932" y="2756002"/>
                  </a:lnTo>
                  <a:lnTo>
                    <a:pt x="3283614" y="2754820"/>
                  </a:lnTo>
                  <a:lnTo>
                    <a:pt x="3280724" y="2753910"/>
                  </a:lnTo>
                  <a:cubicBezTo>
                    <a:pt x="3258277" y="2740950"/>
                    <a:pt x="3251637" y="2710426"/>
                    <a:pt x="3265893" y="2685733"/>
                  </a:cubicBezTo>
                  <a:cubicBezTo>
                    <a:pt x="3280150" y="2661040"/>
                    <a:pt x="3309904" y="2651528"/>
                    <a:pt x="3332352" y="2664488"/>
                  </a:cubicBezTo>
                  <a:cubicBezTo>
                    <a:pt x="3337963" y="2667728"/>
                    <a:pt x="3342587" y="2672066"/>
                    <a:pt x="3346143" y="2677136"/>
                  </a:cubicBezTo>
                  <a:lnTo>
                    <a:pt x="3346298" y="2677491"/>
                  </a:lnTo>
                  <a:lnTo>
                    <a:pt x="3606339" y="2911932"/>
                  </a:lnTo>
                  <a:lnTo>
                    <a:pt x="3898488" y="3025187"/>
                  </a:lnTo>
                  <a:lnTo>
                    <a:pt x="3834459" y="2786227"/>
                  </a:lnTo>
                  <a:lnTo>
                    <a:pt x="3825345" y="2782452"/>
                  </a:lnTo>
                  <a:cubicBezTo>
                    <a:pt x="3817073" y="2774180"/>
                    <a:pt x="3812937" y="2763338"/>
                    <a:pt x="3812937" y="2752497"/>
                  </a:cubicBezTo>
                  <a:lnTo>
                    <a:pt x="3822381" y="2729698"/>
                  </a:lnTo>
                  <a:lnTo>
                    <a:pt x="3825602" y="2705231"/>
                  </a:lnTo>
                  <a:cubicBezTo>
                    <a:pt x="3831022" y="2695841"/>
                    <a:pt x="3840025" y="2688520"/>
                    <a:pt x="3851325" y="2685492"/>
                  </a:cubicBezTo>
                  <a:lnTo>
                    <a:pt x="3861106" y="2686780"/>
                  </a:lnTo>
                  <a:lnTo>
                    <a:pt x="4036850" y="2511036"/>
                  </a:lnTo>
                  <a:lnTo>
                    <a:pt x="3726400" y="2462917"/>
                  </a:lnTo>
                  <a:lnTo>
                    <a:pt x="3374230" y="2538006"/>
                  </a:lnTo>
                  <a:lnTo>
                    <a:pt x="3365399" y="2539968"/>
                  </a:lnTo>
                  <a:cubicBezTo>
                    <a:pt x="3339479" y="2539968"/>
                    <a:pt x="3318466" y="2516853"/>
                    <a:pt x="3318466" y="2488340"/>
                  </a:cubicBezTo>
                  <a:cubicBezTo>
                    <a:pt x="3318466" y="2459827"/>
                    <a:pt x="3339479" y="2436713"/>
                    <a:pt x="3365399" y="2436713"/>
                  </a:cubicBezTo>
                  <a:lnTo>
                    <a:pt x="3368357" y="2437370"/>
                  </a:lnTo>
                  <a:lnTo>
                    <a:pt x="3368357" y="2436253"/>
                  </a:lnTo>
                  <a:lnTo>
                    <a:pt x="3688176" y="2332561"/>
                  </a:lnTo>
                  <a:lnTo>
                    <a:pt x="3688176" y="2325996"/>
                  </a:lnTo>
                  <a:lnTo>
                    <a:pt x="3368357" y="2222304"/>
                  </a:lnTo>
                  <a:lnTo>
                    <a:pt x="3368357" y="2220939"/>
                  </a:lnTo>
                  <a:lnTo>
                    <a:pt x="3365399" y="2221596"/>
                  </a:lnTo>
                  <a:cubicBezTo>
                    <a:pt x="3339479" y="2221596"/>
                    <a:pt x="3318466" y="2198482"/>
                    <a:pt x="3318466" y="2169969"/>
                  </a:cubicBezTo>
                  <a:cubicBezTo>
                    <a:pt x="3318466" y="2141456"/>
                    <a:pt x="3339479" y="2118341"/>
                    <a:pt x="3365399" y="2118341"/>
                  </a:cubicBezTo>
                  <a:cubicBezTo>
                    <a:pt x="3371878" y="2118341"/>
                    <a:pt x="3378052" y="2119786"/>
                    <a:pt x="3383666" y="2122398"/>
                  </a:cubicBezTo>
                  <a:lnTo>
                    <a:pt x="3383978" y="2122629"/>
                  </a:lnTo>
                  <a:lnTo>
                    <a:pt x="3726401" y="2195640"/>
                  </a:lnTo>
                  <a:lnTo>
                    <a:pt x="4036036" y="2147647"/>
                  </a:lnTo>
                  <a:lnTo>
                    <a:pt x="3861105" y="1972716"/>
                  </a:lnTo>
                  <a:lnTo>
                    <a:pt x="3851326" y="1974003"/>
                  </a:lnTo>
                  <a:cubicBezTo>
                    <a:pt x="3840026" y="1970975"/>
                    <a:pt x="3831023" y="1963654"/>
                    <a:pt x="3825602" y="1954265"/>
                  </a:cubicBezTo>
                  <a:lnTo>
                    <a:pt x="3822382" y="1929803"/>
                  </a:lnTo>
                  <a:lnTo>
                    <a:pt x="3812937" y="1907000"/>
                  </a:lnTo>
                  <a:cubicBezTo>
                    <a:pt x="3812937" y="1896158"/>
                    <a:pt x="3817073" y="1885316"/>
                    <a:pt x="3825345" y="1877044"/>
                  </a:cubicBezTo>
                  <a:lnTo>
                    <a:pt x="3834460" y="1873269"/>
                  </a:lnTo>
                  <a:lnTo>
                    <a:pt x="3898787" y="1633197"/>
                  </a:lnTo>
                  <a:lnTo>
                    <a:pt x="3605870" y="1746750"/>
                  </a:lnTo>
                  <a:lnTo>
                    <a:pt x="3338426" y="1987864"/>
                  </a:lnTo>
                  <a:lnTo>
                    <a:pt x="3331759" y="1993978"/>
                  </a:lnTo>
                  <a:cubicBezTo>
                    <a:pt x="3309312" y="2006938"/>
                    <a:pt x="3279557" y="1997427"/>
                    <a:pt x="3265300" y="1972734"/>
                  </a:cubicBezTo>
                  <a:cubicBezTo>
                    <a:pt x="3251044" y="1948041"/>
                    <a:pt x="3257684" y="1917517"/>
                    <a:pt x="3280131" y="1904557"/>
                  </a:cubicBezTo>
                  <a:lnTo>
                    <a:pt x="3283022" y="1903647"/>
                  </a:lnTo>
                  <a:lnTo>
                    <a:pt x="3282463" y="1902679"/>
                  </a:lnTo>
                  <a:lnTo>
                    <a:pt x="3507589" y="1652970"/>
                  </a:lnTo>
                  <a:lnTo>
                    <a:pt x="3504307" y="1647285"/>
                  </a:lnTo>
                  <a:lnTo>
                    <a:pt x="3175489" y="1717395"/>
                  </a:lnTo>
                  <a:lnTo>
                    <a:pt x="3174807" y="1716212"/>
                  </a:lnTo>
                  <a:lnTo>
                    <a:pt x="3172573" y="1718261"/>
                  </a:lnTo>
                  <a:cubicBezTo>
                    <a:pt x="3150126" y="1731221"/>
                    <a:pt x="3120371" y="1721709"/>
                    <a:pt x="3106115" y="1697016"/>
                  </a:cubicBezTo>
                  <a:cubicBezTo>
                    <a:pt x="3091858" y="1672323"/>
                    <a:pt x="3098498" y="1641799"/>
                    <a:pt x="3120945" y="1628839"/>
                  </a:cubicBezTo>
                  <a:cubicBezTo>
                    <a:pt x="3126557" y="1625599"/>
                    <a:pt x="3132626" y="1623763"/>
                    <a:pt x="3138794" y="1623219"/>
                  </a:cubicBezTo>
                  <a:lnTo>
                    <a:pt x="3139179" y="1623263"/>
                  </a:lnTo>
                  <a:lnTo>
                    <a:pt x="3472232" y="1515281"/>
                  </a:lnTo>
                  <a:lnTo>
                    <a:pt x="3716388" y="1318900"/>
                  </a:lnTo>
                  <a:lnTo>
                    <a:pt x="3477427" y="1254871"/>
                  </a:lnTo>
                  <a:lnTo>
                    <a:pt x="3469601" y="1260876"/>
                  </a:lnTo>
                  <a:cubicBezTo>
                    <a:pt x="3458301" y="1263904"/>
                    <a:pt x="3446844" y="1262065"/>
                    <a:pt x="3437455" y="1256644"/>
                  </a:cubicBezTo>
                  <a:lnTo>
                    <a:pt x="3422431" y="1237065"/>
                  </a:lnTo>
                  <a:lnTo>
                    <a:pt x="3402854" y="1222043"/>
                  </a:lnTo>
                  <a:cubicBezTo>
                    <a:pt x="3397433" y="1212654"/>
                    <a:pt x="3395594" y="1201197"/>
                    <a:pt x="3398622" y="1189897"/>
                  </a:cubicBezTo>
                  <a:lnTo>
                    <a:pt x="3404627" y="1182071"/>
                  </a:lnTo>
                  <a:lnTo>
                    <a:pt x="3340300" y="942000"/>
                  </a:lnTo>
                  <a:lnTo>
                    <a:pt x="3143403" y="1186797"/>
                  </a:lnTo>
                  <a:lnTo>
                    <a:pt x="3032347" y="1529330"/>
                  </a:lnTo>
                  <a:lnTo>
                    <a:pt x="3029630" y="1537959"/>
                  </a:lnTo>
                  <a:cubicBezTo>
                    <a:pt x="3016670" y="1560406"/>
                    <a:pt x="2986146" y="1567047"/>
                    <a:pt x="2961453" y="1552790"/>
                  </a:cubicBezTo>
                  <a:cubicBezTo>
                    <a:pt x="2936760" y="1538533"/>
                    <a:pt x="2927248" y="1508779"/>
                    <a:pt x="2940208" y="1486332"/>
                  </a:cubicBezTo>
                  <a:lnTo>
                    <a:pt x="2942257" y="1484098"/>
                  </a:lnTo>
                  <a:lnTo>
                    <a:pt x="2941289" y="1483540"/>
                  </a:lnTo>
                  <a:lnTo>
                    <a:pt x="3011399" y="1154722"/>
                  </a:lnTo>
                  <a:lnTo>
                    <a:pt x="3005714" y="1151440"/>
                  </a:lnTo>
                  <a:lnTo>
                    <a:pt x="2756004" y="1376565"/>
                  </a:lnTo>
                  <a:lnTo>
                    <a:pt x="2754822" y="1375883"/>
                  </a:lnTo>
                  <a:lnTo>
                    <a:pt x="2753912" y="1378773"/>
                  </a:lnTo>
                  <a:cubicBezTo>
                    <a:pt x="2740952" y="1401221"/>
                    <a:pt x="2710428" y="1407861"/>
                    <a:pt x="2685735" y="1393604"/>
                  </a:cubicBezTo>
                  <a:cubicBezTo>
                    <a:pt x="2661042" y="1379348"/>
                    <a:pt x="2651530" y="1349593"/>
                    <a:pt x="2664490" y="1327146"/>
                  </a:cubicBezTo>
                  <a:cubicBezTo>
                    <a:pt x="2667730" y="1321534"/>
                    <a:pt x="2672068" y="1316910"/>
                    <a:pt x="2677138" y="1313354"/>
                  </a:cubicBezTo>
                  <a:lnTo>
                    <a:pt x="2677493" y="1313200"/>
                  </a:lnTo>
                  <a:lnTo>
                    <a:pt x="2911934" y="1053158"/>
                  </a:lnTo>
                  <a:lnTo>
                    <a:pt x="3025189" y="761010"/>
                  </a:lnTo>
                  <a:lnTo>
                    <a:pt x="2786229" y="825039"/>
                  </a:lnTo>
                  <a:lnTo>
                    <a:pt x="2782453" y="834153"/>
                  </a:lnTo>
                  <a:cubicBezTo>
                    <a:pt x="2774181" y="842425"/>
                    <a:pt x="2763339" y="846561"/>
                    <a:pt x="2752498" y="846561"/>
                  </a:cubicBezTo>
                  <a:lnTo>
                    <a:pt x="2729696" y="837116"/>
                  </a:lnTo>
                  <a:lnTo>
                    <a:pt x="2705232" y="833896"/>
                  </a:lnTo>
                  <a:cubicBezTo>
                    <a:pt x="2695843" y="828475"/>
                    <a:pt x="2688522" y="819472"/>
                    <a:pt x="2685494" y="808172"/>
                  </a:cubicBezTo>
                  <a:lnTo>
                    <a:pt x="2686782" y="798393"/>
                  </a:lnTo>
                  <a:close/>
                  <a:moveTo>
                    <a:pt x="2210459" y="470541"/>
                  </a:moveTo>
                  <a:lnTo>
                    <a:pt x="2448100" y="470541"/>
                  </a:lnTo>
                  <a:cubicBezTo>
                    <a:pt x="2468784" y="470541"/>
                    <a:pt x="2487510" y="478925"/>
                    <a:pt x="2501065" y="492480"/>
                  </a:cubicBezTo>
                  <a:lnTo>
                    <a:pt x="2502543" y="494672"/>
                  </a:lnTo>
                  <a:lnTo>
                    <a:pt x="2503556" y="495345"/>
                  </a:lnTo>
                  <a:lnTo>
                    <a:pt x="2754134" y="745922"/>
                  </a:lnTo>
                  <a:lnTo>
                    <a:pt x="3094838" y="654631"/>
                  </a:lnTo>
                  <a:lnTo>
                    <a:pt x="3099207" y="652499"/>
                  </a:lnTo>
                  <a:cubicBezTo>
                    <a:pt x="3117723" y="647538"/>
                    <a:pt x="3138132" y="649640"/>
                    <a:pt x="3156045" y="659982"/>
                  </a:cubicBezTo>
                  <a:lnTo>
                    <a:pt x="3361849" y="778803"/>
                  </a:lnTo>
                  <a:cubicBezTo>
                    <a:pt x="3379762" y="789144"/>
                    <a:pt x="3391787" y="805768"/>
                    <a:pt x="3396748" y="824284"/>
                  </a:cubicBezTo>
                  <a:lnTo>
                    <a:pt x="3396932" y="826922"/>
                  </a:lnTo>
                  <a:lnTo>
                    <a:pt x="3397473" y="828011"/>
                  </a:lnTo>
                  <a:lnTo>
                    <a:pt x="3489191" y="1170306"/>
                  </a:lnTo>
                  <a:lnTo>
                    <a:pt x="3829895" y="1261598"/>
                  </a:lnTo>
                  <a:lnTo>
                    <a:pt x="3834745" y="1261936"/>
                  </a:lnTo>
                  <a:cubicBezTo>
                    <a:pt x="3853261" y="1266898"/>
                    <a:pt x="3869884" y="1278923"/>
                    <a:pt x="3880226" y="1296835"/>
                  </a:cubicBezTo>
                  <a:lnTo>
                    <a:pt x="3999047" y="1502639"/>
                  </a:lnTo>
                  <a:cubicBezTo>
                    <a:pt x="4009389" y="1520552"/>
                    <a:pt x="4011491" y="1540961"/>
                    <a:pt x="4006530" y="1559476"/>
                  </a:cubicBezTo>
                  <a:lnTo>
                    <a:pt x="4005370" y="1561853"/>
                  </a:lnTo>
                  <a:lnTo>
                    <a:pt x="4005295" y="1563066"/>
                  </a:lnTo>
                  <a:lnTo>
                    <a:pt x="3913576" y="1905364"/>
                  </a:lnTo>
                  <a:lnTo>
                    <a:pt x="4162988" y="2154775"/>
                  </a:lnTo>
                  <a:lnTo>
                    <a:pt x="4167019" y="2157493"/>
                  </a:lnTo>
                  <a:cubicBezTo>
                    <a:pt x="4180573" y="2171048"/>
                    <a:pt x="4188957" y="2189774"/>
                    <a:pt x="4188957" y="2210458"/>
                  </a:cubicBezTo>
                  <a:lnTo>
                    <a:pt x="4188957" y="2448099"/>
                  </a:lnTo>
                  <a:cubicBezTo>
                    <a:pt x="4188957" y="2468783"/>
                    <a:pt x="4180573" y="2487509"/>
                    <a:pt x="4167019" y="2501064"/>
                  </a:cubicBezTo>
                  <a:lnTo>
                    <a:pt x="4164826" y="2502542"/>
                  </a:lnTo>
                  <a:lnTo>
                    <a:pt x="4164154" y="2503555"/>
                  </a:lnTo>
                  <a:lnTo>
                    <a:pt x="3913576" y="2754133"/>
                  </a:lnTo>
                  <a:lnTo>
                    <a:pt x="4004867" y="3094836"/>
                  </a:lnTo>
                  <a:lnTo>
                    <a:pt x="4006999" y="3099205"/>
                  </a:lnTo>
                  <a:cubicBezTo>
                    <a:pt x="4011960" y="3117721"/>
                    <a:pt x="4009858" y="3138130"/>
                    <a:pt x="3999516" y="3156043"/>
                  </a:cubicBezTo>
                  <a:lnTo>
                    <a:pt x="3880695" y="3361847"/>
                  </a:lnTo>
                  <a:cubicBezTo>
                    <a:pt x="3870353" y="3379760"/>
                    <a:pt x="3853729" y="3391785"/>
                    <a:pt x="3835214" y="3396746"/>
                  </a:cubicBezTo>
                  <a:lnTo>
                    <a:pt x="3832576" y="3396930"/>
                  </a:lnTo>
                  <a:lnTo>
                    <a:pt x="3831487" y="3397471"/>
                  </a:lnTo>
                  <a:lnTo>
                    <a:pt x="3489192" y="3489189"/>
                  </a:lnTo>
                  <a:lnTo>
                    <a:pt x="3397901" y="3829892"/>
                  </a:lnTo>
                  <a:lnTo>
                    <a:pt x="3397563" y="3834742"/>
                  </a:lnTo>
                  <a:cubicBezTo>
                    <a:pt x="3392601" y="3853258"/>
                    <a:pt x="3380576" y="3869881"/>
                    <a:pt x="3362663" y="3880223"/>
                  </a:cubicBezTo>
                  <a:lnTo>
                    <a:pt x="3156860" y="3999044"/>
                  </a:lnTo>
                  <a:cubicBezTo>
                    <a:pt x="3138947" y="4009386"/>
                    <a:pt x="3118538" y="4011488"/>
                    <a:pt x="3100022" y="4006527"/>
                  </a:cubicBezTo>
                  <a:lnTo>
                    <a:pt x="3097646" y="4005367"/>
                  </a:lnTo>
                  <a:lnTo>
                    <a:pt x="3096432" y="4005292"/>
                  </a:lnTo>
                  <a:lnTo>
                    <a:pt x="2754135" y="3913574"/>
                  </a:lnTo>
                  <a:lnTo>
                    <a:pt x="2504722" y="4162987"/>
                  </a:lnTo>
                  <a:lnTo>
                    <a:pt x="2502004" y="4167018"/>
                  </a:lnTo>
                  <a:cubicBezTo>
                    <a:pt x="2488449" y="4180572"/>
                    <a:pt x="2469723" y="4188956"/>
                    <a:pt x="2449039" y="4188956"/>
                  </a:cubicBezTo>
                  <a:lnTo>
                    <a:pt x="2211398" y="4188956"/>
                  </a:lnTo>
                  <a:cubicBezTo>
                    <a:pt x="2190714" y="4188956"/>
                    <a:pt x="2171988" y="4180572"/>
                    <a:pt x="2158434" y="4167018"/>
                  </a:cubicBezTo>
                  <a:lnTo>
                    <a:pt x="2156955" y="4164825"/>
                  </a:lnTo>
                  <a:lnTo>
                    <a:pt x="2155943" y="4164153"/>
                  </a:lnTo>
                  <a:lnTo>
                    <a:pt x="1905365" y="3913575"/>
                  </a:lnTo>
                  <a:lnTo>
                    <a:pt x="1564661" y="4004866"/>
                  </a:lnTo>
                  <a:lnTo>
                    <a:pt x="1560292" y="4006998"/>
                  </a:lnTo>
                  <a:cubicBezTo>
                    <a:pt x="1541776" y="4011959"/>
                    <a:pt x="1521367" y="4009857"/>
                    <a:pt x="1503454" y="3999515"/>
                  </a:cubicBezTo>
                  <a:lnTo>
                    <a:pt x="1297650" y="3880694"/>
                  </a:lnTo>
                  <a:cubicBezTo>
                    <a:pt x="1279737" y="3870352"/>
                    <a:pt x="1267712" y="3853728"/>
                    <a:pt x="1262751" y="3835213"/>
                  </a:cubicBezTo>
                  <a:lnTo>
                    <a:pt x="1262567" y="3832575"/>
                  </a:lnTo>
                  <a:lnTo>
                    <a:pt x="1262026" y="3831486"/>
                  </a:lnTo>
                  <a:lnTo>
                    <a:pt x="1170308" y="3489189"/>
                  </a:lnTo>
                  <a:lnTo>
                    <a:pt x="829605" y="3397898"/>
                  </a:lnTo>
                  <a:lnTo>
                    <a:pt x="824755" y="3397560"/>
                  </a:lnTo>
                  <a:cubicBezTo>
                    <a:pt x="806239" y="3392598"/>
                    <a:pt x="789616" y="3380573"/>
                    <a:pt x="779274" y="3362660"/>
                  </a:cubicBezTo>
                  <a:lnTo>
                    <a:pt x="660453" y="3156856"/>
                  </a:lnTo>
                  <a:cubicBezTo>
                    <a:pt x="650111" y="3138944"/>
                    <a:pt x="648009" y="3118535"/>
                    <a:pt x="652970" y="3100019"/>
                  </a:cubicBezTo>
                  <a:lnTo>
                    <a:pt x="654130" y="3097642"/>
                  </a:lnTo>
                  <a:lnTo>
                    <a:pt x="654206" y="3096429"/>
                  </a:lnTo>
                  <a:lnTo>
                    <a:pt x="745923" y="2754134"/>
                  </a:lnTo>
                  <a:lnTo>
                    <a:pt x="496511" y="2504721"/>
                  </a:lnTo>
                  <a:lnTo>
                    <a:pt x="492479" y="2502003"/>
                  </a:lnTo>
                  <a:cubicBezTo>
                    <a:pt x="478925" y="2488448"/>
                    <a:pt x="470541" y="2469722"/>
                    <a:pt x="470541" y="2449038"/>
                  </a:cubicBezTo>
                  <a:lnTo>
                    <a:pt x="470541" y="2211397"/>
                  </a:lnTo>
                  <a:cubicBezTo>
                    <a:pt x="470541" y="2190713"/>
                    <a:pt x="478925" y="2171987"/>
                    <a:pt x="492479" y="2158433"/>
                  </a:cubicBezTo>
                  <a:lnTo>
                    <a:pt x="494672" y="2156954"/>
                  </a:lnTo>
                  <a:lnTo>
                    <a:pt x="495345" y="2155942"/>
                  </a:lnTo>
                  <a:lnTo>
                    <a:pt x="745923" y="1905363"/>
                  </a:lnTo>
                  <a:lnTo>
                    <a:pt x="654631" y="1564660"/>
                  </a:lnTo>
                  <a:lnTo>
                    <a:pt x="652499" y="1560291"/>
                  </a:lnTo>
                  <a:cubicBezTo>
                    <a:pt x="647538" y="1541775"/>
                    <a:pt x="649640" y="1521366"/>
                    <a:pt x="659982" y="1503453"/>
                  </a:cubicBezTo>
                  <a:lnTo>
                    <a:pt x="778803" y="1297649"/>
                  </a:lnTo>
                  <a:cubicBezTo>
                    <a:pt x="789145" y="1279737"/>
                    <a:pt x="805769" y="1267712"/>
                    <a:pt x="824285" y="1262751"/>
                  </a:cubicBezTo>
                  <a:lnTo>
                    <a:pt x="826922" y="1262567"/>
                  </a:lnTo>
                  <a:lnTo>
                    <a:pt x="828011" y="1262026"/>
                  </a:lnTo>
                  <a:lnTo>
                    <a:pt x="1170309" y="1170308"/>
                  </a:lnTo>
                  <a:lnTo>
                    <a:pt x="1261600" y="829602"/>
                  </a:lnTo>
                  <a:lnTo>
                    <a:pt x="1261938" y="824753"/>
                  </a:lnTo>
                  <a:cubicBezTo>
                    <a:pt x="1266900" y="806237"/>
                    <a:pt x="1278925" y="789613"/>
                    <a:pt x="1296838" y="779271"/>
                  </a:cubicBezTo>
                  <a:lnTo>
                    <a:pt x="1502642" y="660450"/>
                  </a:lnTo>
                  <a:cubicBezTo>
                    <a:pt x="1520554" y="650108"/>
                    <a:pt x="1540963" y="648006"/>
                    <a:pt x="1559479" y="652967"/>
                  </a:cubicBezTo>
                  <a:lnTo>
                    <a:pt x="1561856" y="654127"/>
                  </a:lnTo>
                  <a:lnTo>
                    <a:pt x="1563069" y="654203"/>
                  </a:lnTo>
                  <a:lnTo>
                    <a:pt x="1905366" y="745921"/>
                  </a:lnTo>
                  <a:lnTo>
                    <a:pt x="2154776" y="496511"/>
                  </a:lnTo>
                  <a:lnTo>
                    <a:pt x="2157494" y="492480"/>
                  </a:lnTo>
                  <a:cubicBezTo>
                    <a:pt x="2171049" y="478925"/>
                    <a:pt x="2189775" y="470541"/>
                    <a:pt x="2210459" y="470541"/>
                  </a:cubicBezTo>
                  <a:close/>
                  <a:moveTo>
                    <a:pt x="1290110" y="283879"/>
                  </a:moveTo>
                  <a:cubicBezTo>
                    <a:pt x="1360883" y="289377"/>
                    <a:pt x="1428211" y="329014"/>
                    <a:pt x="1466769" y="395798"/>
                  </a:cubicBezTo>
                  <a:cubicBezTo>
                    <a:pt x="1528462" y="502654"/>
                    <a:pt x="1493142" y="638544"/>
                    <a:pt x="1387879" y="699317"/>
                  </a:cubicBezTo>
                  <a:cubicBezTo>
                    <a:pt x="1282616" y="760091"/>
                    <a:pt x="1147272" y="722734"/>
                    <a:pt x="1085579" y="615879"/>
                  </a:cubicBezTo>
                  <a:cubicBezTo>
                    <a:pt x="1023886" y="509023"/>
                    <a:pt x="1059206" y="373134"/>
                    <a:pt x="1164469" y="312360"/>
                  </a:cubicBezTo>
                  <a:cubicBezTo>
                    <a:pt x="1203943" y="289570"/>
                    <a:pt x="1247647" y="280579"/>
                    <a:pt x="1290110" y="283879"/>
                  </a:cubicBezTo>
                  <a:close/>
                  <a:moveTo>
                    <a:pt x="3368577" y="283410"/>
                  </a:moveTo>
                  <a:cubicBezTo>
                    <a:pt x="3411040" y="280111"/>
                    <a:pt x="3454744" y="289101"/>
                    <a:pt x="3494218" y="311892"/>
                  </a:cubicBezTo>
                  <a:cubicBezTo>
                    <a:pt x="3599481" y="372665"/>
                    <a:pt x="3634801" y="508555"/>
                    <a:pt x="3573108" y="615410"/>
                  </a:cubicBezTo>
                  <a:cubicBezTo>
                    <a:pt x="3511415" y="722266"/>
                    <a:pt x="3376071" y="759622"/>
                    <a:pt x="3270808" y="698848"/>
                  </a:cubicBezTo>
                  <a:cubicBezTo>
                    <a:pt x="3165545" y="638075"/>
                    <a:pt x="3130225" y="502185"/>
                    <a:pt x="3191917" y="395330"/>
                  </a:cubicBezTo>
                  <a:cubicBezTo>
                    <a:pt x="3230475" y="328545"/>
                    <a:pt x="3297804" y="288909"/>
                    <a:pt x="3368577" y="283410"/>
                  </a:cubicBezTo>
                  <a:close/>
                  <a:moveTo>
                    <a:pt x="2329280" y="0"/>
                  </a:moveTo>
                  <a:cubicBezTo>
                    <a:pt x="2450827" y="0"/>
                    <a:pt x="2549360" y="100024"/>
                    <a:pt x="2549360" y="223410"/>
                  </a:cubicBezTo>
                  <a:cubicBezTo>
                    <a:pt x="2549360" y="346796"/>
                    <a:pt x="2450827" y="446820"/>
                    <a:pt x="2329280" y="446820"/>
                  </a:cubicBezTo>
                  <a:cubicBezTo>
                    <a:pt x="2207732" y="446820"/>
                    <a:pt x="2109199" y="346796"/>
                    <a:pt x="2109199" y="223410"/>
                  </a:cubicBezTo>
                  <a:cubicBezTo>
                    <a:pt x="2109199" y="100024"/>
                    <a:pt x="2207732" y="0"/>
                    <a:pt x="232928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F78CE55A-4CC6-E0BC-262F-3F6E609A9379}"/>
                </a:ext>
              </a:extLst>
            </p:cNvPr>
            <p:cNvGrpSpPr/>
            <p:nvPr/>
          </p:nvGrpSpPr>
          <p:grpSpPr>
            <a:xfrm>
              <a:off x="2805578" y="2131429"/>
              <a:ext cx="2033122" cy="2033122"/>
              <a:chOff x="1850878" y="330200"/>
              <a:chExt cx="6159647" cy="6159647"/>
            </a:xfrm>
          </p:grpSpPr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C5459CAD-BCAB-5931-E4B1-35F618B1C3A7}"/>
                  </a:ext>
                </a:extLst>
              </p:cNvPr>
              <p:cNvSpPr/>
              <p:nvPr/>
            </p:nvSpPr>
            <p:spPr>
              <a:xfrm>
                <a:off x="1850878" y="330200"/>
                <a:ext cx="6159647" cy="6159647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1EED6B6F-79A4-DE1C-58DB-1BB0212F5962}"/>
                  </a:ext>
                </a:extLst>
              </p:cNvPr>
              <p:cNvSpPr/>
              <p:nvPr/>
            </p:nvSpPr>
            <p:spPr>
              <a:xfrm>
                <a:off x="2565400" y="330200"/>
                <a:ext cx="4620576" cy="6022974"/>
              </a:xfrm>
              <a:custGeom>
                <a:avLst/>
                <a:gdLst>
                  <a:gd name="connsiteX0" fmla="*/ 2816225 w 4620576"/>
                  <a:gd name="connsiteY0" fmla="*/ 5851524 h 6022974"/>
                  <a:gd name="connsiteX1" fmla="*/ 2870994 w 4620576"/>
                  <a:gd name="connsiteY1" fmla="*/ 5858668 h 6022974"/>
                  <a:gd name="connsiteX2" fmla="*/ 2932906 w 4620576"/>
                  <a:gd name="connsiteY2" fmla="*/ 5865812 h 6022974"/>
                  <a:gd name="connsiteX3" fmla="*/ 2935288 w 4620576"/>
                  <a:gd name="connsiteY3" fmla="*/ 5892005 h 6022974"/>
                  <a:gd name="connsiteX4" fmla="*/ 2735263 w 4620576"/>
                  <a:gd name="connsiteY4" fmla="*/ 5977730 h 6022974"/>
                  <a:gd name="connsiteX5" fmla="*/ 2659063 w 4620576"/>
                  <a:gd name="connsiteY5" fmla="*/ 5970587 h 6022974"/>
                  <a:gd name="connsiteX6" fmla="*/ 2509044 w 4620576"/>
                  <a:gd name="connsiteY6" fmla="*/ 6022974 h 6022974"/>
                  <a:gd name="connsiteX7" fmla="*/ 2416175 w 4620576"/>
                  <a:gd name="connsiteY7" fmla="*/ 6003924 h 6022974"/>
                  <a:gd name="connsiteX8" fmla="*/ 2478088 w 4620576"/>
                  <a:gd name="connsiteY8" fmla="*/ 5913437 h 6022974"/>
                  <a:gd name="connsiteX9" fmla="*/ 2618581 w 4620576"/>
                  <a:gd name="connsiteY9" fmla="*/ 5877718 h 6022974"/>
                  <a:gd name="connsiteX10" fmla="*/ 2751931 w 4620576"/>
                  <a:gd name="connsiteY10" fmla="*/ 5913437 h 6022974"/>
                  <a:gd name="connsiteX11" fmla="*/ 3185319 w 4620576"/>
                  <a:gd name="connsiteY11" fmla="*/ 5696743 h 6022974"/>
                  <a:gd name="connsiteX12" fmla="*/ 3235325 w 4620576"/>
                  <a:gd name="connsiteY12" fmla="*/ 5708649 h 6022974"/>
                  <a:gd name="connsiteX13" fmla="*/ 3240088 w 4620576"/>
                  <a:gd name="connsiteY13" fmla="*/ 5775324 h 6022974"/>
                  <a:gd name="connsiteX14" fmla="*/ 3259138 w 4620576"/>
                  <a:gd name="connsiteY14" fmla="*/ 5822949 h 6022974"/>
                  <a:gd name="connsiteX15" fmla="*/ 3175794 w 4620576"/>
                  <a:gd name="connsiteY15" fmla="*/ 5861049 h 6022974"/>
                  <a:gd name="connsiteX16" fmla="*/ 3025775 w 4620576"/>
                  <a:gd name="connsiteY16" fmla="*/ 5901530 h 6022974"/>
                  <a:gd name="connsiteX17" fmla="*/ 2997200 w 4620576"/>
                  <a:gd name="connsiteY17" fmla="*/ 5846762 h 6022974"/>
                  <a:gd name="connsiteX18" fmla="*/ 3087688 w 4620576"/>
                  <a:gd name="connsiteY18" fmla="*/ 5811043 h 6022974"/>
                  <a:gd name="connsiteX19" fmla="*/ 1928019 w 4620576"/>
                  <a:gd name="connsiteY19" fmla="*/ 5532437 h 6022974"/>
                  <a:gd name="connsiteX20" fmla="*/ 2006600 w 4620576"/>
                  <a:gd name="connsiteY20" fmla="*/ 5534818 h 6022974"/>
                  <a:gd name="connsiteX21" fmla="*/ 2106613 w 4620576"/>
                  <a:gd name="connsiteY21" fmla="*/ 5563393 h 6022974"/>
                  <a:gd name="connsiteX22" fmla="*/ 2023269 w 4620576"/>
                  <a:gd name="connsiteY22" fmla="*/ 5663405 h 6022974"/>
                  <a:gd name="connsiteX23" fmla="*/ 1982788 w 4620576"/>
                  <a:gd name="connsiteY23" fmla="*/ 5661024 h 6022974"/>
                  <a:gd name="connsiteX24" fmla="*/ 1930400 w 4620576"/>
                  <a:gd name="connsiteY24" fmla="*/ 5622924 h 6022974"/>
                  <a:gd name="connsiteX25" fmla="*/ 1928019 w 4620576"/>
                  <a:gd name="connsiteY25" fmla="*/ 5532437 h 6022974"/>
                  <a:gd name="connsiteX26" fmla="*/ 3116263 w 4620576"/>
                  <a:gd name="connsiteY26" fmla="*/ 3972718 h 6022974"/>
                  <a:gd name="connsiteX27" fmla="*/ 3213894 w 4620576"/>
                  <a:gd name="connsiteY27" fmla="*/ 4003674 h 6022974"/>
                  <a:gd name="connsiteX28" fmla="*/ 3282950 w 4620576"/>
                  <a:gd name="connsiteY28" fmla="*/ 4003674 h 6022974"/>
                  <a:gd name="connsiteX29" fmla="*/ 3368675 w 4620576"/>
                  <a:gd name="connsiteY29" fmla="*/ 3972718 h 6022974"/>
                  <a:gd name="connsiteX30" fmla="*/ 3404394 w 4620576"/>
                  <a:gd name="connsiteY30" fmla="*/ 4008437 h 6022974"/>
                  <a:gd name="connsiteX31" fmla="*/ 3306763 w 4620576"/>
                  <a:gd name="connsiteY31" fmla="*/ 4051299 h 6022974"/>
                  <a:gd name="connsiteX32" fmla="*/ 3161506 w 4620576"/>
                  <a:gd name="connsiteY32" fmla="*/ 4041774 h 6022974"/>
                  <a:gd name="connsiteX33" fmla="*/ 2001838 w 4620576"/>
                  <a:gd name="connsiteY33" fmla="*/ 3865562 h 6022974"/>
                  <a:gd name="connsiteX34" fmla="*/ 2054225 w 4620576"/>
                  <a:gd name="connsiteY34" fmla="*/ 3932237 h 6022974"/>
                  <a:gd name="connsiteX35" fmla="*/ 2168525 w 4620576"/>
                  <a:gd name="connsiteY35" fmla="*/ 3982243 h 6022974"/>
                  <a:gd name="connsiteX36" fmla="*/ 2259013 w 4620576"/>
                  <a:gd name="connsiteY36" fmla="*/ 4091780 h 6022974"/>
                  <a:gd name="connsiteX37" fmla="*/ 2149475 w 4620576"/>
                  <a:gd name="connsiteY37" fmla="*/ 4179887 h 6022974"/>
                  <a:gd name="connsiteX38" fmla="*/ 2247106 w 4620576"/>
                  <a:gd name="connsiteY38" fmla="*/ 4353718 h 6022974"/>
                  <a:gd name="connsiteX39" fmla="*/ 2373313 w 4620576"/>
                  <a:gd name="connsiteY39" fmla="*/ 4410868 h 6022974"/>
                  <a:gd name="connsiteX40" fmla="*/ 2454275 w 4620576"/>
                  <a:gd name="connsiteY40" fmla="*/ 4348955 h 6022974"/>
                  <a:gd name="connsiteX41" fmla="*/ 2509044 w 4620576"/>
                  <a:gd name="connsiteY41" fmla="*/ 4210843 h 6022974"/>
                  <a:gd name="connsiteX42" fmla="*/ 2604294 w 4620576"/>
                  <a:gd name="connsiteY42" fmla="*/ 4137024 h 6022974"/>
                  <a:gd name="connsiteX43" fmla="*/ 2625725 w 4620576"/>
                  <a:gd name="connsiteY43" fmla="*/ 4415630 h 6022974"/>
                  <a:gd name="connsiteX44" fmla="*/ 2609056 w 4620576"/>
                  <a:gd name="connsiteY44" fmla="*/ 4613274 h 6022974"/>
                  <a:gd name="connsiteX45" fmla="*/ 2728119 w 4620576"/>
                  <a:gd name="connsiteY45" fmla="*/ 5070474 h 6022974"/>
                  <a:gd name="connsiteX46" fmla="*/ 2685256 w 4620576"/>
                  <a:gd name="connsiteY46" fmla="*/ 5194299 h 6022974"/>
                  <a:gd name="connsiteX47" fmla="*/ 2225675 w 4620576"/>
                  <a:gd name="connsiteY47" fmla="*/ 5511005 h 6022974"/>
                  <a:gd name="connsiteX48" fmla="*/ 2161381 w 4620576"/>
                  <a:gd name="connsiteY48" fmla="*/ 5470524 h 6022974"/>
                  <a:gd name="connsiteX49" fmla="*/ 1951831 w 4620576"/>
                  <a:gd name="connsiteY49" fmla="*/ 5460999 h 6022974"/>
                  <a:gd name="connsiteX50" fmla="*/ 1897063 w 4620576"/>
                  <a:gd name="connsiteY50" fmla="*/ 5425280 h 6022974"/>
                  <a:gd name="connsiteX51" fmla="*/ 1897063 w 4620576"/>
                  <a:gd name="connsiteY51" fmla="*/ 5282405 h 6022974"/>
                  <a:gd name="connsiteX52" fmla="*/ 1830388 w 4620576"/>
                  <a:gd name="connsiteY52" fmla="*/ 5237162 h 6022974"/>
                  <a:gd name="connsiteX53" fmla="*/ 1837531 w 4620576"/>
                  <a:gd name="connsiteY53" fmla="*/ 5153818 h 6022974"/>
                  <a:gd name="connsiteX54" fmla="*/ 1799431 w 4620576"/>
                  <a:gd name="connsiteY54" fmla="*/ 5125243 h 6022974"/>
                  <a:gd name="connsiteX55" fmla="*/ 1694656 w 4620576"/>
                  <a:gd name="connsiteY55" fmla="*/ 5149055 h 6022974"/>
                  <a:gd name="connsiteX56" fmla="*/ 1675606 w 4620576"/>
                  <a:gd name="connsiteY56" fmla="*/ 5034755 h 6022974"/>
                  <a:gd name="connsiteX57" fmla="*/ 1573213 w 4620576"/>
                  <a:gd name="connsiteY57" fmla="*/ 4894262 h 6022974"/>
                  <a:gd name="connsiteX58" fmla="*/ 1177925 w 4620576"/>
                  <a:gd name="connsiteY58" fmla="*/ 4784724 h 6022974"/>
                  <a:gd name="connsiteX59" fmla="*/ 908844 w 4620576"/>
                  <a:gd name="connsiteY59" fmla="*/ 4803774 h 6022974"/>
                  <a:gd name="connsiteX60" fmla="*/ 877888 w 4620576"/>
                  <a:gd name="connsiteY60" fmla="*/ 4803774 h 6022974"/>
                  <a:gd name="connsiteX61" fmla="*/ 756444 w 4620576"/>
                  <a:gd name="connsiteY61" fmla="*/ 4663280 h 6022974"/>
                  <a:gd name="connsiteX62" fmla="*/ 844550 w 4620576"/>
                  <a:gd name="connsiteY62" fmla="*/ 4560887 h 6022974"/>
                  <a:gd name="connsiteX63" fmla="*/ 830263 w 4620576"/>
                  <a:gd name="connsiteY63" fmla="*/ 4441824 h 6022974"/>
                  <a:gd name="connsiteX64" fmla="*/ 749300 w 4620576"/>
                  <a:gd name="connsiteY64" fmla="*/ 4217987 h 6022974"/>
                  <a:gd name="connsiteX65" fmla="*/ 806450 w 4620576"/>
                  <a:gd name="connsiteY65" fmla="*/ 4056062 h 6022974"/>
                  <a:gd name="connsiteX66" fmla="*/ 987425 w 4620576"/>
                  <a:gd name="connsiteY66" fmla="*/ 4029868 h 6022974"/>
                  <a:gd name="connsiteX67" fmla="*/ 1187450 w 4620576"/>
                  <a:gd name="connsiteY67" fmla="*/ 4110830 h 6022974"/>
                  <a:gd name="connsiteX68" fmla="*/ 1397000 w 4620576"/>
                  <a:gd name="connsiteY68" fmla="*/ 3967955 h 6022974"/>
                  <a:gd name="connsiteX69" fmla="*/ 1451769 w 4620576"/>
                  <a:gd name="connsiteY69" fmla="*/ 4025105 h 6022974"/>
                  <a:gd name="connsiteX70" fmla="*/ 1485106 w 4620576"/>
                  <a:gd name="connsiteY70" fmla="*/ 3977480 h 6022974"/>
                  <a:gd name="connsiteX71" fmla="*/ 1532731 w 4620576"/>
                  <a:gd name="connsiteY71" fmla="*/ 3977480 h 6022974"/>
                  <a:gd name="connsiteX72" fmla="*/ 1575594 w 4620576"/>
                  <a:gd name="connsiteY72" fmla="*/ 3906043 h 6022974"/>
                  <a:gd name="connsiteX73" fmla="*/ 1716088 w 4620576"/>
                  <a:gd name="connsiteY73" fmla="*/ 3898899 h 6022974"/>
                  <a:gd name="connsiteX74" fmla="*/ 1744663 w 4620576"/>
                  <a:gd name="connsiteY74" fmla="*/ 4003674 h 6022974"/>
                  <a:gd name="connsiteX75" fmla="*/ 1797050 w 4620576"/>
                  <a:gd name="connsiteY75" fmla="*/ 4032249 h 6022974"/>
                  <a:gd name="connsiteX76" fmla="*/ 1892300 w 4620576"/>
                  <a:gd name="connsiteY76" fmla="*/ 3870324 h 6022974"/>
                  <a:gd name="connsiteX77" fmla="*/ 1835150 w 4620576"/>
                  <a:gd name="connsiteY77" fmla="*/ 3565524 h 6022974"/>
                  <a:gd name="connsiteX78" fmla="*/ 1835150 w 4620576"/>
                  <a:gd name="connsiteY78" fmla="*/ 3608387 h 6022974"/>
                  <a:gd name="connsiteX79" fmla="*/ 1787525 w 4620576"/>
                  <a:gd name="connsiteY79" fmla="*/ 3629818 h 6022974"/>
                  <a:gd name="connsiteX80" fmla="*/ 1713706 w 4620576"/>
                  <a:gd name="connsiteY80" fmla="*/ 3603624 h 6022974"/>
                  <a:gd name="connsiteX81" fmla="*/ 1677988 w 4620576"/>
                  <a:gd name="connsiteY81" fmla="*/ 3627437 h 6022974"/>
                  <a:gd name="connsiteX82" fmla="*/ 1532731 w 4620576"/>
                  <a:gd name="connsiteY82" fmla="*/ 3627437 h 6022974"/>
                  <a:gd name="connsiteX83" fmla="*/ 1477963 w 4620576"/>
                  <a:gd name="connsiteY83" fmla="*/ 3620293 h 6022974"/>
                  <a:gd name="connsiteX84" fmla="*/ 1587500 w 4620576"/>
                  <a:gd name="connsiteY84" fmla="*/ 3582193 h 6022974"/>
                  <a:gd name="connsiteX85" fmla="*/ 2251869 w 4620576"/>
                  <a:gd name="connsiteY85" fmla="*/ 3275012 h 6022974"/>
                  <a:gd name="connsiteX86" fmla="*/ 2318544 w 4620576"/>
                  <a:gd name="connsiteY86" fmla="*/ 3279774 h 6022974"/>
                  <a:gd name="connsiteX87" fmla="*/ 2425700 w 4620576"/>
                  <a:gd name="connsiteY87" fmla="*/ 3339305 h 6022974"/>
                  <a:gd name="connsiteX88" fmla="*/ 2387600 w 4620576"/>
                  <a:gd name="connsiteY88" fmla="*/ 3417887 h 6022974"/>
                  <a:gd name="connsiteX89" fmla="*/ 2444750 w 4620576"/>
                  <a:gd name="connsiteY89" fmla="*/ 3496468 h 6022974"/>
                  <a:gd name="connsiteX90" fmla="*/ 2668588 w 4620576"/>
                  <a:gd name="connsiteY90" fmla="*/ 3475037 h 6022974"/>
                  <a:gd name="connsiteX91" fmla="*/ 2942431 w 4620576"/>
                  <a:gd name="connsiteY91" fmla="*/ 3748880 h 6022974"/>
                  <a:gd name="connsiteX92" fmla="*/ 3021013 w 4620576"/>
                  <a:gd name="connsiteY92" fmla="*/ 3996530 h 6022974"/>
                  <a:gd name="connsiteX93" fmla="*/ 2994819 w 4620576"/>
                  <a:gd name="connsiteY93" fmla="*/ 4022724 h 6022974"/>
                  <a:gd name="connsiteX94" fmla="*/ 3011488 w 4620576"/>
                  <a:gd name="connsiteY94" fmla="*/ 4134643 h 6022974"/>
                  <a:gd name="connsiteX95" fmla="*/ 3142456 w 4620576"/>
                  <a:gd name="connsiteY95" fmla="*/ 4256087 h 6022974"/>
                  <a:gd name="connsiteX96" fmla="*/ 3123406 w 4620576"/>
                  <a:gd name="connsiteY96" fmla="*/ 4313237 h 6022974"/>
                  <a:gd name="connsiteX97" fmla="*/ 2966244 w 4620576"/>
                  <a:gd name="connsiteY97" fmla="*/ 4248943 h 6022974"/>
                  <a:gd name="connsiteX98" fmla="*/ 2909094 w 4620576"/>
                  <a:gd name="connsiteY98" fmla="*/ 4129880 h 6022974"/>
                  <a:gd name="connsiteX99" fmla="*/ 2923381 w 4620576"/>
                  <a:gd name="connsiteY99" fmla="*/ 4037012 h 6022974"/>
                  <a:gd name="connsiteX100" fmla="*/ 2837656 w 4620576"/>
                  <a:gd name="connsiteY100" fmla="*/ 3977480 h 6022974"/>
                  <a:gd name="connsiteX101" fmla="*/ 2692400 w 4620576"/>
                  <a:gd name="connsiteY101" fmla="*/ 4020343 h 6022974"/>
                  <a:gd name="connsiteX102" fmla="*/ 2606675 w 4620576"/>
                  <a:gd name="connsiteY102" fmla="*/ 3994149 h 6022974"/>
                  <a:gd name="connsiteX103" fmla="*/ 2597150 w 4620576"/>
                  <a:gd name="connsiteY103" fmla="*/ 3915568 h 6022974"/>
                  <a:gd name="connsiteX104" fmla="*/ 2485231 w 4620576"/>
                  <a:gd name="connsiteY104" fmla="*/ 3822699 h 6022974"/>
                  <a:gd name="connsiteX105" fmla="*/ 2570956 w 4620576"/>
                  <a:gd name="connsiteY105" fmla="*/ 3767930 h 6022974"/>
                  <a:gd name="connsiteX106" fmla="*/ 2375694 w 4620576"/>
                  <a:gd name="connsiteY106" fmla="*/ 3515518 h 6022974"/>
                  <a:gd name="connsiteX107" fmla="*/ 2297113 w 4620576"/>
                  <a:gd name="connsiteY107" fmla="*/ 3513137 h 6022974"/>
                  <a:gd name="connsiteX108" fmla="*/ 2285206 w 4620576"/>
                  <a:gd name="connsiteY108" fmla="*/ 3415505 h 6022974"/>
                  <a:gd name="connsiteX109" fmla="*/ 2335213 w 4620576"/>
                  <a:gd name="connsiteY109" fmla="*/ 3365499 h 6022974"/>
                  <a:gd name="connsiteX110" fmla="*/ 2270919 w 4620576"/>
                  <a:gd name="connsiteY110" fmla="*/ 3332162 h 6022974"/>
                  <a:gd name="connsiteX111" fmla="*/ 2120900 w 4620576"/>
                  <a:gd name="connsiteY111" fmla="*/ 3001168 h 6022974"/>
                  <a:gd name="connsiteX112" fmla="*/ 2168525 w 4620576"/>
                  <a:gd name="connsiteY112" fmla="*/ 3063080 h 6022974"/>
                  <a:gd name="connsiteX113" fmla="*/ 2061369 w 4620576"/>
                  <a:gd name="connsiteY113" fmla="*/ 3139280 h 6022974"/>
                  <a:gd name="connsiteX114" fmla="*/ 2073275 w 4620576"/>
                  <a:gd name="connsiteY114" fmla="*/ 3036887 h 6022974"/>
                  <a:gd name="connsiteX115" fmla="*/ 1561306 w 4620576"/>
                  <a:gd name="connsiteY115" fmla="*/ 2955924 h 6022974"/>
                  <a:gd name="connsiteX116" fmla="*/ 1680369 w 4620576"/>
                  <a:gd name="connsiteY116" fmla="*/ 3070224 h 6022974"/>
                  <a:gd name="connsiteX117" fmla="*/ 1656556 w 4620576"/>
                  <a:gd name="connsiteY117" fmla="*/ 3094037 h 6022974"/>
                  <a:gd name="connsiteX118" fmla="*/ 1687513 w 4620576"/>
                  <a:gd name="connsiteY118" fmla="*/ 3174999 h 6022974"/>
                  <a:gd name="connsiteX119" fmla="*/ 1685131 w 4620576"/>
                  <a:gd name="connsiteY119" fmla="*/ 3317874 h 6022974"/>
                  <a:gd name="connsiteX120" fmla="*/ 1632744 w 4620576"/>
                  <a:gd name="connsiteY120" fmla="*/ 3275012 h 6022974"/>
                  <a:gd name="connsiteX121" fmla="*/ 1577975 w 4620576"/>
                  <a:gd name="connsiteY121" fmla="*/ 3148805 h 6022974"/>
                  <a:gd name="connsiteX122" fmla="*/ 1542256 w 4620576"/>
                  <a:gd name="connsiteY122" fmla="*/ 3158330 h 6022974"/>
                  <a:gd name="connsiteX123" fmla="*/ 1516063 w 4620576"/>
                  <a:gd name="connsiteY123" fmla="*/ 3260724 h 6022974"/>
                  <a:gd name="connsiteX124" fmla="*/ 1506538 w 4620576"/>
                  <a:gd name="connsiteY124" fmla="*/ 3284537 h 6022974"/>
                  <a:gd name="connsiteX125" fmla="*/ 1475581 w 4620576"/>
                  <a:gd name="connsiteY125" fmla="*/ 3203574 h 6022974"/>
                  <a:gd name="connsiteX126" fmla="*/ 1494631 w 4620576"/>
                  <a:gd name="connsiteY126" fmla="*/ 3103562 h 6022974"/>
                  <a:gd name="connsiteX127" fmla="*/ 1473200 w 4620576"/>
                  <a:gd name="connsiteY127" fmla="*/ 3044030 h 6022974"/>
                  <a:gd name="connsiteX128" fmla="*/ 2011363 w 4620576"/>
                  <a:gd name="connsiteY128" fmla="*/ 2846387 h 6022974"/>
                  <a:gd name="connsiteX129" fmla="*/ 2016125 w 4620576"/>
                  <a:gd name="connsiteY129" fmla="*/ 2927349 h 6022974"/>
                  <a:gd name="connsiteX130" fmla="*/ 1958975 w 4620576"/>
                  <a:gd name="connsiteY130" fmla="*/ 3024980 h 6022974"/>
                  <a:gd name="connsiteX131" fmla="*/ 1835150 w 4620576"/>
                  <a:gd name="connsiteY131" fmla="*/ 3010693 h 6022974"/>
                  <a:gd name="connsiteX132" fmla="*/ 1639888 w 4620576"/>
                  <a:gd name="connsiteY132" fmla="*/ 2905918 h 6022974"/>
                  <a:gd name="connsiteX133" fmla="*/ 1723231 w 4620576"/>
                  <a:gd name="connsiteY133" fmla="*/ 2884487 h 6022974"/>
                  <a:gd name="connsiteX134" fmla="*/ 1804194 w 4620576"/>
                  <a:gd name="connsiteY134" fmla="*/ 2896393 h 6022974"/>
                  <a:gd name="connsiteX135" fmla="*/ 1868488 w 4620576"/>
                  <a:gd name="connsiteY135" fmla="*/ 2960688 h 6022974"/>
                  <a:gd name="connsiteX136" fmla="*/ 2089944 w 4620576"/>
                  <a:gd name="connsiteY136" fmla="*/ 2482055 h 6022974"/>
                  <a:gd name="connsiteX137" fmla="*/ 2147094 w 4620576"/>
                  <a:gd name="connsiteY137" fmla="*/ 2517775 h 6022974"/>
                  <a:gd name="connsiteX138" fmla="*/ 2223294 w 4620576"/>
                  <a:gd name="connsiteY138" fmla="*/ 2513012 h 6022974"/>
                  <a:gd name="connsiteX139" fmla="*/ 2230438 w 4620576"/>
                  <a:gd name="connsiteY139" fmla="*/ 2608262 h 6022974"/>
                  <a:gd name="connsiteX140" fmla="*/ 2192338 w 4620576"/>
                  <a:gd name="connsiteY140" fmla="*/ 2648743 h 6022974"/>
                  <a:gd name="connsiteX141" fmla="*/ 2125663 w 4620576"/>
                  <a:gd name="connsiteY141" fmla="*/ 2636837 h 6022974"/>
                  <a:gd name="connsiteX142" fmla="*/ 2120900 w 4620576"/>
                  <a:gd name="connsiteY142" fmla="*/ 2703512 h 6022974"/>
                  <a:gd name="connsiteX143" fmla="*/ 2066131 w 4620576"/>
                  <a:gd name="connsiteY143" fmla="*/ 2701130 h 6022974"/>
                  <a:gd name="connsiteX144" fmla="*/ 2032794 w 4620576"/>
                  <a:gd name="connsiteY144" fmla="*/ 2543968 h 6022974"/>
                  <a:gd name="connsiteX145" fmla="*/ 1978025 w 4620576"/>
                  <a:gd name="connsiteY145" fmla="*/ 2541587 h 6022974"/>
                  <a:gd name="connsiteX146" fmla="*/ 1975644 w 4620576"/>
                  <a:gd name="connsiteY146" fmla="*/ 2496343 h 6022974"/>
                  <a:gd name="connsiteX147" fmla="*/ 1592263 w 4620576"/>
                  <a:gd name="connsiteY147" fmla="*/ 2424906 h 6022974"/>
                  <a:gd name="connsiteX148" fmla="*/ 1675606 w 4620576"/>
                  <a:gd name="connsiteY148" fmla="*/ 2484438 h 6022974"/>
                  <a:gd name="connsiteX149" fmla="*/ 1711325 w 4620576"/>
                  <a:gd name="connsiteY149" fmla="*/ 2591593 h 6022974"/>
                  <a:gd name="connsiteX150" fmla="*/ 1680369 w 4620576"/>
                  <a:gd name="connsiteY150" fmla="*/ 2648743 h 6022974"/>
                  <a:gd name="connsiteX151" fmla="*/ 1601788 w 4620576"/>
                  <a:gd name="connsiteY151" fmla="*/ 2651124 h 6022974"/>
                  <a:gd name="connsiteX152" fmla="*/ 1542256 w 4620576"/>
                  <a:gd name="connsiteY152" fmla="*/ 2734468 h 6022974"/>
                  <a:gd name="connsiteX153" fmla="*/ 1535113 w 4620576"/>
                  <a:gd name="connsiteY153" fmla="*/ 2841624 h 6022974"/>
                  <a:gd name="connsiteX154" fmla="*/ 1392238 w 4620576"/>
                  <a:gd name="connsiteY154" fmla="*/ 2865437 h 6022974"/>
                  <a:gd name="connsiteX155" fmla="*/ 1339850 w 4620576"/>
                  <a:gd name="connsiteY155" fmla="*/ 3010693 h 6022974"/>
                  <a:gd name="connsiteX156" fmla="*/ 1208881 w 4620576"/>
                  <a:gd name="connsiteY156" fmla="*/ 2986880 h 6022974"/>
                  <a:gd name="connsiteX157" fmla="*/ 1154113 w 4620576"/>
                  <a:gd name="connsiteY157" fmla="*/ 2917824 h 6022974"/>
                  <a:gd name="connsiteX158" fmla="*/ 1039813 w 4620576"/>
                  <a:gd name="connsiteY158" fmla="*/ 2882105 h 6022974"/>
                  <a:gd name="connsiteX159" fmla="*/ 1035050 w 4620576"/>
                  <a:gd name="connsiteY159" fmla="*/ 2748755 h 6022974"/>
                  <a:gd name="connsiteX160" fmla="*/ 1001713 w 4620576"/>
                  <a:gd name="connsiteY160" fmla="*/ 2708274 h 6022974"/>
                  <a:gd name="connsiteX161" fmla="*/ 1051719 w 4620576"/>
                  <a:gd name="connsiteY161" fmla="*/ 2539206 h 6022974"/>
                  <a:gd name="connsiteX162" fmla="*/ 1144588 w 4620576"/>
                  <a:gd name="connsiteY162" fmla="*/ 2574925 h 6022974"/>
                  <a:gd name="connsiteX163" fmla="*/ 1344613 w 4620576"/>
                  <a:gd name="connsiteY163" fmla="*/ 2553494 h 6022974"/>
                  <a:gd name="connsiteX164" fmla="*/ 1516063 w 4620576"/>
                  <a:gd name="connsiteY164" fmla="*/ 2484438 h 6022974"/>
                  <a:gd name="connsiteX165" fmla="*/ 1851819 w 4620576"/>
                  <a:gd name="connsiteY165" fmla="*/ 2224881 h 6022974"/>
                  <a:gd name="connsiteX166" fmla="*/ 1949450 w 4620576"/>
                  <a:gd name="connsiteY166" fmla="*/ 2224881 h 6022974"/>
                  <a:gd name="connsiteX167" fmla="*/ 1970881 w 4620576"/>
                  <a:gd name="connsiteY167" fmla="*/ 2289175 h 6022974"/>
                  <a:gd name="connsiteX168" fmla="*/ 1942306 w 4620576"/>
                  <a:gd name="connsiteY168" fmla="*/ 2334418 h 6022974"/>
                  <a:gd name="connsiteX169" fmla="*/ 1901825 w 4620576"/>
                  <a:gd name="connsiteY169" fmla="*/ 2286793 h 6022974"/>
                  <a:gd name="connsiteX170" fmla="*/ 1844675 w 4620576"/>
                  <a:gd name="connsiteY170" fmla="*/ 2286793 h 6022974"/>
                  <a:gd name="connsiteX171" fmla="*/ 1830388 w 4620576"/>
                  <a:gd name="connsiteY171" fmla="*/ 2260600 h 6022974"/>
                  <a:gd name="connsiteX172" fmla="*/ 2173288 w 4620576"/>
                  <a:gd name="connsiteY172" fmla="*/ 2179637 h 6022974"/>
                  <a:gd name="connsiteX173" fmla="*/ 2232819 w 4620576"/>
                  <a:gd name="connsiteY173" fmla="*/ 2220118 h 6022974"/>
                  <a:gd name="connsiteX174" fmla="*/ 2230438 w 4620576"/>
                  <a:gd name="connsiteY174" fmla="*/ 2305843 h 6022974"/>
                  <a:gd name="connsiteX175" fmla="*/ 2256631 w 4620576"/>
                  <a:gd name="connsiteY175" fmla="*/ 2334418 h 6022974"/>
                  <a:gd name="connsiteX176" fmla="*/ 2261394 w 4620576"/>
                  <a:gd name="connsiteY176" fmla="*/ 2382043 h 6022974"/>
                  <a:gd name="connsiteX177" fmla="*/ 2211388 w 4620576"/>
                  <a:gd name="connsiteY177" fmla="*/ 2429669 h 6022974"/>
                  <a:gd name="connsiteX178" fmla="*/ 2201863 w 4620576"/>
                  <a:gd name="connsiteY178" fmla="*/ 2365375 h 6022974"/>
                  <a:gd name="connsiteX179" fmla="*/ 2173288 w 4620576"/>
                  <a:gd name="connsiteY179" fmla="*/ 2348705 h 6022974"/>
                  <a:gd name="connsiteX180" fmla="*/ 2154238 w 4620576"/>
                  <a:gd name="connsiteY180" fmla="*/ 2241549 h 6022974"/>
                  <a:gd name="connsiteX181" fmla="*/ 554038 w 4620576"/>
                  <a:gd name="connsiteY181" fmla="*/ 2034381 h 6022974"/>
                  <a:gd name="connsiteX182" fmla="*/ 596900 w 4620576"/>
                  <a:gd name="connsiteY182" fmla="*/ 2115345 h 6022974"/>
                  <a:gd name="connsiteX183" fmla="*/ 611188 w 4620576"/>
                  <a:gd name="connsiteY183" fmla="*/ 2136774 h 6022974"/>
                  <a:gd name="connsiteX184" fmla="*/ 608806 w 4620576"/>
                  <a:gd name="connsiteY184" fmla="*/ 2274888 h 6022974"/>
                  <a:gd name="connsiteX185" fmla="*/ 665956 w 4620576"/>
                  <a:gd name="connsiteY185" fmla="*/ 2322513 h 6022974"/>
                  <a:gd name="connsiteX186" fmla="*/ 651669 w 4620576"/>
                  <a:gd name="connsiteY186" fmla="*/ 2436812 h 6022974"/>
                  <a:gd name="connsiteX187" fmla="*/ 730250 w 4620576"/>
                  <a:gd name="connsiteY187" fmla="*/ 2539206 h 6022974"/>
                  <a:gd name="connsiteX188" fmla="*/ 725488 w 4620576"/>
                  <a:gd name="connsiteY188" fmla="*/ 2598738 h 6022974"/>
                  <a:gd name="connsiteX189" fmla="*/ 856456 w 4620576"/>
                  <a:gd name="connsiteY189" fmla="*/ 2734468 h 6022974"/>
                  <a:gd name="connsiteX190" fmla="*/ 858838 w 4620576"/>
                  <a:gd name="connsiteY190" fmla="*/ 2777330 h 6022974"/>
                  <a:gd name="connsiteX191" fmla="*/ 768350 w 4620576"/>
                  <a:gd name="connsiteY191" fmla="*/ 2829718 h 6022974"/>
                  <a:gd name="connsiteX192" fmla="*/ 768350 w 4620576"/>
                  <a:gd name="connsiteY192" fmla="*/ 2941637 h 6022974"/>
                  <a:gd name="connsiteX193" fmla="*/ 1070769 w 4620576"/>
                  <a:gd name="connsiteY193" fmla="*/ 3160712 h 6022974"/>
                  <a:gd name="connsiteX194" fmla="*/ 1104106 w 4620576"/>
                  <a:gd name="connsiteY194" fmla="*/ 3191668 h 6022974"/>
                  <a:gd name="connsiteX195" fmla="*/ 1244600 w 4620576"/>
                  <a:gd name="connsiteY195" fmla="*/ 3301205 h 6022974"/>
                  <a:gd name="connsiteX196" fmla="*/ 1508919 w 4620576"/>
                  <a:gd name="connsiteY196" fmla="*/ 3455987 h 6022974"/>
                  <a:gd name="connsiteX197" fmla="*/ 1408906 w 4620576"/>
                  <a:gd name="connsiteY197" fmla="*/ 3460749 h 6022974"/>
                  <a:gd name="connsiteX198" fmla="*/ 1270794 w 4620576"/>
                  <a:gd name="connsiteY198" fmla="*/ 3375024 h 6022974"/>
                  <a:gd name="connsiteX199" fmla="*/ 1020763 w 4620576"/>
                  <a:gd name="connsiteY199" fmla="*/ 3232149 h 6022974"/>
                  <a:gd name="connsiteX200" fmla="*/ 832644 w 4620576"/>
                  <a:gd name="connsiteY200" fmla="*/ 3079749 h 6022974"/>
                  <a:gd name="connsiteX201" fmla="*/ 820738 w 4620576"/>
                  <a:gd name="connsiteY201" fmla="*/ 3063080 h 6022974"/>
                  <a:gd name="connsiteX202" fmla="*/ 701675 w 4620576"/>
                  <a:gd name="connsiteY202" fmla="*/ 2986880 h 6022974"/>
                  <a:gd name="connsiteX203" fmla="*/ 573088 w 4620576"/>
                  <a:gd name="connsiteY203" fmla="*/ 2584449 h 6022974"/>
                  <a:gd name="connsiteX204" fmla="*/ 496888 w 4620576"/>
                  <a:gd name="connsiteY204" fmla="*/ 2065338 h 6022974"/>
                  <a:gd name="connsiteX205" fmla="*/ 858838 w 4620576"/>
                  <a:gd name="connsiteY205" fmla="*/ 1834356 h 6022974"/>
                  <a:gd name="connsiteX206" fmla="*/ 811213 w 4620576"/>
                  <a:gd name="connsiteY206" fmla="*/ 1943894 h 6022974"/>
                  <a:gd name="connsiteX207" fmla="*/ 811213 w 4620576"/>
                  <a:gd name="connsiteY207" fmla="*/ 2058193 h 6022974"/>
                  <a:gd name="connsiteX208" fmla="*/ 896938 w 4620576"/>
                  <a:gd name="connsiteY208" fmla="*/ 2172494 h 6022974"/>
                  <a:gd name="connsiteX209" fmla="*/ 799306 w 4620576"/>
                  <a:gd name="connsiteY209" fmla="*/ 2396331 h 6022974"/>
                  <a:gd name="connsiteX210" fmla="*/ 746919 w 4620576"/>
                  <a:gd name="connsiteY210" fmla="*/ 2170113 h 6022974"/>
                  <a:gd name="connsiteX211" fmla="*/ 739775 w 4620576"/>
                  <a:gd name="connsiteY211" fmla="*/ 1939130 h 6022974"/>
                  <a:gd name="connsiteX212" fmla="*/ 808831 w 4620576"/>
                  <a:gd name="connsiteY212" fmla="*/ 1839119 h 6022974"/>
                  <a:gd name="connsiteX213" fmla="*/ 2244725 w 4620576"/>
                  <a:gd name="connsiteY213" fmla="*/ 1798637 h 6022974"/>
                  <a:gd name="connsiteX214" fmla="*/ 2228056 w 4620576"/>
                  <a:gd name="connsiteY214" fmla="*/ 1903413 h 6022974"/>
                  <a:gd name="connsiteX215" fmla="*/ 2259013 w 4620576"/>
                  <a:gd name="connsiteY215" fmla="*/ 1943894 h 6022974"/>
                  <a:gd name="connsiteX216" fmla="*/ 2223294 w 4620576"/>
                  <a:gd name="connsiteY216" fmla="*/ 2020094 h 6022974"/>
                  <a:gd name="connsiteX217" fmla="*/ 2108994 w 4620576"/>
                  <a:gd name="connsiteY217" fmla="*/ 2043906 h 6022974"/>
                  <a:gd name="connsiteX218" fmla="*/ 2101850 w 4620576"/>
                  <a:gd name="connsiteY218" fmla="*/ 2151063 h 6022974"/>
                  <a:gd name="connsiteX219" fmla="*/ 2061369 w 4620576"/>
                  <a:gd name="connsiteY219" fmla="*/ 2151063 h 6022974"/>
                  <a:gd name="connsiteX220" fmla="*/ 2058988 w 4620576"/>
                  <a:gd name="connsiteY220" fmla="*/ 2027237 h 6022974"/>
                  <a:gd name="connsiteX221" fmla="*/ 2070894 w 4620576"/>
                  <a:gd name="connsiteY221" fmla="*/ 1922462 h 6022974"/>
                  <a:gd name="connsiteX222" fmla="*/ 2375694 w 4620576"/>
                  <a:gd name="connsiteY222" fmla="*/ 1531938 h 6022974"/>
                  <a:gd name="connsiteX223" fmla="*/ 2378075 w 4620576"/>
                  <a:gd name="connsiteY223" fmla="*/ 1581944 h 6022974"/>
                  <a:gd name="connsiteX224" fmla="*/ 2339975 w 4620576"/>
                  <a:gd name="connsiteY224" fmla="*/ 1610518 h 6022974"/>
                  <a:gd name="connsiteX225" fmla="*/ 2323306 w 4620576"/>
                  <a:gd name="connsiteY225" fmla="*/ 1662906 h 6022974"/>
                  <a:gd name="connsiteX226" fmla="*/ 2261394 w 4620576"/>
                  <a:gd name="connsiteY226" fmla="*/ 1684338 h 6022974"/>
                  <a:gd name="connsiteX227" fmla="*/ 2256631 w 4620576"/>
                  <a:gd name="connsiteY227" fmla="*/ 1603375 h 6022974"/>
                  <a:gd name="connsiteX228" fmla="*/ 2325688 w 4620576"/>
                  <a:gd name="connsiteY228" fmla="*/ 1541463 h 6022974"/>
                  <a:gd name="connsiteX229" fmla="*/ 3151981 w 4620576"/>
                  <a:gd name="connsiteY229" fmla="*/ 1377156 h 6022974"/>
                  <a:gd name="connsiteX230" fmla="*/ 3247231 w 4620576"/>
                  <a:gd name="connsiteY230" fmla="*/ 1398588 h 6022974"/>
                  <a:gd name="connsiteX231" fmla="*/ 3247231 w 4620576"/>
                  <a:gd name="connsiteY231" fmla="*/ 1453355 h 6022974"/>
                  <a:gd name="connsiteX232" fmla="*/ 3121025 w 4620576"/>
                  <a:gd name="connsiteY232" fmla="*/ 1424780 h 6022974"/>
                  <a:gd name="connsiteX233" fmla="*/ 3068638 w 4620576"/>
                  <a:gd name="connsiteY233" fmla="*/ 1324768 h 6022974"/>
                  <a:gd name="connsiteX234" fmla="*/ 3082925 w 4620576"/>
                  <a:gd name="connsiteY234" fmla="*/ 1398588 h 6022974"/>
                  <a:gd name="connsiteX235" fmla="*/ 2997200 w 4620576"/>
                  <a:gd name="connsiteY235" fmla="*/ 1470025 h 6022974"/>
                  <a:gd name="connsiteX236" fmla="*/ 3004344 w 4620576"/>
                  <a:gd name="connsiteY236" fmla="*/ 1327150 h 6022974"/>
                  <a:gd name="connsiteX237" fmla="*/ 3618706 w 4620576"/>
                  <a:gd name="connsiteY237" fmla="*/ 1198562 h 6022974"/>
                  <a:gd name="connsiteX238" fmla="*/ 3642519 w 4620576"/>
                  <a:gd name="connsiteY238" fmla="*/ 1200943 h 6022974"/>
                  <a:gd name="connsiteX239" fmla="*/ 3659188 w 4620576"/>
                  <a:gd name="connsiteY239" fmla="*/ 1212849 h 6022974"/>
                  <a:gd name="connsiteX240" fmla="*/ 3663950 w 4620576"/>
                  <a:gd name="connsiteY240" fmla="*/ 1289049 h 6022974"/>
                  <a:gd name="connsiteX241" fmla="*/ 3613944 w 4620576"/>
                  <a:gd name="connsiteY241" fmla="*/ 1346199 h 6022974"/>
                  <a:gd name="connsiteX242" fmla="*/ 3602038 w 4620576"/>
                  <a:gd name="connsiteY242" fmla="*/ 1384299 h 6022974"/>
                  <a:gd name="connsiteX243" fmla="*/ 3571081 w 4620576"/>
                  <a:gd name="connsiteY243" fmla="*/ 1441449 h 6022974"/>
                  <a:gd name="connsiteX244" fmla="*/ 3537744 w 4620576"/>
                  <a:gd name="connsiteY244" fmla="*/ 1448593 h 6022974"/>
                  <a:gd name="connsiteX245" fmla="*/ 3521075 w 4620576"/>
                  <a:gd name="connsiteY245" fmla="*/ 1405730 h 6022974"/>
                  <a:gd name="connsiteX246" fmla="*/ 3392488 w 4620576"/>
                  <a:gd name="connsiteY246" fmla="*/ 1408112 h 6022974"/>
                  <a:gd name="connsiteX247" fmla="*/ 3347244 w 4620576"/>
                  <a:gd name="connsiteY247" fmla="*/ 1462880 h 6022974"/>
                  <a:gd name="connsiteX248" fmla="*/ 3311525 w 4620576"/>
                  <a:gd name="connsiteY248" fmla="*/ 1472405 h 6022974"/>
                  <a:gd name="connsiteX249" fmla="*/ 3304381 w 4620576"/>
                  <a:gd name="connsiteY249" fmla="*/ 1450974 h 6022974"/>
                  <a:gd name="connsiteX250" fmla="*/ 3323431 w 4620576"/>
                  <a:gd name="connsiteY250" fmla="*/ 1393824 h 6022974"/>
                  <a:gd name="connsiteX251" fmla="*/ 3230563 w 4620576"/>
                  <a:gd name="connsiteY251" fmla="*/ 1350962 h 6022974"/>
                  <a:gd name="connsiteX252" fmla="*/ 3125788 w 4620576"/>
                  <a:gd name="connsiteY252" fmla="*/ 1343818 h 6022974"/>
                  <a:gd name="connsiteX253" fmla="*/ 3109119 w 4620576"/>
                  <a:gd name="connsiteY253" fmla="*/ 1293812 h 6022974"/>
                  <a:gd name="connsiteX254" fmla="*/ 3254375 w 4620576"/>
                  <a:gd name="connsiteY254" fmla="*/ 1281905 h 6022974"/>
                  <a:gd name="connsiteX255" fmla="*/ 3359150 w 4620576"/>
                  <a:gd name="connsiteY255" fmla="*/ 1331912 h 6022974"/>
                  <a:gd name="connsiteX256" fmla="*/ 3452019 w 4620576"/>
                  <a:gd name="connsiteY256" fmla="*/ 1322387 h 6022974"/>
                  <a:gd name="connsiteX257" fmla="*/ 3582988 w 4620576"/>
                  <a:gd name="connsiteY257" fmla="*/ 1322387 h 6022974"/>
                  <a:gd name="connsiteX258" fmla="*/ 3602038 w 4620576"/>
                  <a:gd name="connsiteY258" fmla="*/ 1262855 h 6022974"/>
                  <a:gd name="connsiteX259" fmla="*/ 3630613 w 4620576"/>
                  <a:gd name="connsiteY259" fmla="*/ 1246187 h 6022974"/>
                  <a:gd name="connsiteX260" fmla="*/ 3602038 w 4620576"/>
                  <a:gd name="connsiteY260" fmla="*/ 1212849 h 6022974"/>
                  <a:gd name="connsiteX261" fmla="*/ 4018756 w 4620576"/>
                  <a:gd name="connsiteY261" fmla="*/ 1155699 h 6022974"/>
                  <a:gd name="connsiteX262" fmla="*/ 4018756 w 4620576"/>
                  <a:gd name="connsiteY262" fmla="*/ 1179512 h 6022974"/>
                  <a:gd name="connsiteX263" fmla="*/ 3954463 w 4620576"/>
                  <a:gd name="connsiteY263" fmla="*/ 1193799 h 6022974"/>
                  <a:gd name="connsiteX264" fmla="*/ 3909219 w 4620576"/>
                  <a:gd name="connsiteY264" fmla="*/ 1160462 h 6022974"/>
                  <a:gd name="connsiteX265" fmla="*/ 3733006 w 4620576"/>
                  <a:gd name="connsiteY265" fmla="*/ 1019968 h 6022974"/>
                  <a:gd name="connsiteX266" fmla="*/ 3773488 w 4620576"/>
                  <a:gd name="connsiteY266" fmla="*/ 1058068 h 6022974"/>
                  <a:gd name="connsiteX267" fmla="*/ 3775869 w 4620576"/>
                  <a:gd name="connsiteY267" fmla="*/ 1108074 h 6022974"/>
                  <a:gd name="connsiteX268" fmla="*/ 3847306 w 4620576"/>
                  <a:gd name="connsiteY268" fmla="*/ 1191418 h 6022974"/>
                  <a:gd name="connsiteX269" fmla="*/ 3780631 w 4620576"/>
                  <a:gd name="connsiteY269" fmla="*/ 1189037 h 6022974"/>
                  <a:gd name="connsiteX270" fmla="*/ 3761581 w 4620576"/>
                  <a:gd name="connsiteY270" fmla="*/ 1210468 h 6022974"/>
                  <a:gd name="connsiteX271" fmla="*/ 3694906 w 4620576"/>
                  <a:gd name="connsiteY271" fmla="*/ 1134268 h 6022974"/>
                  <a:gd name="connsiteX272" fmla="*/ 3654425 w 4620576"/>
                  <a:gd name="connsiteY272" fmla="*/ 1134268 h 6022974"/>
                  <a:gd name="connsiteX273" fmla="*/ 3654425 w 4620576"/>
                  <a:gd name="connsiteY273" fmla="*/ 1172368 h 6022974"/>
                  <a:gd name="connsiteX274" fmla="*/ 3630613 w 4620576"/>
                  <a:gd name="connsiteY274" fmla="*/ 1167605 h 6022974"/>
                  <a:gd name="connsiteX275" fmla="*/ 3613944 w 4620576"/>
                  <a:gd name="connsiteY275" fmla="*/ 1148555 h 6022974"/>
                  <a:gd name="connsiteX276" fmla="*/ 3625850 w 4620576"/>
                  <a:gd name="connsiteY276" fmla="*/ 1103312 h 6022974"/>
                  <a:gd name="connsiteX277" fmla="*/ 3649663 w 4620576"/>
                  <a:gd name="connsiteY277" fmla="*/ 1098549 h 6022974"/>
                  <a:gd name="connsiteX278" fmla="*/ 3659188 w 4620576"/>
                  <a:gd name="connsiteY278" fmla="*/ 1115218 h 6022974"/>
                  <a:gd name="connsiteX279" fmla="*/ 3690144 w 4620576"/>
                  <a:gd name="connsiteY279" fmla="*/ 1115218 h 6022974"/>
                  <a:gd name="connsiteX280" fmla="*/ 2365302 w 4620576"/>
                  <a:gd name="connsiteY280" fmla="*/ 0 h 6022974"/>
                  <a:gd name="connsiteX281" fmla="*/ 3564109 w 4620576"/>
                  <a:gd name="connsiteY281" fmla="*/ 242028 h 6022974"/>
                  <a:gd name="connsiteX282" fmla="*/ 3770992 w 4620576"/>
                  <a:gd name="connsiteY282" fmla="*/ 341689 h 6022974"/>
                  <a:gd name="connsiteX283" fmla="*/ 3829050 w 4620576"/>
                  <a:gd name="connsiteY283" fmla="*/ 419100 h 6022974"/>
                  <a:gd name="connsiteX284" fmla="*/ 3902075 w 4620576"/>
                  <a:gd name="connsiteY284" fmla="*/ 422275 h 6022974"/>
                  <a:gd name="connsiteX285" fmla="*/ 3952875 w 4620576"/>
                  <a:gd name="connsiteY285" fmla="*/ 558800 h 6022974"/>
                  <a:gd name="connsiteX286" fmla="*/ 4122502 w 4620576"/>
                  <a:gd name="connsiteY286" fmla="*/ 552338 h 6022974"/>
                  <a:gd name="connsiteX287" fmla="*/ 4324356 w 4620576"/>
                  <a:gd name="connsiteY287" fmla="*/ 703282 h 6022974"/>
                  <a:gd name="connsiteX288" fmla="*/ 4543067 w 4620576"/>
                  <a:gd name="connsiteY288" fmla="*/ 902060 h 6022974"/>
                  <a:gd name="connsiteX289" fmla="*/ 4620576 w 4620576"/>
                  <a:gd name="connsiteY289" fmla="*/ 987341 h 6022974"/>
                  <a:gd name="connsiteX290" fmla="*/ 4483100 w 4620576"/>
                  <a:gd name="connsiteY290" fmla="*/ 901701 h 6022974"/>
                  <a:gd name="connsiteX291" fmla="*/ 4454525 w 4620576"/>
                  <a:gd name="connsiteY291" fmla="*/ 901701 h 6022974"/>
                  <a:gd name="connsiteX292" fmla="*/ 4356100 w 4620576"/>
                  <a:gd name="connsiteY292" fmla="*/ 844551 h 6022974"/>
                  <a:gd name="connsiteX293" fmla="*/ 4343400 w 4620576"/>
                  <a:gd name="connsiteY293" fmla="*/ 1019175 h 6022974"/>
                  <a:gd name="connsiteX294" fmla="*/ 4292600 w 4620576"/>
                  <a:gd name="connsiteY294" fmla="*/ 1022350 h 6022974"/>
                  <a:gd name="connsiteX295" fmla="*/ 4159250 w 4620576"/>
                  <a:gd name="connsiteY295" fmla="*/ 914400 h 6022974"/>
                  <a:gd name="connsiteX296" fmla="*/ 4159250 w 4620576"/>
                  <a:gd name="connsiteY296" fmla="*/ 860425 h 6022974"/>
                  <a:gd name="connsiteX297" fmla="*/ 4229100 w 4620576"/>
                  <a:gd name="connsiteY297" fmla="*/ 755650 h 6022974"/>
                  <a:gd name="connsiteX298" fmla="*/ 4187825 w 4620576"/>
                  <a:gd name="connsiteY298" fmla="*/ 711200 h 6022974"/>
                  <a:gd name="connsiteX299" fmla="*/ 3927475 w 4620576"/>
                  <a:gd name="connsiteY299" fmla="*/ 717550 h 6022974"/>
                  <a:gd name="connsiteX300" fmla="*/ 3829050 w 4620576"/>
                  <a:gd name="connsiteY300" fmla="*/ 596900 h 6022974"/>
                  <a:gd name="connsiteX301" fmla="*/ 3673475 w 4620576"/>
                  <a:gd name="connsiteY301" fmla="*/ 615950 h 6022974"/>
                  <a:gd name="connsiteX302" fmla="*/ 3657600 w 4620576"/>
                  <a:gd name="connsiteY302" fmla="*/ 679450 h 6022974"/>
                  <a:gd name="connsiteX303" fmla="*/ 3749675 w 4620576"/>
                  <a:gd name="connsiteY303" fmla="*/ 717550 h 6022974"/>
                  <a:gd name="connsiteX304" fmla="*/ 3749675 w 4620576"/>
                  <a:gd name="connsiteY304" fmla="*/ 752476 h 6022974"/>
                  <a:gd name="connsiteX305" fmla="*/ 3803650 w 4620576"/>
                  <a:gd name="connsiteY305" fmla="*/ 749301 h 6022974"/>
                  <a:gd name="connsiteX306" fmla="*/ 3803650 w 4620576"/>
                  <a:gd name="connsiteY306" fmla="*/ 869950 h 6022974"/>
                  <a:gd name="connsiteX307" fmla="*/ 3775075 w 4620576"/>
                  <a:gd name="connsiteY307" fmla="*/ 920750 h 6022974"/>
                  <a:gd name="connsiteX308" fmla="*/ 3740150 w 4620576"/>
                  <a:gd name="connsiteY308" fmla="*/ 803275 h 6022974"/>
                  <a:gd name="connsiteX309" fmla="*/ 3717925 w 4620576"/>
                  <a:gd name="connsiteY309" fmla="*/ 866775 h 6022974"/>
                  <a:gd name="connsiteX310" fmla="*/ 3413125 w 4620576"/>
                  <a:gd name="connsiteY310" fmla="*/ 996950 h 6022974"/>
                  <a:gd name="connsiteX311" fmla="*/ 3336925 w 4620576"/>
                  <a:gd name="connsiteY311" fmla="*/ 901701 h 6022974"/>
                  <a:gd name="connsiteX312" fmla="*/ 3308350 w 4620576"/>
                  <a:gd name="connsiteY312" fmla="*/ 901701 h 6022974"/>
                  <a:gd name="connsiteX313" fmla="*/ 3070225 w 4620576"/>
                  <a:gd name="connsiteY313" fmla="*/ 958850 h 6022974"/>
                  <a:gd name="connsiteX314" fmla="*/ 3063875 w 4620576"/>
                  <a:gd name="connsiteY314" fmla="*/ 1025525 h 6022974"/>
                  <a:gd name="connsiteX315" fmla="*/ 3108325 w 4620576"/>
                  <a:gd name="connsiteY315" fmla="*/ 1133475 h 6022974"/>
                  <a:gd name="connsiteX316" fmla="*/ 3079750 w 4620576"/>
                  <a:gd name="connsiteY316" fmla="*/ 1219201 h 6022974"/>
                  <a:gd name="connsiteX317" fmla="*/ 2965450 w 4620576"/>
                  <a:gd name="connsiteY317" fmla="*/ 1206500 h 6022974"/>
                  <a:gd name="connsiteX318" fmla="*/ 2978150 w 4620576"/>
                  <a:gd name="connsiteY318" fmla="*/ 1108075 h 6022974"/>
                  <a:gd name="connsiteX319" fmla="*/ 2952750 w 4620576"/>
                  <a:gd name="connsiteY319" fmla="*/ 1050925 h 6022974"/>
                  <a:gd name="connsiteX320" fmla="*/ 2949575 w 4620576"/>
                  <a:gd name="connsiteY320" fmla="*/ 939800 h 6022974"/>
                  <a:gd name="connsiteX321" fmla="*/ 2771775 w 4620576"/>
                  <a:gd name="connsiteY321" fmla="*/ 847725 h 6022974"/>
                  <a:gd name="connsiteX322" fmla="*/ 2651125 w 4620576"/>
                  <a:gd name="connsiteY322" fmla="*/ 869950 h 6022974"/>
                  <a:gd name="connsiteX323" fmla="*/ 2717800 w 4620576"/>
                  <a:gd name="connsiteY323" fmla="*/ 962025 h 6022974"/>
                  <a:gd name="connsiteX324" fmla="*/ 2593975 w 4620576"/>
                  <a:gd name="connsiteY324" fmla="*/ 1028700 h 6022974"/>
                  <a:gd name="connsiteX325" fmla="*/ 2593975 w 4620576"/>
                  <a:gd name="connsiteY325" fmla="*/ 1171575 h 6022974"/>
                  <a:gd name="connsiteX326" fmla="*/ 2549525 w 4620576"/>
                  <a:gd name="connsiteY326" fmla="*/ 1222375 h 6022974"/>
                  <a:gd name="connsiteX327" fmla="*/ 2571750 w 4620576"/>
                  <a:gd name="connsiteY327" fmla="*/ 1298575 h 6022974"/>
                  <a:gd name="connsiteX328" fmla="*/ 2197100 w 4620576"/>
                  <a:gd name="connsiteY328" fmla="*/ 1501775 h 6022974"/>
                  <a:gd name="connsiteX329" fmla="*/ 2025650 w 4620576"/>
                  <a:gd name="connsiteY329" fmla="*/ 1524000 h 6022974"/>
                  <a:gd name="connsiteX330" fmla="*/ 1746250 w 4620576"/>
                  <a:gd name="connsiteY330" fmla="*/ 1485900 h 6022974"/>
                  <a:gd name="connsiteX331" fmla="*/ 1670050 w 4620576"/>
                  <a:gd name="connsiteY331" fmla="*/ 1568450 h 6022974"/>
                  <a:gd name="connsiteX332" fmla="*/ 1670050 w 4620576"/>
                  <a:gd name="connsiteY332" fmla="*/ 1631950 h 6022974"/>
                  <a:gd name="connsiteX333" fmla="*/ 1587500 w 4620576"/>
                  <a:gd name="connsiteY333" fmla="*/ 1651000 h 6022974"/>
                  <a:gd name="connsiteX334" fmla="*/ 1584325 w 4620576"/>
                  <a:gd name="connsiteY334" fmla="*/ 1552576 h 6022974"/>
                  <a:gd name="connsiteX335" fmla="*/ 1670050 w 4620576"/>
                  <a:gd name="connsiteY335" fmla="*/ 1482725 h 6022974"/>
                  <a:gd name="connsiteX336" fmla="*/ 1641475 w 4620576"/>
                  <a:gd name="connsiteY336" fmla="*/ 1425575 h 6022974"/>
                  <a:gd name="connsiteX337" fmla="*/ 1520825 w 4620576"/>
                  <a:gd name="connsiteY337" fmla="*/ 1431925 h 6022974"/>
                  <a:gd name="connsiteX338" fmla="*/ 1431925 w 4620576"/>
                  <a:gd name="connsiteY338" fmla="*/ 1508126 h 6022974"/>
                  <a:gd name="connsiteX339" fmla="*/ 1476375 w 4620576"/>
                  <a:gd name="connsiteY339" fmla="*/ 1720850 h 6022974"/>
                  <a:gd name="connsiteX340" fmla="*/ 1444625 w 4620576"/>
                  <a:gd name="connsiteY340" fmla="*/ 1873248 h 6022974"/>
                  <a:gd name="connsiteX341" fmla="*/ 1349375 w 4620576"/>
                  <a:gd name="connsiteY341" fmla="*/ 1965324 h 6022974"/>
                  <a:gd name="connsiteX342" fmla="*/ 1235075 w 4620576"/>
                  <a:gd name="connsiteY342" fmla="*/ 1958974 h 6022974"/>
                  <a:gd name="connsiteX343" fmla="*/ 1073150 w 4620576"/>
                  <a:gd name="connsiteY343" fmla="*/ 2031999 h 6022974"/>
                  <a:gd name="connsiteX344" fmla="*/ 1079500 w 4620576"/>
                  <a:gd name="connsiteY344" fmla="*/ 1965324 h 6022974"/>
                  <a:gd name="connsiteX345" fmla="*/ 1165225 w 4620576"/>
                  <a:gd name="connsiteY345" fmla="*/ 1958974 h 6022974"/>
                  <a:gd name="connsiteX346" fmla="*/ 1231900 w 4620576"/>
                  <a:gd name="connsiteY346" fmla="*/ 1904999 h 6022974"/>
                  <a:gd name="connsiteX347" fmla="*/ 1330325 w 4620576"/>
                  <a:gd name="connsiteY347" fmla="*/ 1911349 h 6022974"/>
                  <a:gd name="connsiteX348" fmla="*/ 1352550 w 4620576"/>
                  <a:gd name="connsiteY348" fmla="*/ 1803398 h 6022974"/>
                  <a:gd name="connsiteX349" fmla="*/ 1425575 w 4620576"/>
                  <a:gd name="connsiteY349" fmla="*/ 1724025 h 6022974"/>
                  <a:gd name="connsiteX350" fmla="*/ 1358900 w 4620576"/>
                  <a:gd name="connsiteY350" fmla="*/ 1470026 h 6022974"/>
                  <a:gd name="connsiteX351" fmla="*/ 1416050 w 4620576"/>
                  <a:gd name="connsiteY351" fmla="*/ 1333500 h 6022974"/>
                  <a:gd name="connsiteX352" fmla="*/ 1374775 w 4620576"/>
                  <a:gd name="connsiteY352" fmla="*/ 1298575 h 6022974"/>
                  <a:gd name="connsiteX353" fmla="*/ 1308100 w 4620576"/>
                  <a:gd name="connsiteY353" fmla="*/ 1320800 h 6022974"/>
                  <a:gd name="connsiteX354" fmla="*/ 1270000 w 4620576"/>
                  <a:gd name="connsiteY354" fmla="*/ 1295400 h 6022974"/>
                  <a:gd name="connsiteX355" fmla="*/ 1203325 w 4620576"/>
                  <a:gd name="connsiteY355" fmla="*/ 1352550 h 6022974"/>
                  <a:gd name="connsiteX356" fmla="*/ 1209675 w 4620576"/>
                  <a:gd name="connsiteY356" fmla="*/ 1444625 h 6022974"/>
                  <a:gd name="connsiteX357" fmla="*/ 1193800 w 4620576"/>
                  <a:gd name="connsiteY357" fmla="*/ 1514476 h 6022974"/>
                  <a:gd name="connsiteX358" fmla="*/ 1327150 w 4620576"/>
                  <a:gd name="connsiteY358" fmla="*/ 1514476 h 6022974"/>
                  <a:gd name="connsiteX359" fmla="*/ 1333500 w 4620576"/>
                  <a:gd name="connsiteY359" fmla="*/ 1676400 h 6022974"/>
                  <a:gd name="connsiteX360" fmla="*/ 1260475 w 4620576"/>
                  <a:gd name="connsiteY360" fmla="*/ 1720850 h 6022974"/>
                  <a:gd name="connsiteX361" fmla="*/ 1184275 w 4620576"/>
                  <a:gd name="connsiteY361" fmla="*/ 1689100 h 6022974"/>
                  <a:gd name="connsiteX362" fmla="*/ 1095375 w 4620576"/>
                  <a:gd name="connsiteY362" fmla="*/ 1755775 h 6022974"/>
                  <a:gd name="connsiteX363" fmla="*/ 1041400 w 4620576"/>
                  <a:gd name="connsiteY363" fmla="*/ 1736725 h 6022974"/>
                  <a:gd name="connsiteX364" fmla="*/ 1025525 w 4620576"/>
                  <a:gd name="connsiteY364" fmla="*/ 1724025 h 6022974"/>
                  <a:gd name="connsiteX365" fmla="*/ 1022350 w 4620576"/>
                  <a:gd name="connsiteY365" fmla="*/ 1673225 h 6022974"/>
                  <a:gd name="connsiteX366" fmla="*/ 977900 w 4620576"/>
                  <a:gd name="connsiteY366" fmla="*/ 1679575 h 6022974"/>
                  <a:gd name="connsiteX367" fmla="*/ 914400 w 4620576"/>
                  <a:gd name="connsiteY367" fmla="*/ 1800223 h 6022974"/>
                  <a:gd name="connsiteX368" fmla="*/ 882650 w 4620576"/>
                  <a:gd name="connsiteY368" fmla="*/ 1784348 h 6022974"/>
                  <a:gd name="connsiteX369" fmla="*/ 844550 w 4620576"/>
                  <a:gd name="connsiteY369" fmla="*/ 1774824 h 6022974"/>
                  <a:gd name="connsiteX370" fmla="*/ 927100 w 4620576"/>
                  <a:gd name="connsiteY370" fmla="*/ 1644650 h 6022974"/>
                  <a:gd name="connsiteX371" fmla="*/ 952500 w 4620576"/>
                  <a:gd name="connsiteY371" fmla="*/ 1463675 h 6022974"/>
                  <a:gd name="connsiteX372" fmla="*/ 825500 w 4620576"/>
                  <a:gd name="connsiteY372" fmla="*/ 1431925 h 6022974"/>
                  <a:gd name="connsiteX373" fmla="*/ 914400 w 4620576"/>
                  <a:gd name="connsiteY373" fmla="*/ 1323975 h 6022974"/>
                  <a:gd name="connsiteX374" fmla="*/ 987425 w 4620576"/>
                  <a:gd name="connsiteY374" fmla="*/ 1069975 h 6022974"/>
                  <a:gd name="connsiteX375" fmla="*/ 831850 w 4620576"/>
                  <a:gd name="connsiteY375" fmla="*/ 1108075 h 6022974"/>
                  <a:gd name="connsiteX376" fmla="*/ 771525 w 4620576"/>
                  <a:gd name="connsiteY376" fmla="*/ 1085850 h 6022974"/>
                  <a:gd name="connsiteX377" fmla="*/ 333375 w 4620576"/>
                  <a:gd name="connsiteY377" fmla="*/ 1301750 h 6022974"/>
                  <a:gd name="connsiteX378" fmla="*/ 206375 w 4620576"/>
                  <a:gd name="connsiteY378" fmla="*/ 1492251 h 6022974"/>
                  <a:gd name="connsiteX379" fmla="*/ 22225 w 4620576"/>
                  <a:gd name="connsiteY379" fmla="*/ 1600200 h 6022974"/>
                  <a:gd name="connsiteX380" fmla="*/ 0 w 4620576"/>
                  <a:gd name="connsiteY380" fmla="*/ 1530351 h 6022974"/>
                  <a:gd name="connsiteX381" fmla="*/ 209550 w 4620576"/>
                  <a:gd name="connsiteY381" fmla="*/ 1114425 h 6022974"/>
                  <a:gd name="connsiteX382" fmla="*/ 454025 w 4620576"/>
                  <a:gd name="connsiteY382" fmla="*/ 800101 h 6022974"/>
                  <a:gd name="connsiteX383" fmla="*/ 406400 w 4620576"/>
                  <a:gd name="connsiteY383" fmla="*/ 768351 h 6022974"/>
                  <a:gd name="connsiteX384" fmla="*/ 416503 w 4620576"/>
                  <a:gd name="connsiteY384" fmla="*/ 695614 h 6022974"/>
                  <a:gd name="connsiteX385" fmla="*/ 643343 w 4620576"/>
                  <a:gd name="connsiteY385" fmla="*/ 525986 h 6022974"/>
                  <a:gd name="connsiteX386" fmla="*/ 1166496 w 4620576"/>
                  <a:gd name="connsiteY386" fmla="*/ 242028 h 6022974"/>
                  <a:gd name="connsiteX387" fmla="*/ 1222082 w 4620576"/>
                  <a:gd name="connsiteY387" fmla="*/ 221683 h 6022974"/>
                  <a:gd name="connsiteX388" fmla="*/ 1241425 w 4620576"/>
                  <a:gd name="connsiteY388" fmla="*/ 314326 h 6022974"/>
                  <a:gd name="connsiteX389" fmla="*/ 1441450 w 4620576"/>
                  <a:gd name="connsiteY389" fmla="*/ 254001 h 6022974"/>
                  <a:gd name="connsiteX390" fmla="*/ 1577975 w 4620576"/>
                  <a:gd name="connsiteY390" fmla="*/ 304801 h 6022974"/>
                  <a:gd name="connsiteX391" fmla="*/ 1609725 w 4620576"/>
                  <a:gd name="connsiteY391" fmla="*/ 314326 h 6022974"/>
                  <a:gd name="connsiteX392" fmla="*/ 1682750 w 4620576"/>
                  <a:gd name="connsiteY392" fmla="*/ 209551 h 6022974"/>
                  <a:gd name="connsiteX393" fmla="*/ 1901825 w 4620576"/>
                  <a:gd name="connsiteY393" fmla="*/ 266701 h 6022974"/>
                  <a:gd name="connsiteX394" fmla="*/ 1968500 w 4620576"/>
                  <a:gd name="connsiteY394" fmla="*/ 212726 h 6022974"/>
                  <a:gd name="connsiteX395" fmla="*/ 2000250 w 4620576"/>
                  <a:gd name="connsiteY395" fmla="*/ 146051 h 6022974"/>
                  <a:gd name="connsiteX396" fmla="*/ 1920875 w 4620576"/>
                  <a:gd name="connsiteY396" fmla="*/ 111126 h 6022974"/>
                  <a:gd name="connsiteX397" fmla="*/ 1919587 w 4620576"/>
                  <a:gd name="connsiteY397" fmla="*/ 32524 h 6022974"/>
                  <a:gd name="connsiteX398" fmla="*/ 2050408 w 4620576"/>
                  <a:gd name="connsiteY398" fmla="*/ 15901 h 6022974"/>
                  <a:gd name="connsiteX399" fmla="*/ 2365302 w 4620576"/>
                  <a:gd name="connsiteY399" fmla="*/ 0 h 602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</a:cxnLst>
                <a:rect l="l" t="t" r="r" b="b"/>
                <a:pathLst>
                  <a:path w="4620576" h="6022974">
                    <a:moveTo>
                      <a:pt x="2816225" y="5851524"/>
                    </a:moveTo>
                    <a:lnTo>
                      <a:pt x="2870994" y="5858668"/>
                    </a:lnTo>
                    <a:cubicBezTo>
                      <a:pt x="2907541" y="5862322"/>
                      <a:pt x="2886891" y="5860059"/>
                      <a:pt x="2932906" y="5865812"/>
                    </a:cubicBezTo>
                    <a:lnTo>
                      <a:pt x="2935288" y="5892005"/>
                    </a:lnTo>
                    <a:lnTo>
                      <a:pt x="2735263" y="5977730"/>
                    </a:lnTo>
                    <a:lnTo>
                      <a:pt x="2659063" y="5970587"/>
                    </a:lnTo>
                    <a:lnTo>
                      <a:pt x="2509044" y="6022974"/>
                    </a:lnTo>
                    <a:lnTo>
                      <a:pt x="2416175" y="6003924"/>
                    </a:lnTo>
                    <a:lnTo>
                      <a:pt x="2478088" y="5913437"/>
                    </a:lnTo>
                    <a:lnTo>
                      <a:pt x="2618581" y="5877718"/>
                    </a:lnTo>
                    <a:lnTo>
                      <a:pt x="2751931" y="5913437"/>
                    </a:lnTo>
                    <a:close/>
                    <a:moveTo>
                      <a:pt x="3185319" y="5696743"/>
                    </a:moveTo>
                    <a:lnTo>
                      <a:pt x="3235325" y="5708649"/>
                    </a:lnTo>
                    <a:lnTo>
                      <a:pt x="3240088" y="5775324"/>
                    </a:lnTo>
                    <a:lnTo>
                      <a:pt x="3259138" y="5822949"/>
                    </a:lnTo>
                    <a:lnTo>
                      <a:pt x="3175794" y="5861049"/>
                    </a:lnTo>
                    <a:lnTo>
                      <a:pt x="3025775" y="5901530"/>
                    </a:lnTo>
                    <a:lnTo>
                      <a:pt x="2997200" y="5846762"/>
                    </a:lnTo>
                    <a:lnTo>
                      <a:pt x="3087688" y="5811043"/>
                    </a:lnTo>
                    <a:close/>
                    <a:moveTo>
                      <a:pt x="1928019" y="5532437"/>
                    </a:moveTo>
                    <a:lnTo>
                      <a:pt x="2006600" y="5534818"/>
                    </a:lnTo>
                    <a:lnTo>
                      <a:pt x="2106613" y="5563393"/>
                    </a:lnTo>
                    <a:lnTo>
                      <a:pt x="2023269" y="5663405"/>
                    </a:lnTo>
                    <a:lnTo>
                      <a:pt x="1982788" y="5661024"/>
                    </a:lnTo>
                    <a:lnTo>
                      <a:pt x="1930400" y="5622924"/>
                    </a:lnTo>
                    <a:cubicBezTo>
                      <a:pt x="1929606" y="5592762"/>
                      <a:pt x="1928813" y="5562599"/>
                      <a:pt x="1928019" y="5532437"/>
                    </a:cubicBezTo>
                    <a:close/>
                    <a:moveTo>
                      <a:pt x="3116263" y="3972718"/>
                    </a:moveTo>
                    <a:lnTo>
                      <a:pt x="3213894" y="4003674"/>
                    </a:lnTo>
                    <a:lnTo>
                      <a:pt x="3282950" y="4003674"/>
                    </a:lnTo>
                    <a:lnTo>
                      <a:pt x="3368675" y="3972718"/>
                    </a:lnTo>
                    <a:lnTo>
                      <a:pt x="3404394" y="4008437"/>
                    </a:lnTo>
                    <a:lnTo>
                      <a:pt x="3306763" y="4051299"/>
                    </a:lnTo>
                    <a:lnTo>
                      <a:pt x="3161506" y="4041774"/>
                    </a:lnTo>
                    <a:close/>
                    <a:moveTo>
                      <a:pt x="2001838" y="3865562"/>
                    </a:moveTo>
                    <a:lnTo>
                      <a:pt x="2054225" y="3932237"/>
                    </a:lnTo>
                    <a:lnTo>
                      <a:pt x="2168525" y="3982243"/>
                    </a:lnTo>
                    <a:lnTo>
                      <a:pt x="2259013" y="4091780"/>
                    </a:lnTo>
                    <a:lnTo>
                      <a:pt x="2149475" y="4179887"/>
                    </a:lnTo>
                    <a:lnTo>
                      <a:pt x="2247106" y="4353718"/>
                    </a:lnTo>
                    <a:lnTo>
                      <a:pt x="2373313" y="4410868"/>
                    </a:lnTo>
                    <a:lnTo>
                      <a:pt x="2454275" y="4348955"/>
                    </a:lnTo>
                    <a:lnTo>
                      <a:pt x="2509044" y="4210843"/>
                    </a:lnTo>
                    <a:lnTo>
                      <a:pt x="2604294" y="4137024"/>
                    </a:lnTo>
                    <a:lnTo>
                      <a:pt x="2625725" y="4415630"/>
                    </a:lnTo>
                    <a:lnTo>
                      <a:pt x="2609056" y="4613274"/>
                    </a:lnTo>
                    <a:lnTo>
                      <a:pt x="2728119" y="5070474"/>
                    </a:lnTo>
                    <a:lnTo>
                      <a:pt x="2685256" y="5194299"/>
                    </a:lnTo>
                    <a:lnTo>
                      <a:pt x="2225675" y="5511005"/>
                    </a:lnTo>
                    <a:lnTo>
                      <a:pt x="2161381" y="5470524"/>
                    </a:lnTo>
                    <a:lnTo>
                      <a:pt x="1951831" y="5460999"/>
                    </a:lnTo>
                    <a:lnTo>
                      <a:pt x="1897063" y="5425280"/>
                    </a:lnTo>
                    <a:lnTo>
                      <a:pt x="1897063" y="5282405"/>
                    </a:lnTo>
                    <a:lnTo>
                      <a:pt x="1830388" y="5237162"/>
                    </a:lnTo>
                    <a:lnTo>
                      <a:pt x="1837531" y="5153818"/>
                    </a:lnTo>
                    <a:lnTo>
                      <a:pt x="1799431" y="5125243"/>
                    </a:lnTo>
                    <a:lnTo>
                      <a:pt x="1694656" y="5149055"/>
                    </a:lnTo>
                    <a:lnTo>
                      <a:pt x="1675606" y="5034755"/>
                    </a:lnTo>
                    <a:lnTo>
                      <a:pt x="1573213" y="4894262"/>
                    </a:lnTo>
                    <a:lnTo>
                      <a:pt x="1177925" y="4784724"/>
                    </a:lnTo>
                    <a:lnTo>
                      <a:pt x="908844" y="4803774"/>
                    </a:lnTo>
                    <a:lnTo>
                      <a:pt x="877888" y="4803774"/>
                    </a:lnTo>
                    <a:lnTo>
                      <a:pt x="756444" y="4663280"/>
                    </a:lnTo>
                    <a:lnTo>
                      <a:pt x="844550" y="4560887"/>
                    </a:lnTo>
                    <a:lnTo>
                      <a:pt x="830263" y="4441824"/>
                    </a:lnTo>
                    <a:lnTo>
                      <a:pt x="749300" y="4217987"/>
                    </a:lnTo>
                    <a:lnTo>
                      <a:pt x="806450" y="4056062"/>
                    </a:lnTo>
                    <a:lnTo>
                      <a:pt x="987425" y="4029868"/>
                    </a:lnTo>
                    <a:lnTo>
                      <a:pt x="1187450" y="4110830"/>
                    </a:lnTo>
                    <a:lnTo>
                      <a:pt x="1397000" y="3967955"/>
                    </a:lnTo>
                    <a:lnTo>
                      <a:pt x="1451769" y="4025105"/>
                    </a:lnTo>
                    <a:lnTo>
                      <a:pt x="1485106" y="3977480"/>
                    </a:lnTo>
                    <a:lnTo>
                      <a:pt x="1532731" y="3977480"/>
                    </a:lnTo>
                    <a:lnTo>
                      <a:pt x="1575594" y="3906043"/>
                    </a:lnTo>
                    <a:lnTo>
                      <a:pt x="1716088" y="3898899"/>
                    </a:lnTo>
                    <a:lnTo>
                      <a:pt x="1744663" y="4003674"/>
                    </a:lnTo>
                    <a:lnTo>
                      <a:pt x="1797050" y="4032249"/>
                    </a:lnTo>
                    <a:lnTo>
                      <a:pt x="1892300" y="3870324"/>
                    </a:lnTo>
                    <a:close/>
                    <a:moveTo>
                      <a:pt x="1835150" y="3565524"/>
                    </a:moveTo>
                    <a:lnTo>
                      <a:pt x="1835150" y="3608387"/>
                    </a:lnTo>
                    <a:lnTo>
                      <a:pt x="1787525" y="3629818"/>
                    </a:lnTo>
                    <a:lnTo>
                      <a:pt x="1713706" y="3603624"/>
                    </a:lnTo>
                    <a:lnTo>
                      <a:pt x="1677988" y="3627437"/>
                    </a:lnTo>
                    <a:lnTo>
                      <a:pt x="1532731" y="3627437"/>
                    </a:lnTo>
                    <a:lnTo>
                      <a:pt x="1477963" y="3620293"/>
                    </a:lnTo>
                    <a:lnTo>
                      <a:pt x="1587500" y="3582193"/>
                    </a:lnTo>
                    <a:close/>
                    <a:moveTo>
                      <a:pt x="2251869" y="3275012"/>
                    </a:moveTo>
                    <a:lnTo>
                      <a:pt x="2318544" y="3279774"/>
                    </a:lnTo>
                    <a:lnTo>
                      <a:pt x="2425700" y="3339305"/>
                    </a:lnTo>
                    <a:lnTo>
                      <a:pt x="2387600" y="3417887"/>
                    </a:lnTo>
                    <a:lnTo>
                      <a:pt x="2444750" y="3496468"/>
                    </a:lnTo>
                    <a:lnTo>
                      <a:pt x="2668588" y="3475037"/>
                    </a:lnTo>
                    <a:lnTo>
                      <a:pt x="2942431" y="3748880"/>
                    </a:lnTo>
                    <a:lnTo>
                      <a:pt x="3021013" y="3996530"/>
                    </a:lnTo>
                    <a:lnTo>
                      <a:pt x="2994819" y="4022724"/>
                    </a:lnTo>
                    <a:lnTo>
                      <a:pt x="3011488" y="4134643"/>
                    </a:lnTo>
                    <a:lnTo>
                      <a:pt x="3142456" y="4256087"/>
                    </a:lnTo>
                    <a:lnTo>
                      <a:pt x="3123406" y="4313237"/>
                    </a:lnTo>
                    <a:lnTo>
                      <a:pt x="2966244" y="4248943"/>
                    </a:lnTo>
                    <a:lnTo>
                      <a:pt x="2909094" y="4129880"/>
                    </a:lnTo>
                    <a:lnTo>
                      <a:pt x="2923381" y="4037012"/>
                    </a:lnTo>
                    <a:lnTo>
                      <a:pt x="2837656" y="3977480"/>
                    </a:lnTo>
                    <a:lnTo>
                      <a:pt x="2692400" y="4020343"/>
                    </a:lnTo>
                    <a:lnTo>
                      <a:pt x="2606675" y="3994149"/>
                    </a:lnTo>
                    <a:lnTo>
                      <a:pt x="2597150" y="3915568"/>
                    </a:lnTo>
                    <a:lnTo>
                      <a:pt x="2485231" y="3822699"/>
                    </a:lnTo>
                    <a:lnTo>
                      <a:pt x="2570956" y="3767930"/>
                    </a:lnTo>
                    <a:lnTo>
                      <a:pt x="2375694" y="3515518"/>
                    </a:lnTo>
                    <a:lnTo>
                      <a:pt x="2297113" y="3513137"/>
                    </a:lnTo>
                    <a:lnTo>
                      <a:pt x="2285206" y="3415505"/>
                    </a:lnTo>
                    <a:lnTo>
                      <a:pt x="2335213" y="3365499"/>
                    </a:lnTo>
                    <a:lnTo>
                      <a:pt x="2270919" y="3332162"/>
                    </a:lnTo>
                    <a:close/>
                    <a:moveTo>
                      <a:pt x="2120900" y="3001168"/>
                    </a:moveTo>
                    <a:lnTo>
                      <a:pt x="2168525" y="3063080"/>
                    </a:lnTo>
                    <a:lnTo>
                      <a:pt x="2061369" y="3139280"/>
                    </a:lnTo>
                    <a:lnTo>
                      <a:pt x="2073275" y="3036887"/>
                    </a:lnTo>
                    <a:close/>
                    <a:moveTo>
                      <a:pt x="1561306" y="2955924"/>
                    </a:moveTo>
                    <a:lnTo>
                      <a:pt x="1680369" y="3070224"/>
                    </a:lnTo>
                    <a:lnTo>
                      <a:pt x="1656556" y="3094037"/>
                    </a:lnTo>
                    <a:lnTo>
                      <a:pt x="1687513" y="3174999"/>
                    </a:lnTo>
                    <a:lnTo>
                      <a:pt x="1685131" y="3317874"/>
                    </a:lnTo>
                    <a:lnTo>
                      <a:pt x="1632744" y="3275012"/>
                    </a:lnTo>
                    <a:lnTo>
                      <a:pt x="1577975" y="3148805"/>
                    </a:lnTo>
                    <a:lnTo>
                      <a:pt x="1542256" y="3158330"/>
                    </a:lnTo>
                    <a:lnTo>
                      <a:pt x="1516063" y="3260724"/>
                    </a:lnTo>
                    <a:lnTo>
                      <a:pt x="1506538" y="3284537"/>
                    </a:lnTo>
                    <a:lnTo>
                      <a:pt x="1475581" y="3203574"/>
                    </a:lnTo>
                    <a:lnTo>
                      <a:pt x="1494631" y="3103562"/>
                    </a:lnTo>
                    <a:lnTo>
                      <a:pt x="1473200" y="3044030"/>
                    </a:lnTo>
                    <a:close/>
                    <a:moveTo>
                      <a:pt x="2011363" y="2846387"/>
                    </a:moveTo>
                    <a:lnTo>
                      <a:pt x="2016125" y="2927349"/>
                    </a:lnTo>
                    <a:lnTo>
                      <a:pt x="1958975" y="3024980"/>
                    </a:lnTo>
                    <a:lnTo>
                      <a:pt x="1835150" y="3010693"/>
                    </a:lnTo>
                    <a:lnTo>
                      <a:pt x="1639888" y="2905918"/>
                    </a:lnTo>
                    <a:lnTo>
                      <a:pt x="1723231" y="2884487"/>
                    </a:lnTo>
                    <a:lnTo>
                      <a:pt x="1804194" y="2896393"/>
                    </a:lnTo>
                    <a:lnTo>
                      <a:pt x="1868488" y="2960688"/>
                    </a:lnTo>
                    <a:close/>
                    <a:moveTo>
                      <a:pt x="2089944" y="2482055"/>
                    </a:moveTo>
                    <a:lnTo>
                      <a:pt x="2147094" y="2517775"/>
                    </a:lnTo>
                    <a:lnTo>
                      <a:pt x="2223294" y="2513012"/>
                    </a:lnTo>
                    <a:lnTo>
                      <a:pt x="2230438" y="2608262"/>
                    </a:lnTo>
                    <a:lnTo>
                      <a:pt x="2192338" y="2648743"/>
                    </a:lnTo>
                    <a:lnTo>
                      <a:pt x="2125663" y="2636837"/>
                    </a:lnTo>
                    <a:lnTo>
                      <a:pt x="2120900" y="2703512"/>
                    </a:lnTo>
                    <a:lnTo>
                      <a:pt x="2066131" y="2701130"/>
                    </a:lnTo>
                    <a:lnTo>
                      <a:pt x="2032794" y="2543968"/>
                    </a:lnTo>
                    <a:lnTo>
                      <a:pt x="1978025" y="2541587"/>
                    </a:lnTo>
                    <a:lnTo>
                      <a:pt x="1975644" y="2496343"/>
                    </a:lnTo>
                    <a:close/>
                    <a:moveTo>
                      <a:pt x="1592263" y="2424906"/>
                    </a:moveTo>
                    <a:lnTo>
                      <a:pt x="1675606" y="2484438"/>
                    </a:lnTo>
                    <a:lnTo>
                      <a:pt x="1711325" y="2591593"/>
                    </a:lnTo>
                    <a:lnTo>
                      <a:pt x="1680369" y="2648743"/>
                    </a:lnTo>
                    <a:lnTo>
                      <a:pt x="1601788" y="2651124"/>
                    </a:lnTo>
                    <a:lnTo>
                      <a:pt x="1542256" y="2734468"/>
                    </a:lnTo>
                    <a:lnTo>
                      <a:pt x="1535113" y="2841624"/>
                    </a:lnTo>
                    <a:lnTo>
                      <a:pt x="1392238" y="2865437"/>
                    </a:lnTo>
                    <a:lnTo>
                      <a:pt x="1339850" y="3010693"/>
                    </a:lnTo>
                    <a:lnTo>
                      <a:pt x="1208881" y="2986880"/>
                    </a:lnTo>
                    <a:lnTo>
                      <a:pt x="1154113" y="2917824"/>
                    </a:lnTo>
                    <a:lnTo>
                      <a:pt x="1039813" y="2882105"/>
                    </a:lnTo>
                    <a:lnTo>
                      <a:pt x="1035050" y="2748755"/>
                    </a:lnTo>
                    <a:lnTo>
                      <a:pt x="1001713" y="2708274"/>
                    </a:lnTo>
                    <a:lnTo>
                      <a:pt x="1051719" y="2539206"/>
                    </a:lnTo>
                    <a:lnTo>
                      <a:pt x="1144588" y="2574925"/>
                    </a:lnTo>
                    <a:lnTo>
                      <a:pt x="1344613" y="2553494"/>
                    </a:lnTo>
                    <a:lnTo>
                      <a:pt x="1516063" y="2484438"/>
                    </a:lnTo>
                    <a:close/>
                    <a:moveTo>
                      <a:pt x="1851819" y="2224881"/>
                    </a:moveTo>
                    <a:lnTo>
                      <a:pt x="1949450" y="2224881"/>
                    </a:lnTo>
                    <a:lnTo>
                      <a:pt x="1970881" y="2289175"/>
                    </a:lnTo>
                    <a:lnTo>
                      <a:pt x="1942306" y="2334418"/>
                    </a:lnTo>
                    <a:lnTo>
                      <a:pt x="1901825" y="2286793"/>
                    </a:lnTo>
                    <a:lnTo>
                      <a:pt x="1844675" y="2286793"/>
                    </a:lnTo>
                    <a:lnTo>
                      <a:pt x="1830388" y="2260600"/>
                    </a:lnTo>
                    <a:close/>
                    <a:moveTo>
                      <a:pt x="2173288" y="2179637"/>
                    </a:moveTo>
                    <a:lnTo>
                      <a:pt x="2232819" y="2220118"/>
                    </a:lnTo>
                    <a:cubicBezTo>
                      <a:pt x="2232025" y="2248694"/>
                      <a:pt x="2231232" y="2277268"/>
                      <a:pt x="2230438" y="2305843"/>
                    </a:cubicBezTo>
                    <a:lnTo>
                      <a:pt x="2256631" y="2334418"/>
                    </a:lnTo>
                    <a:lnTo>
                      <a:pt x="2261394" y="2382043"/>
                    </a:lnTo>
                    <a:lnTo>
                      <a:pt x="2211388" y="2429669"/>
                    </a:lnTo>
                    <a:lnTo>
                      <a:pt x="2201863" y="2365375"/>
                    </a:lnTo>
                    <a:lnTo>
                      <a:pt x="2173288" y="2348705"/>
                    </a:lnTo>
                    <a:lnTo>
                      <a:pt x="2154238" y="2241549"/>
                    </a:lnTo>
                    <a:close/>
                    <a:moveTo>
                      <a:pt x="554038" y="2034381"/>
                    </a:moveTo>
                    <a:lnTo>
                      <a:pt x="596900" y="2115345"/>
                    </a:lnTo>
                    <a:lnTo>
                      <a:pt x="611188" y="2136774"/>
                    </a:lnTo>
                    <a:lnTo>
                      <a:pt x="608806" y="2274888"/>
                    </a:lnTo>
                    <a:lnTo>
                      <a:pt x="665956" y="2322513"/>
                    </a:lnTo>
                    <a:lnTo>
                      <a:pt x="651669" y="2436812"/>
                    </a:lnTo>
                    <a:lnTo>
                      <a:pt x="730250" y="2539206"/>
                    </a:lnTo>
                    <a:lnTo>
                      <a:pt x="725488" y="2598738"/>
                    </a:lnTo>
                    <a:lnTo>
                      <a:pt x="856456" y="2734468"/>
                    </a:lnTo>
                    <a:lnTo>
                      <a:pt x="858838" y="2777330"/>
                    </a:lnTo>
                    <a:lnTo>
                      <a:pt x="768350" y="2829718"/>
                    </a:lnTo>
                    <a:lnTo>
                      <a:pt x="768350" y="2941637"/>
                    </a:lnTo>
                    <a:lnTo>
                      <a:pt x="1070769" y="3160712"/>
                    </a:lnTo>
                    <a:lnTo>
                      <a:pt x="1104106" y="3191668"/>
                    </a:lnTo>
                    <a:lnTo>
                      <a:pt x="1244600" y="3301205"/>
                    </a:lnTo>
                    <a:lnTo>
                      <a:pt x="1508919" y="3455987"/>
                    </a:lnTo>
                    <a:lnTo>
                      <a:pt x="1408906" y="3460749"/>
                    </a:lnTo>
                    <a:lnTo>
                      <a:pt x="1270794" y="3375024"/>
                    </a:lnTo>
                    <a:lnTo>
                      <a:pt x="1020763" y="3232149"/>
                    </a:lnTo>
                    <a:lnTo>
                      <a:pt x="832644" y="3079749"/>
                    </a:lnTo>
                    <a:lnTo>
                      <a:pt x="820738" y="3063080"/>
                    </a:lnTo>
                    <a:lnTo>
                      <a:pt x="701675" y="2986880"/>
                    </a:lnTo>
                    <a:lnTo>
                      <a:pt x="573088" y="2584449"/>
                    </a:lnTo>
                    <a:lnTo>
                      <a:pt x="496888" y="2065338"/>
                    </a:lnTo>
                    <a:close/>
                    <a:moveTo>
                      <a:pt x="858838" y="1834356"/>
                    </a:moveTo>
                    <a:lnTo>
                      <a:pt x="811213" y="1943894"/>
                    </a:lnTo>
                    <a:lnTo>
                      <a:pt x="811213" y="2058193"/>
                    </a:lnTo>
                    <a:lnTo>
                      <a:pt x="896938" y="2172494"/>
                    </a:lnTo>
                    <a:lnTo>
                      <a:pt x="799306" y="2396331"/>
                    </a:lnTo>
                    <a:lnTo>
                      <a:pt x="746919" y="2170113"/>
                    </a:lnTo>
                    <a:lnTo>
                      <a:pt x="739775" y="1939130"/>
                    </a:lnTo>
                    <a:lnTo>
                      <a:pt x="808831" y="1839119"/>
                    </a:lnTo>
                    <a:close/>
                    <a:moveTo>
                      <a:pt x="2244725" y="1798637"/>
                    </a:moveTo>
                    <a:lnTo>
                      <a:pt x="2228056" y="1903413"/>
                    </a:lnTo>
                    <a:lnTo>
                      <a:pt x="2259013" y="1943894"/>
                    </a:lnTo>
                    <a:lnTo>
                      <a:pt x="2223294" y="2020094"/>
                    </a:lnTo>
                    <a:lnTo>
                      <a:pt x="2108994" y="2043906"/>
                    </a:lnTo>
                    <a:lnTo>
                      <a:pt x="2101850" y="2151063"/>
                    </a:lnTo>
                    <a:lnTo>
                      <a:pt x="2061369" y="2151063"/>
                    </a:lnTo>
                    <a:cubicBezTo>
                      <a:pt x="2060575" y="2109788"/>
                      <a:pt x="2059782" y="2068513"/>
                      <a:pt x="2058988" y="2027237"/>
                    </a:cubicBezTo>
                    <a:lnTo>
                      <a:pt x="2070894" y="1922462"/>
                    </a:lnTo>
                    <a:close/>
                    <a:moveTo>
                      <a:pt x="2375694" y="1531938"/>
                    </a:moveTo>
                    <a:lnTo>
                      <a:pt x="2378075" y="1581944"/>
                    </a:lnTo>
                    <a:lnTo>
                      <a:pt x="2339975" y="1610518"/>
                    </a:lnTo>
                    <a:lnTo>
                      <a:pt x="2323306" y="1662906"/>
                    </a:lnTo>
                    <a:lnTo>
                      <a:pt x="2261394" y="1684338"/>
                    </a:lnTo>
                    <a:lnTo>
                      <a:pt x="2256631" y="1603375"/>
                    </a:lnTo>
                    <a:lnTo>
                      <a:pt x="2325688" y="1541463"/>
                    </a:lnTo>
                    <a:close/>
                    <a:moveTo>
                      <a:pt x="3151981" y="1377156"/>
                    </a:moveTo>
                    <a:lnTo>
                      <a:pt x="3247231" y="1398588"/>
                    </a:lnTo>
                    <a:lnTo>
                      <a:pt x="3247231" y="1453355"/>
                    </a:lnTo>
                    <a:lnTo>
                      <a:pt x="3121025" y="1424780"/>
                    </a:lnTo>
                    <a:close/>
                    <a:moveTo>
                      <a:pt x="3068638" y="1324768"/>
                    </a:moveTo>
                    <a:lnTo>
                      <a:pt x="3082925" y="1398588"/>
                    </a:lnTo>
                    <a:lnTo>
                      <a:pt x="2997200" y="1470025"/>
                    </a:lnTo>
                    <a:lnTo>
                      <a:pt x="3004344" y="1327150"/>
                    </a:lnTo>
                    <a:close/>
                    <a:moveTo>
                      <a:pt x="3618706" y="1198562"/>
                    </a:moveTo>
                    <a:lnTo>
                      <a:pt x="3642519" y="1200943"/>
                    </a:lnTo>
                    <a:lnTo>
                      <a:pt x="3659188" y="1212849"/>
                    </a:lnTo>
                    <a:lnTo>
                      <a:pt x="3663950" y="1289049"/>
                    </a:lnTo>
                    <a:lnTo>
                      <a:pt x="3613944" y="1346199"/>
                    </a:lnTo>
                    <a:lnTo>
                      <a:pt x="3602038" y="1384299"/>
                    </a:lnTo>
                    <a:lnTo>
                      <a:pt x="3571081" y="1441449"/>
                    </a:lnTo>
                    <a:lnTo>
                      <a:pt x="3537744" y="1448593"/>
                    </a:lnTo>
                    <a:lnTo>
                      <a:pt x="3521075" y="1405730"/>
                    </a:lnTo>
                    <a:lnTo>
                      <a:pt x="3392488" y="1408112"/>
                    </a:lnTo>
                    <a:lnTo>
                      <a:pt x="3347244" y="1462880"/>
                    </a:lnTo>
                    <a:lnTo>
                      <a:pt x="3311525" y="1472405"/>
                    </a:lnTo>
                    <a:lnTo>
                      <a:pt x="3304381" y="1450974"/>
                    </a:lnTo>
                    <a:lnTo>
                      <a:pt x="3323431" y="1393824"/>
                    </a:lnTo>
                    <a:lnTo>
                      <a:pt x="3230563" y="1350962"/>
                    </a:lnTo>
                    <a:lnTo>
                      <a:pt x="3125788" y="1343818"/>
                    </a:lnTo>
                    <a:lnTo>
                      <a:pt x="3109119" y="1293812"/>
                    </a:lnTo>
                    <a:lnTo>
                      <a:pt x="3254375" y="1281905"/>
                    </a:lnTo>
                    <a:lnTo>
                      <a:pt x="3359150" y="1331912"/>
                    </a:lnTo>
                    <a:lnTo>
                      <a:pt x="3452019" y="1322387"/>
                    </a:lnTo>
                    <a:lnTo>
                      <a:pt x="3582988" y="1322387"/>
                    </a:lnTo>
                    <a:lnTo>
                      <a:pt x="3602038" y="1262855"/>
                    </a:lnTo>
                    <a:lnTo>
                      <a:pt x="3630613" y="1246187"/>
                    </a:lnTo>
                    <a:lnTo>
                      <a:pt x="3602038" y="1212849"/>
                    </a:lnTo>
                    <a:close/>
                    <a:moveTo>
                      <a:pt x="4018756" y="1155699"/>
                    </a:moveTo>
                    <a:lnTo>
                      <a:pt x="4018756" y="1179512"/>
                    </a:lnTo>
                    <a:lnTo>
                      <a:pt x="3954463" y="1193799"/>
                    </a:lnTo>
                    <a:lnTo>
                      <a:pt x="3909219" y="1160462"/>
                    </a:lnTo>
                    <a:close/>
                    <a:moveTo>
                      <a:pt x="3733006" y="1019968"/>
                    </a:moveTo>
                    <a:lnTo>
                      <a:pt x="3773488" y="1058068"/>
                    </a:lnTo>
                    <a:lnTo>
                      <a:pt x="3775869" y="1108074"/>
                    </a:lnTo>
                    <a:lnTo>
                      <a:pt x="3847306" y="1191418"/>
                    </a:lnTo>
                    <a:lnTo>
                      <a:pt x="3780631" y="1189037"/>
                    </a:lnTo>
                    <a:lnTo>
                      <a:pt x="3761581" y="1210468"/>
                    </a:lnTo>
                    <a:lnTo>
                      <a:pt x="3694906" y="1134268"/>
                    </a:lnTo>
                    <a:lnTo>
                      <a:pt x="3654425" y="1134268"/>
                    </a:lnTo>
                    <a:lnTo>
                      <a:pt x="3654425" y="1172368"/>
                    </a:lnTo>
                    <a:lnTo>
                      <a:pt x="3630613" y="1167605"/>
                    </a:lnTo>
                    <a:lnTo>
                      <a:pt x="3613944" y="1148555"/>
                    </a:lnTo>
                    <a:lnTo>
                      <a:pt x="3625850" y="1103312"/>
                    </a:lnTo>
                    <a:lnTo>
                      <a:pt x="3649663" y="1098549"/>
                    </a:lnTo>
                    <a:lnTo>
                      <a:pt x="3659188" y="1115218"/>
                    </a:lnTo>
                    <a:lnTo>
                      <a:pt x="3690144" y="1115218"/>
                    </a:lnTo>
                    <a:close/>
                    <a:moveTo>
                      <a:pt x="2365302" y="0"/>
                    </a:moveTo>
                    <a:cubicBezTo>
                      <a:pt x="2790537" y="0"/>
                      <a:pt x="3195644" y="86180"/>
                      <a:pt x="3564109" y="242028"/>
                    </a:cubicBezTo>
                    <a:lnTo>
                      <a:pt x="3770992" y="341689"/>
                    </a:lnTo>
                    <a:lnTo>
                      <a:pt x="3829050" y="419100"/>
                    </a:lnTo>
                    <a:lnTo>
                      <a:pt x="3902075" y="422275"/>
                    </a:lnTo>
                    <a:lnTo>
                      <a:pt x="3952875" y="558800"/>
                    </a:lnTo>
                    <a:lnTo>
                      <a:pt x="4122502" y="552338"/>
                    </a:lnTo>
                    <a:lnTo>
                      <a:pt x="4324356" y="703282"/>
                    </a:lnTo>
                    <a:cubicBezTo>
                      <a:pt x="4400410" y="766047"/>
                      <a:pt x="4473399" y="832392"/>
                      <a:pt x="4543067" y="902060"/>
                    </a:cubicBezTo>
                    <a:lnTo>
                      <a:pt x="4620576" y="987341"/>
                    </a:lnTo>
                    <a:lnTo>
                      <a:pt x="4483100" y="901701"/>
                    </a:lnTo>
                    <a:lnTo>
                      <a:pt x="4454525" y="901701"/>
                    </a:lnTo>
                    <a:lnTo>
                      <a:pt x="4356100" y="844551"/>
                    </a:lnTo>
                    <a:lnTo>
                      <a:pt x="4343400" y="1019175"/>
                    </a:lnTo>
                    <a:lnTo>
                      <a:pt x="4292600" y="1022350"/>
                    </a:lnTo>
                    <a:lnTo>
                      <a:pt x="4159250" y="914400"/>
                    </a:lnTo>
                    <a:lnTo>
                      <a:pt x="4159250" y="860425"/>
                    </a:lnTo>
                    <a:lnTo>
                      <a:pt x="4229100" y="755650"/>
                    </a:lnTo>
                    <a:lnTo>
                      <a:pt x="4187825" y="711200"/>
                    </a:lnTo>
                    <a:lnTo>
                      <a:pt x="3927475" y="717550"/>
                    </a:lnTo>
                    <a:lnTo>
                      <a:pt x="3829050" y="596900"/>
                    </a:lnTo>
                    <a:lnTo>
                      <a:pt x="3673475" y="615950"/>
                    </a:lnTo>
                    <a:lnTo>
                      <a:pt x="3657600" y="679450"/>
                    </a:lnTo>
                    <a:lnTo>
                      <a:pt x="3749675" y="717550"/>
                    </a:lnTo>
                    <a:lnTo>
                      <a:pt x="3749675" y="752476"/>
                    </a:lnTo>
                    <a:lnTo>
                      <a:pt x="3803650" y="749301"/>
                    </a:lnTo>
                    <a:lnTo>
                      <a:pt x="3803650" y="869950"/>
                    </a:lnTo>
                    <a:lnTo>
                      <a:pt x="3775075" y="920750"/>
                    </a:lnTo>
                    <a:lnTo>
                      <a:pt x="3740150" y="803275"/>
                    </a:lnTo>
                    <a:lnTo>
                      <a:pt x="3717925" y="866775"/>
                    </a:lnTo>
                    <a:lnTo>
                      <a:pt x="3413125" y="996950"/>
                    </a:lnTo>
                    <a:lnTo>
                      <a:pt x="3336925" y="901701"/>
                    </a:lnTo>
                    <a:lnTo>
                      <a:pt x="3308350" y="901701"/>
                    </a:lnTo>
                    <a:lnTo>
                      <a:pt x="3070225" y="958850"/>
                    </a:lnTo>
                    <a:lnTo>
                      <a:pt x="3063875" y="1025525"/>
                    </a:lnTo>
                    <a:lnTo>
                      <a:pt x="3108325" y="1133475"/>
                    </a:lnTo>
                    <a:lnTo>
                      <a:pt x="3079750" y="1219201"/>
                    </a:lnTo>
                    <a:lnTo>
                      <a:pt x="2965450" y="1206500"/>
                    </a:lnTo>
                    <a:lnTo>
                      <a:pt x="2978150" y="1108075"/>
                    </a:lnTo>
                    <a:lnTo>
                      <a:pt x="2952750" y="1050925"/>
                    </a:lnTo>
                    <a:cubicBezTo>
                      <a:pt x="2951692" y="1013883"/>
                      <a:pt x="2950633" y="976842"/>
                      <a:pt x="2949575" y="939800"/>
                    </a:cubicBezTo>
                    <a:lnTo>
                      <a:pt x="2771775" y="847725"/>
                    </a:lnTo>
                    <a:lnTo>
                      <a:pt x="2651125" y="869950"/>
                    </a:lnTo>
                    <a:lnTo>
                      <a:pt x="2717800" y="962025"/>
                    </a:lnTo>
                    <a:lnTo>
                      <a:pt x="2593975" y="1028700"/>
                    </a:lnTo>
                    <a:lnTo>
                      <a:pt x="2593975" y="1171575"/>
                    </a:lnTo>
                    <a:lnTo>
                      <a:pt x="2549525" y="1222375"/>
                    </a:lnTo>
                    <a:lnTo>
                      <a:pt x="2571750" y="1298575"/>
                    </a:lnTo>
                    <a:lnTo>
                      <a:pt x="2197100" y="1501775"/>
                    </a:lnTo>
                    <a:lnTo>
                      <a:pt x="2025650" y="1524000"/>
                    </a:lnTo>
                    <a:lnTo>
                      <a:pt x="1746250" y="1485900"/>
                    </a:lnTo>
                    <a:lnTo>
                      <a:pt x="1670050" y="1568450"/>
                    </a:lnTo>
                    <a:lnTo>
                      <a:pt x="1670050" y="1631950"/>
                    </a:lnTo>
                    <a:lnTo>
                      <a:pt x="1587500" y="1651000"/>
                    </a:lnTo>
                    <a:lnTo>
                      <a:pt x="1584325" y="1552576"/>
                    </a:lnTo>
                    <a:lnTo>
                      <a:pt x="1670050" y="1482725"/>
                    </a:lnTo>
                    <a:lnTo>
                      <a:pt x="1641475" y="1425575"/>
                    </a:lnTo>
                    <a:lnTo>
                      <a:pt x="1520825" y="1431925"/>
                    </a:lnTo>
                    <a:lnTo>
                      <a:pt x="1431925" y="1508126"/>
                    </a:lnTo>
                    <a:lnTo>
                      <a:pt x="1476375" y="1720850"/>
                    </a:lnTo>
                    <a:lnTo>
                      <a:pt x="1444625" y="1873248"/>
                    </a:lnTo>
                    <a:lnTo>
                      <a:pt x="1349375" y="1965324"/>
                    </a:lnTo>
                    <a:lnTo>
                      <a:pt x="1235075" y="1958974"/>
                    </a:lnTo>
                    <a:lnTo>
                      <a:pt x="1073150" y="2031999"/>
                    </a:lnTo>
                    <a:lnTo>
                      <a:pt x="1079500" y="1965324"/>
                    </a:lnTo>
                    <a:lnTo>
                      <a:pt x="1165225" y="1958974"/>
                    </a:lnTo>
                    <a:lnTo>
                      <a:pt x="1231900" y="1904999"/>
                    </a:lnTo>
                    <a:lnTo>
                      <a:pt x="1330325" y="1911349"/>
                    </a:lnTo>
                    <a:lnTo>
                      <a:pt x="1352550" y="1803398"/>
                    </a:lnTo>
                    <a:lnTo>
                      <a:pt x="1425575" y="1724025"/>
                    </a:lnTo>
                    <a:lnTo>
                      <a:pt x="1358900" y="1470026"/>
                    </a:lnTo>
                    <a:lnTo>
                      <a:pt x="1416050" y="1333500"/>
                    </a:lnTo>
                    <a:lnTo>
                      <a:pt x="1374775" y="1298575"/>
                    </a:lnTo>
                    <a:lnTo>
                      <a:pt x="1308100" y="1320800"/>
                    </a:lnTo>
                    <a:lnTo>
                      <a:pt x="1270000" y="1295400"/>
                    </a:lnTo>
                    <a:lnTo>
                      <a:pt x="1203325" y="1352550"/>
                    </a:lnTo>
                    <a:lnTo>
                      <a:pt x="1209675" y="1444625"/>
                    </a:lnTo>
                    <a:lnTo>
                      <a:pt x="1193800" y="1514476"/>
                    </a:lnTo>
                    <a:lnTo>
                      <a:pt x="1327150" y="1514476"/>
                    </a:lnTo>
                    <a:lnTo>
                      <a:pt x="1333500" y="1676400"/>
                    </a:lnTo>
                    <a:lnTo>
                      <a:pt x="1260475" y="1720850"/>
                    </a:lnTo>
                    <a:lnTo>
                      <a:pt x="1184275" y="1689100"/>
                    </a:lnTo>
                    <a:lnTo>
                      <a:pt x="1095375" y="1755775"/>
                    </a:lnTo>
                    <a:lnTo>
                      <a:pt x="1041400" y="1736725"/>
                    </a:lnTo>
                    <a:lnTo>
                      <a:pt x="1025525" y="1724025"/>
                    </a:lnTo>
                    <a:lnTo>
                      <a:pt x="1022350" y="1673225"/>
                    </a:lnTo>
                    <a:lnTo>
                      <a:pt x="977900" y="1679575"/>
                    </a:lnTo>
                    <a:lnTo>
                      <a:pt x="914400" y="1800223"/>
                    </a:lnTo>
                    <a:lnTo>
                      <a:pt x="882650" y="1784348"/>
                    </a:lnTo>
                    <a:lnTo>
                      <a:pt x="844550" y="1774824"/>
                    </a:lnTo>
                    <a:lnTo>
                      <a:pt x="927100" y="1644650"/>
                    </a:lnTo>
                    <a:lnTo>
                      <a:pt x="952500" y="1463675"/>
                    </a:lnTo>
                    <a:lnTo>
                      <a:pt x="825500" y="1431925"/>
                    </a:lnTo>
                    <a:lnTo>
                      <a:pt x="914400" y="1323975"/>
                    </a:lnTo>
                    <a:lnTo>
                      <a:pt x="987425" y="1069975"/>
                    </a:lnTo>
                    <a:lnTo>
                      <a:pt x="831850" y="1108075"/>
                    </a:lnTo>
                    <a:lnTo>
                      <a:pt x="771525" y="1085850"/>
                    </a:lnTo>
                    <a:lnTo>
                      <a:pt x="333375" y="1301750"/>
                    </a:lnTo>
                    <a:lnTo>
                      <a:pt x="206375" y="1492251"/>
                    </a:lnTo>
                    <a:lnTo>
                      <a:pt x="22225" y="1600200"/>
                    </a:lnTo>
                    <a:lnTo>
                      <a:pt x="0" y="1530351"/>
                    </a:lnTo>
                    <a:lnTo>
                      <a:pt x="209550" y="1114425"/>
                    </a:lnTo>
                    <a:lnTo>
                      <a:pt x="454025" y="800101"/>
                    </a:lnTo>
                    <a:lnTo>
                      <a:pt x="406400" y="768351"/>
                    </a:lnTo>
                    <a:lnTo>
                      <a:pt x="416503" y="695614"/>
                    </a:lnTo>
                    <a:lnTo>
                      <a:pt x="643343" y="525986"/>
                    </a:lnTo>
                    <a:cubicBezTo>
                      <a:pt x="807191" y="415292"/>
                      <a:pt x="982263" y="319952"/>
                      <a:pt x="1166496" y="242028"/>
                    </a:cubicBezTo>
                    <a:lnTo>
                      <a:pt x="1222082" y="221683"/>
                    </a:lnTo>
                    <a:lnTo>
                      <a:pt x="1241425" y="314326"/>
                    </a:lnTo>
                    <a:lnTo>
                      <a:pt x="1441450" y="254001"/>
                    </a:lnTo>
                    <a:lnTo>
                      <a:pt x="1577975" y="304801"/>
                    </a:lnTo>
                    <a:cubicBezTo>
                      <a:pt x="1612448" y="325485"/>
                      <a:pt x="1609725" y="336193"/>
                      <a:pt x="1609725" y="314326"/>
                    </a:cubicBezTo>
                    <a:lnTo>
                      <a:pt x="1682750" y="209551"/>
                    </a:lnTo>
                    <a:lnTo>
                      <a:pt x="1901825" y="266701"/>
                    </a:lnTo>
                    <a:lnTo>
                      <a:pt x="1968500" y="212726"/>
                    </a:lnTo>
                    <a:lnTo>
                      <a:pt x="2000250" y="146051"/>
                    </a:lnTo>
                    <a:lnTo>
                      <a:pt x="1920875" y="111126"/>
                    </a:lnTo>
                    <a:lnTo>
                      <a:pt x="1919587" y="32524"/>
                    </a:lnTo>
                    <a:lnTo>
                      <a:pt x="2050408" y="15901"/>
                    </a:lnTo>
                    <a:cubicBezTo>
                      <a:pt x="2153943" y="5386"/>
                      <a:pt x="2258993" y="0"/>
                      <a:pt x="2365302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72" name="グループ化 1371">
            <a:extLst>
              <a:ext uri="{FF2B5EF4-FFF2-40B4-BE49-F238E27FC236}">
                <a16:creationId xmlns:a16="http://schemas.microsoft.com/office/drawing/2014/main" id="{FB38E603-BF5D-C17C-3105-B63C9A3D2094}"/>
              </a:ext>
            </a:extLst>
          </p:cNvPr>
          <p:cNvGrpSpPr/>
          <p:nvPr/>
        </p:nvGrpSpPr>
        <p:grpSpPr>
          <a:xfrm>
            <a:off x="6562275" y="3766526"/>
            <a:ext cx="2695235" cy="2695234"/>
            <a:chOff x="4916355" y="1488146"/>
            <a:chExt cx="3485425" cy="3485424"/>
          </a:xfrm>
        </p:grpSpPr>
        <p:grpSp>
          <p:nvGrpSpPr>
            <p:cNvPr id="1283" name="グループ化 1282">
              <a:extLst>
                <a:ext uri="{FF2B5EF4-FFF2-40B4-BE49-F238E27FC236}">
                  <a16:creationId xmlns:a16="http://schemas.microsoft.com/office/drawing/2014/main" id="{D3AAFF11-A067-2EE7-4D21-5B7BA414C82F}"/>
                </a:ext>
              </a:extLst>
            </p:cNvPr>
            <p:cNvGrpSpPr/>
            <p:nvPr/>
          </p:nvGrpSpPr>
          <p:grpSpPr>
            <a:xfrm>
              <a:off x="5082182" y="1653974"/>
              <a:ext cx="3153768" cy="3153768"/>
              <a:chOff x="5082182" y="1653974"/>
              <a:chExt cx="3153768" cy="3153768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3A0475B3-1EDB-C390-7BBD-E8BCCE781EFB}"/>
                  </a:ext>
                </a:extLst>
              </p:cNvPr>
              <p:cNvSpPr/>
              <p:nvPr/>
            </p:nvSpPr>
            <p:spPr>
              <a:xfrm>
                <a:off x="5082182" y="1653974"/>
                <a:ext cx="3153768" cy="3153768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58749A4-D3C3-2043-CBE6-6CD7C0FE78DD}"/>
                  </a:ext>
                </a:extLst>
              </p:cNvPr>
              <p:cNvSpPr/>
              <p:nvPr/>
            </p:nvSpPr>
            <p:spPr>
              <a:xfrm>
                <a:off x="5448021" y="1653974"/>
                <a:ext cx="2365756" cy="3083791"/>
              </a:xfrm>
              <a:custGeom>
                <a:avLst/>
                <a:gdLst>
                  <a:gd name="connsiteX0" fmla="*/ 2816225 w 4620576"/>
                  <a:gd name="connsiteY0" fmla="*/ 5851524 h 6022974"/>
                  <a:gd name="connsiteX1" fmla="*/ 2870994 w 4620576"/>
                  <a:gd name="connsiteY1" fmla="*/ 5858668 h 6022974"/>
                  <a:gd name="connsiteX2" fmla="*/ 2932906 w 4620576"/>
                  <a:gd name="connsiteY2" fmla="*/ 5865812 h 6022974"/>
                  <a:gd name="connsiteX3" fmla="*/ 2935288 w 4620576"/>
                  <a:gd name="connsiteY3" fmla="*/ 5892005 h 6022974"/>
                  <a:gd name="connsiteX4" fmla="*/ 2735263 w 4620576"/>
                  <a:gd name="connsiteY4" fmla="*/ 5977730 h 6022974"/>
                  <a:gd name="connsiteX5" fmla="*/ 2659063 w 4620576"/>
                  <a:gd name="connsiteY5" fmla="*/ 5970587 h 6022974"/>
                  <a:gd name="connsiteX6" fmla="*/ 2509044 w 4620576"/>
                  <a:gd name="connsiteY6" fmla="*/ 6022974 h 6022974"/>
                  <a:gd name="connsiteX7" fmla="*/ 2416175 w 4620576"/>
                  <a:gd name="connsiteY7" fmla="*/ 6003924 h 6022974"/>
                  <a:gd name="connsiteX8" fmla="*/ 2478088 w 4620576"/>
                  <a:gd name="connsiteY8" fmla="*/ 5913437 h 6022974"/>
                  <a:gd name="connsiteX9" fmla="*/ 2618581 w 4620576"/>
                  <a:gd name="connsiteY9" fmla="*/ 5877718 h 6022974"/>
                  <a:gd name="connsiteX10" fmla="*/ 2751931 w 4620576"/>
                  <a:gd name="connsiteY10" fmla="*/ 5913437 h 6022974"/>
                  <a:gd name="connsiteX11" fmla="*/ 3185319 w 4620576"/>
                  <a:gd name="connsiteY11" fmla="*/ 5696743 h 6022974"/>
                  <a:gd name="connsiteX12" fmla="*/ 3235325 w 4620576"/>
                  <a:gd name="connsiteY12" fmla="*/ 5708649 h 6022974"/>
                  <a:gd name="connsiteX13" fmla="*/ 3240088 w 4620576"/>
                  <a:gd name="connsiteY13" fmla="*/ 5775324 h 6022974"/>
                  <a:gd name="connsiteX14" fmla="*/ 3259138 w 4620576"/>
                  <a:gd name="connsiteY14" fmla="*/ 5822949 h 6022974"/>
                  <a:gd name="connsiteX15" fmla="*/ 3175794 w 4620576"/>
                  <a:gd name="connsiteY15" fmla="*/ 5861049 h 6022974"/>
                  <a:gd name="connsiteX16" fmla="*/ 3025775 w 4620576"/>
                  <a:gd name="connsiteY16" fmla="*/ 5901530 h 6022974"/>
                  <a:gd name="connsiteX17" fmla="*/ 2997200 w 4620576"/>
                  <a:gd name="connsiteY17" fmla="*/ 5846762 h 6022974"/>
                  <a:gd name="connsiteX18" fmla="*/ 3087688 w 4620576"/>
                  <a:gd name="connsiteY18" fmla="*/ 5811043 h 6022974"/>
                  <a:gd name="connsiteX19" fmla="*/ 1928019 w 4620576"/>
                  <a:gd name="connsiteY19" fmla="*/ 5532437 h 6022974"/>
                  <a:gd name="connsiteX20" fmla="*/ 2006600 w 4620576"/>
                  <a:gd name="connsiteY20" fmla="*/ 5534818 h 6022974"/>
                  <a:gd name="connsiteX21" fmla="*/ 2106613 w 4620576"/>
                  <a:gd name="connsiteY21" fmla="*/ 5563393 h 6022974"/>
                  <a:gd name="connsiteX22" fmla="*/ 2023269 w 4620576"/>
                  <a:gd name="connsiteY22" fmla="*/ 5663405 h 6022974"/>
                  <a:gd name="connsiteX23" fmla="*/ 1982788 w 4620576"/>
                  <a:gd name="connsiteY23" fmla="*/ 5661024 h 6022974"/>
                  <a:gd name="connsiteX24" fmla="*/ 1930400 w 4620576"/>
                  <a:gd name="connsiteY24" fmla="*/ 5622924 h 6022974"/>
                  <a:gd name="connsiteX25" fmla="*/ 1928019 w 4620576"/>
                  <a:gd name="connsiteY25" fmla="*/ 5532437 h 6022974"/>
                  <a:gd name="connsiteX26" fmla="*/ 3116263 w 4620576"/>
                  <a:gd name="connsiteY26" fmla="*/ 3972718 h 6022974"/>
                  <a:gd name="connsiteX27" fmla="*/ 3213894 w 4620576"/>
                  <a:gd name="connsiteY27" fmla="*/ 4003674 h 6022974"/>
                  <a:gd name="connsiteX28" fmla="*/ 3282950 w 4620576"/>
                  <a:gd name="connsiteY28" fmla="*/ 4003674 h 6022974"/>
                  <a:gd name="connsiteX29" fmla="*/ 3368675 w 4620576"/>
                  <a:gd name="connsiteY29" fmla="*/ 3972718 h 6022974"/>
                  <a:gd name="connsiteX30" fmla="*/ 3404394 w 4620576"/>
                  <a:gd name="connsiteY30" fmla="*/ 4008437 h 6022974"/>
                  <a:gd name="connsiteX31" fmla="*/ 3306763 w 4620576"/>
                  <a:gd name="connsiteY31" fmla="*/ 4051299 h 6022974"/>
                  <a:gd name="connsiteX32" fmla="*/ 3161506 w 4620576"/>
                  <a:gd name="connsiteY32" fmla="*/ 4041774 h 6022974"/>
                  <a:gd name="connsiteX33" fmla="*/ 2001838 w 4620576"/>
                  <a:gd name="connsiteY33" fmla="*/ 3865562 h 6022974"/>
                  <a:gd name="connsiteX34" fmla="*/ 2054225 w 4620576"/>
                  <a:gd name="connsiteY34" fmla="*/ 3932237 h 6022974"/>
                  <a:gd name="connsiteX35" fmla="*/ 2168525 w 4620576"/>
                  <a:gd name="connsiteY35" fmla="*/ 3982243 h 6022974"/>
                  <a:gd name="connsiteX36" fmla="*/ 2259013 w 4620576"/>
                  <a:gd name="connsiteY36" fmla="*/ 4091780 h 6022974"/>
                  <a:gd name="connsiteX37" fmla="*/ 2149475 w 4620576"/>
                  <a:gd name="connsiteY37" fmla="*/ 4179887 h 6022974"/>
                  <a:gd name="connsiteX38" fmla="*/ 2247106 w 4620576"/>
                  <a:gd name="connsiteY38" fmla="*/ 4353718 h 6022974"/>
                  <a:gd name="connsiteX39" fmla="*/ 2373313 w 4620576"/>
                  <a:gd name="connsiteY39" fmla="*/ 4410868 h 6022974"/>
                  <a:gd name="connsiteX40" fmla="*/ 2454275 w 4620576"/>
                  <a:gd name="connsiteY40" fmla="*/ 4348955 h 6022974"/>
                  <a:gd name="connsiteX41" fmla="*/ 2509044 w 4620576"/>
                  <a:gd name="connsiteY41" fmla="*/ 4210843 h 6022974"/>
                  <a:gd name="connsiteX42" fmla="*/ 2604294 w 4620576"/>
                  <a:gd name="connsiteY42" fmla="*/ 4137024 h 6022974"/>
                  <a:gd name="connsiteX43" fmla="*/ 2625725 w 4620576"/>
                  <a:gd name="connsiteY43" fmla="*/ 4415630 h 6022974"/>
                  <a:gd name="connsiteX44" fmla="*/ 2609056 w 4620576"/>
                  <a:gd name="connsiteY44" fmla="*/ 4613274 h 6022974"/>
                  <a:gd name="connsiteX45" fmla="*/ 2728119 w 4620576"/>
                  <a:gd name="connsiteY45" fmla="*/ 5070474 h 6022974"/>
                  <a:gd name="connsiteX46" fmla="*/ 2685256 w 4620576"/>
                  <a:gd name="connsiteY46" fmla="*/ 5194299 h 6022974"/>
                  <a:gd name="connsiteX47" fmla="*/ 2225675 w 4620576"/>
                  <a:gd name="connsiteY47" fmla="*/ 5511005 h 6022974"/>
                  <a:gd name="connsiteX48" fmla="*/ 2161381 w 4620576"/>
                  <a:gd name="connsiteY48" fmla="*/ 5470524 h 6022974"/>
                  <a:gd name="connsiteX49" fmla="*/ 1951831 w 4620576"/>
                  <a:gd name="connsiteY49" fmla="*/ 5460999 h 6022974"/>
                  <a:gd name="connsiteX50" fmla="*/ 1897063 w 4620576"/>
                  <a:gd name="connsiteY50" fmla="*/ 5425280 h 6022974"/>
                  <a:gd name="connsiteX51" fmla="*/ 1897063 w 4620576"/>
                  <a:gd name="connsiteY51" fmla="*/ 5282405 h 6022974"/>
                  <a:gd name="connsiteX52" fmla="*/ 1830388 w 4620576"/>
                  <a:gd name="connsiteY52" fmla="*/ 5237162 h 6022974"/>
                  <a:gd name="connsiteX53" fmla="*/ 1837531 w 4620576"/>
                  <a:gd name="connsiteY53" fmla="*/ 5153818 h 6022974"/>
                  <a:gd name="connsiteX54" fmla="*/ 1799431 w 4620576"/>
                  <a:gd name="connsiteY54" fmla="*/ 5125243 h 6022974"/>
                  <a:gd name="connsiteX55" fmla="*/ 1694656 w 4620576"/>
                  <a:gd name="connsiteY55" fmla="*/ 5149055 h 6022974"/>
                  <a:gd name="connsiteX56" fmla="*/ 1675606 w 4620576"/>
                  <a:gd name="connsiteY56" fmla="*/ 5034755 h 6022974"/>
                  <a:gd name="connsiteX57" fmla="*/ 1573213 w 4620576"/>
                  <a:gd name="connsiteY57" fmla="*/ 4894262 h 6022974"/>
                  <a:gd name="connsiteX58" fmla="*/ 1177925 w 4620576"/>
                  <a:gd name="connsiteY58" fmla="*/ 4784724 h 6022974"/>
                  <a:gd name="connsiteX59" fmla="*/ 908844 w 4620576"/>
                  <a:gd name="connsiteY59" fmla="*/ 4803774 h 6022974"/>
                  <a:gd name="connsiteX60" fmla="*/ 877888 w 4620576"/>
                  <a:gd name="connsiteY60" fmla="*/ 4803774 h 6022974"/>
                  <a:gd name="connsiteX61" fmla="*/ 756444 w 4620576"/>
                  <a:gd name="connsiteY61" fmla="*/ 4663280 h 6022974"/>
                  <a:gd name="connsiteX62" fmla="*/ 844550 w 4620576"/>
                  <a:gd name="connsiteY62" fmla="*/ 4560887 h 6022974"/>
                  <a:gd name="connsiteX63" fmla="*/ 830263 w 4620576"/>
                  <a:gd name="connsiteY63" fmla="*/ 4441824 h 6022974"/>
                  <a:gd name="connsiteX64" fmla="*/ 749300 w 4620576"/>
                  <a:gd name="connsiteY64" fmla="*/ 4217987 h 6022974"/>
                  <a:gd name="connsiteX65" fmla="*/ 806450 w 4620576"/>
                  <a:gd name="connsiteY65" fmla="*/ 4056062 h 6022974"/>
                  <a:gd name="connsiteX66" fmla="*/ 987425 w 4620576"/>
                  <a:gd name="connsiteY66" fmla="*/ 4029868 h 6022974"/>
                  <a:gd name="connsiteX67" fmla="*/ 1187450 w 4620576"/>
                  <a:gd name="connsiteY67" fmla="*/ 4110830 h 6022974"/>
                  <a:gd name="connsiteX68" fmla="*/ 1397000 w 4620576"/>
                  <a:gd name="connsiteY68" fmla="*/ 3967955 h 6022974"/>
                  <a:gd name="connsiteX69" fmla="*/ 1451769 w 4620576"/>
                  <a:gd name="connsiteY69" fmla="*/ 4025105 h 6022974"/>
                  <a:gd name="connsiteX70" fmla="*/ 1485106 w 4620576"/>
                  <a:gd name="connsiteY70" fmla="*/ 3977480 h 6022974"/>
                  <a:gd name="connsiteX71" fmla="*/ 1532731 w 4620576"/>
                  <a:gd name="connsiteY71" fmla="*/ 3977480 h 6022974"/>
                  <a:gd name="connsiteX72" fmla="*/ 1575594 w 4620576"/>
                  <a:gd name="connsiteY72" fmla="*/ 3906043 h 6022974"/>
                  <a:gd name="connsiteX73" fmla="*/ 1716088 w 4620576"/>
                  <a:gd name="connsiteY73" fmla="*/ 3898899 h 6022974"/>
                  <a:gd name="connsiteX74" fmla="*/ 1744663 w 4620576"/>
                  <a:gd name="connsiteY74" fmla="*/ 4003674 h 6022974"/>
                  <a:gd name="connsiteX75" fmla="*/ 1797050 w 4620576"/>
                  <a:gd name="connsiteY75" fmla="*/ 4032249 h 6022974"/>
                  <a:gd name="connsiteX76" fmla="*/ 1892300 w 4620576"/>
                  <a:gd name="connsiteY76" fmla="*/ 3870324 h 6022974"/>
                  <a:gd name="connsiteX77" fmla="*/ 1835150 w 4620576"/>
                  <a:gd name="connsiteY77" fmla="*/ 3565524 h 6022974"/>
                  <a:gd name="connsiteX78" fmla="*/ 1835150 w 4620576"/>
                  <a:gd name="connsiteY78" fmla="*/ 3608387 h 6022974"/>
                  <a:gd name="connsiteX79" fmla="*/ 1787525 w 4620576"/>
                  <a:gd name="connsiteY79" fmla="*/ 3629818 h 6022974"/>
                  <a:gd name="connsiteX80" fmla="*/ 1713706 w 4620576"/>
                  <a:gd name="connsiteY80" fmla="*/ 3603624 h 6022974"/>
                  <a:gd name="connsiteX81" fmla="*/ 1677988 w 4620576"/>
                  <a:gd name="connsiteY81" fmla="*/ 3627437 h 6022974"/>
                  <a:gd name="connsiteX82" fmla="*/ 1532731 w 4620576"/>
                  <a:gd name="connsiteY82" fmla="*/ 3627437 h 6022974"/>
                  <a:gd name="connsiteX83" fmla="*/ 1477963 w 4620576"/>
                  <a:gd name="connsiteY83" fmla="*/ 3620293 h 6022974"/>
                  <a:gd name="connsiteX84" fmla="*/ 1587500 w 4620576"/>
                  <a:gd name="connsiteY84" fmla="*/ 3582193 h 6022974"/>
                  <a:gd name="connsiteX85" fmla="*/ 2251869 w 4620576"/>
                  <a:gd name="connsiteY85" fmla="*/ 3275012 h 6022974"/>
                  <a:gd name="connsiteX86" fmla="*/ 2318544 w 4620576"/>
                  <a:gd name="connsiteY86" fmla="*/ 3279774 h 6022974"/>
                  <a:gd name="connsiteX87" fmla="*/ 2425700 w 4620576"/>
                  <a:gd name="connsiteY87" fmla="*/ 3339305 h 6022974"/>
                  <a:gd name="connsiteX88" fmla="*/ 2387600 w 4620576"/>
                  <a:gd name="connsiteY88" fmla="*/ 3417887 h 6022974"/>
                  <a:gd name="connsiteX89" fmla="*/ 2444750 w 4620576"/>
                  <a:gd name="connsiteY89" fmla="*/ 3496468 h 6022974"/>
                  <a:gd name="connsiteX90" fmla="*/ 2668588 w 4620576"/>
                  <a:gd name="connsiteY90" fmla="*/ 3475037 h 6022974"/>
                  <a:gd name="connsiteX91" fmla="*/ 2942431 w 4620576"/>
                  <a:gd name="connsiteY91" fmla="*/ 3748880 h 6022974"/>
                  <a:gd name="connsiteX92" fmla="*/ 3021013 w 4620576"/>
                  <a:gd name="connsiteY92" fmla="*/ 3996530 h 6022974"/>
                  <a:gd name="connsiteX93" fmla="*/ 2994819 w 4620576"/>
                  <a:gd name="connsiteY93" fmla="*/ 4022724 h 6022974"/>
                  <a:gd name="connsiteX94" fmla="*/ 3011488 w 4620576"/>
                  <a:gd name="connsiteY94" fmla="*/ 4134643 h 6022974"/>
                  <a:gd name="connsiteX95" fmla="*/ 3142456 w 4620576"/>
                  <a:gd name="connsiteY95" fmla="*/ 4256087 h 6022974"/>
                  <a:gd name="connsiteX96" fmla="*/ 3123406 w 4620576"/>
                  <a:gd name="connsiteY96" fmla="*/ 4313237 h 6022974"/>
                  <a:gd name="connsiteX97" fmla="*/ 2966244 w 4620576"/>
                  <a:gd name="connsiteY97" fmla="*/ 4248943 h 6022974"/>
                  <a:gd name="connsiteX98" fmla="*/ 2909094 w 4620576"/>
                  <a:gd name="connsiteY98" fmla="*/ 4129880 h 6022974"/>
                  <a:gd name="connsiteX99" fmla="*/ 2923381 w 4620576"/>
                  <a:gd name="connsiteY99" fmla="*/ 4037012 h 6022974"/>
                  <a:gd name="connsiteX100" fmla="*/ 2837656 w 4620576"/>
                  <a:gd name="connsiteY100" fmla="*/ 3977480 h 6022974"/>
                  <a:gd name="connsiteX101" fmla="*/ 2692400 w 4620576"/>
                  <a:gd name="connsiteY101" fmla="*/ 4020343 h 6022974"/>
                  <a:gd name="connsiteX102" fmla="*/ 2606675 w 4620576"/>
                  <a:gd name="connsiteY102" fmla="*/ 3994149 h 6022974"/>
                  <a:gd name="connsiteX103" fmla="*/ 2597150 w 4620576"/>
                  <a:gd name="connsiteY103" fmla="*/ 3915568 h 6022974"/>
                  <a:gd name="connsiteX104" fmla="*/ 2485231 w 4620576"/>
                  <a:gd name="connsiteY104" fmla="*/ 3822699 h 6022974"/>
                  <a:gd name="connsiteX105" fmla="*/ 2570956 w 4620576"/>
                  <a:gd name="connsiteY105" fmla="*/ 3767930 h 6022974"/>
                  <a:gd name="connsiteX106" fmla="*/ 2375694 w 4620576"/>
                  <a:gd name="connsiteY106" fmla="*/ 3515518 h 6022974"/>
                  <a:gd name="connsiteX107" fmla="*/ 2297113 w 4620576"/>
                  <a:gd name="connsiteY107" fmla="*/ 3513137 h 6022974"/>
                  <a:gd name="connsiteX108" fmla="*/ 2285206 w 4620576"/>
                  <a:gd name="connsiteY108" fmla="*/ 3415505 h 6022974"/>
                  <a:gd name="connsiteX109" fmla="*/ 2335213 w 4620576"/>
                  <a:gd name="connsiteY109" fmla="*/ 3365499 h 6022974"/>
                  <a:gd name="connsiteX110" fmla="*/ 2270919 w 4620576"/>
                  <a:gd name="connsiteY110" fmla="*/ 3332162 h 6022974"/>
                  <a:gd name="connsiteX111" fmla="*/ 2120900 w 4620576"/>
                  <a:gd name="connsiteY111" fmla="*/ 3001168 h 6022974"/>
                  <a:gd name="connsiteX112" fmla="*/ 2168525 w 4620576"/>
                  <a:gd name="connsiteY112" fmla="*/ 3063080 h 6022974"/>
                  <a:gd name="connsiteX113" fmla="*/ 2061369 w 4620576"/>
                  <a:gd name="connsiteY113" fmla="*/ 3139280 h 6022974"/>
                  <a:gd name="connsiteX114" fmla="*/ 2073275 w 4620576"/>
                  <a:gd name="connsiteY114" fmla="*/ 3036887 h 6022974"/>
                  <a:gd name="connsiteX115" fmla="*/ 1561306 w 4620576"/>
                  <a:gd name="connsiteY115" fmla="*/ 2955924 h 6022974"/>
                  <a:gd name="connsiteX116" fmla="*/ 1680369 w 4620576"/>
                  <a:gd name="connsiteY116" fmla="*/ 3070224 h 6022974"/>
                  <a:gd name="connsiteX117" fmla="*/ 1656556 w 4620576"/>
                  <a:gd name="connsiteY117" fmla="*/ 3094037 h 6022974"/>
                  <a:gd name="connsiteX118" fmla="*/ 1687513 w 4620576"/>
                  <a:gd name="connsiteY118" fmla="*/ 3174999 h 6022974"/>
                  <a:gd name="connsiteX119" fmla="*/ 1685131 w 4620576"/>
                  <a:gd name="connsiteY119" fmla="*/ 3317874 h 6022974"/>
                  <a:gd name="connsiteX120" fmla="*/ 1632744 w 4620576"/>
                  <a:gd name="connsiteY120" fmla="*/ 3275012 h 6022974"/>
                  <a:gd name="connsiteX121" fmla="*/ 1577975 w 4620576"/>
                  <a:gd name="connsiteY121" fmla="*/ 3148805 h 6022974"/>
                  <a:gd name="connsiteX122" fmla="*/ 1542256 w 4620576"/>
                  <a:gd name="connsiteY122" fmla="*/ 3158330 h 6022974"/>
                  <a:gd name="connsiteX123" fmla="*/ 1516063 w 4620576"/>
                  <a:gd name="connsiteY123" fmla="*/ 3260724 h 6022974"/>
                  <a:gd name="connsiteX124" fmla="*/ 1506538 w 4620576"/>
                  <a:gd name="connsiteY124" fmla="*/ 3284537 h 6022974"/>
                  <a:gd name="connsiteX125" fmla="*/ 1475581 w 4620576"/>
                  <a:gd name="connsiteY125" fmla="*/ 3203574 h 6022974"/>
                  <a:gd name="connsiteX126" fmla="*/ 1494631 w 4620576"/>
                  <a:gd name="connsiteY126" fmla="*/ 3103562 h 6022974"/>
                  <a:gd name="connsiteX127" fmla="*/ 1473200 w 4620576"/>
                  <a:gd name="connsiteY127" fmla="*/ 3044030 h 6022974"/>
                  <a:gd name="connsiteX128" fmla="*/ 2011363 w 4620576"/>
                  <a:gd name="connsiteY128" fmla="*/ 2846387 h 6022974"/>
                  <a:gd name="connsiteX129" fmla="*/ 2016125 w 4620576"/>
                  <a:gd name="connsiteY129" fmla="*/ 2927349 h 6022974"/>
                  <a:gd name="connsiteX130" fmla="*/ 1958975 w 4620576"/>
                  <a:gd name="connsiteY130" fmla="*/ 3024980 h 6022974"/>
                  <a:gd name="connsiteX131" fmla="*/ 1835150 w 4620576"/>
                  <a:gd name="connsiteY131" fmla="*/ 3010693 h 6022974"/>
                  <a:gd name="connsiteX132" fmla="*/ 1639888 w 4620576"/>
                  <a:gd name="connsiteY132" fmla="*/ 2905918 h 6022974"/>
                  <a:gd name="connsiteX133" fmla="*/ 1723231 w 4620576"/>
                  <a:gd name="connsiteY133" fmla="*/ 2884487 h 6022974"/>
                  <a:gd name="connsiteX134" fmla="*/ 1804194 w 4620576"/>
                  <a:gd name="connsiteY134" fmla="*/ 2896393 h 6022974"/>
                  <a:gd name="connsiteX135" fmla="*/ 1868488 w 4620576"/>
                  <a:gd name="connsiteY135" fmla="*/ 2960688 h 6022974"/>
                  <a:gd name="connsiteX136" fmla="*/ 2089944 w 4620576"/>
                  <a:gd name="connsiteY136" fmla="*/ 2482055 h 6022974"/>
                  <a:gd name="connsiteX137" fmla="*/ 2147094 w 4620576"/>
                  <a:gd name="connsiteY137" fmla="*/ 2517775 h 6022974"/>
                  <a:gd name="connsiteX138" fmla="*/ 2223294 w 4620576"/>
                  <a:gd name="connsiteY138" fmla="*/ 2513012 h 6022974"/>
                  <a:gd name="connsiteX139" fmla="*/ 2230438 w 4620576"/>
                  <a:gd name="connsiteY139" fmla="*/ 2608262 h 6022974"/>
                  <a:gd name="connsiteX140" fmla="*/ 2192338 w 4620576"/>
                  <a:gd name="connsiteY140" fmla="*/ 2648743 h 6022974"/>
                  <a:gd name="connsiteX141" fmla="*/ 2125663 w 4620576"/>
                  <a:gd name="connsiteY141" fmla="*/ 2636837 h 6022974"/>
                  <a:gd name="connsiteX142" fmla="*/ 2120900 w 4620576"/>
                  <a:gd name="connsiteY142" fmla="*/ 2703512 h 6022974"/>
                  <a:gd name="connsiteX143" fmla="*/ 2066131 w 4620576"/>
                  <a:gd name="connsiteY143" fmla="*/ 2701130 h 6022974"/>
                  <a:gd name="connsiteX144" fmla="*/ 2032794 w 4620576"/>
                  <a:gd name="connsiteY144" fmla="*/ 2543968 h 6022974"/>
                  <a:gd name="connsiteX145" fmla="*/ 1978025 w 4620576"/>
                  <a:gd name="connsiteY145" fmla="*/ 2541587 h 6022974"/>
                  <a:gd name="connsiteX146" fmla="*/ 1975644 w 4620576"/>
                  <a:gd name="connsiteY146" fmla="*/ 2496343 h 6022974"/>
                  <a:gd name="connsiteX147" fmla="*/ 1592263 w 4620576"/>
                  <a:gd name="connsiteY147" fmla="*/ 2424906 h 6022974"/>
                  <a:gd name="connsiteX148" fmla="*/ 1675606 w 4620576"/>
                  <a:gd name="connsiteY148" fmla="*/ 2484438 h 6022974"/>
                  <a:gd name="connsiteX149" fmla="*/ 1711325 w 4620576"/>
                  <a:gd name="connsiteY149" fmla="*/ 2591593 h 6022974"/>
                  <a:gd name="connsiteX150" fmla="*/ 1680369 w 4620576"/>
                  <a:gd name="connsiteY150" fmla="*/ 2648743 h 6022974"/>
                  <a:gd name="connsiteX151" fmla="*/ 1601788 w 4620576"/>
                  <a:gd name="connsiteY151" fmla="*/ 2651124 h 6022974"/>
                  <a:gd name="connsiteX152" fmla="*/ 1542256 w 4620576"/>
                  <a:gd name="connsiteY152" fmla="*/ 2734468 h 6022974"/>
                  <a:gd name="connsiteX153" fmla="*/ 1535113 w 4620576"/>
                  <a:gd name="connsiteY153" fmla="*/ 2841624 h 6022974"/>
                  <a:gd name="connsiteX154" fmla="*/ 1392238 w 4620576"/>
                  <a:gd name="connsiteY154" fmla="*/ 2865437 h 6022974"/>
                  <a:gd name="connsiteX155" fmla="*/ 1339850 w 4620576"/>
                  <a:gd name="connsiteY155" fmla="*/ 3010693 h 6022974"/>
                  <a:gd name="connsiteX156" fmla="*/ 1208881 w 4620576"/>
                  <a:gd name="connsiteY156" fmla="*/ 2986880 h 6022974"/>
                  <a:gd name="connsiteX157" fmla="*/ 1154113 w 4620576"/>
                  <a:gd name="connsiteY157" fmla="*/ 2917824 h 6022974"/>
                  <a:gd name="connsiteX158" fmla="*/ 1039813 w 4620576"/>
                  <a:gd name="connsiteY158" fmla="*/ 2882105 h 6022974"/>
                  <a:gd name="connsiteX159" fmla="*/ 1035050 w 4620576"/>
                  <a:gd name="connsiteY159" fmla="*/ 2748755 h 6022974"/>
                  <a:gd name="connsiteX160" fmla="*/ 1001713 w 4620576"/>
                  <a:gd name="connsiteY160" fmla="*/ 2708274 h 6022974"/>
                  <a:gd name="connsiteX161" fmla="*/ 1051719 w 4620576"/>
                  <a:gd name="connsiteY161" fmla="*/ 2539206 h 6022974"/>
                  <a:gd name="connsiteX162" fmla="*/ 1144588 w 4620576"/>
                  <a:gd name="connsiteY162" fmla="*/ 2574925 h 6022974"/>
                  <a:gd name="connsiteX163" fmla="*/ 1344613 w 4620576"/>
                  <a:gd name="connsiteY163" fmla="*/ 2553494 h 6022974"/>
                  <a:gd name="connsiteX164" fmla="*/ 1516063 w 4620576"/>
                  <a:gd name="connsiteY164" fmla="*/ 2484438 h 6022974"/>
                  <a:gd name="connsiteX165" fmla="*/ 1851819 w 4620576"/>
                  <a:gd name="connsiteY165" fmla="*/ 2224881 h 6022974"/>
                  <a:gd name="connsiteX166" fmla="*/ 1949450 w 4620576"/>
                  <a:gd name="connsiteY166" fmla="*/ 2224881 h 6022974"/>
                  <a:gd name="connsiteX167" fmla="*/ 1970881 w 4620576"/>
                  <a:gd name="connsiteY167" fmla="*/ 2289175 h 6022974"/>
                  <a:gd name="connsiteX168" fmla="*/ 1942306 w 4620576"/>
                  <a:gd name="connsiteY168" fmla="*/ 2334418 h 6022974"/>
                  <a:gd name="connsiteX169" fmla="*/ 1901825 w 4620576"/>
                  <a:gd name="connsiteY169" fmla="*/ 2286793 h 6022974"/>
                  <a:gd name="connsiteX170" fmla="*/ 1844675 w 4620576"/>
                  <a:gd name="connsiteY170" fmla="*/ 2286793 h 6022974"/>
                  <a:gd name="connsiteX171" fmla="*/ 1830388 w 4620576"/>
                  <a:gd name="connsiteY171" fmla="*/ 2260600 h 6022974"/>
                  <a:gd name="connsiteX172" fmla="*/ 2173288 w 4620576"/>
                  <a:gd name="connsiteY172" fmla="*/ 2179637 h 6022974"/>
                  <a:gd name="connsiteX173" fmla="*/ 2232819 w 4620576"/>
                  <a:gd name="connsiteY173" fmla="*/ 2220118 h 6022974"/>
                  <a:gd name="connsiteX174" fmla="*/ 2230438 w 4620576"/>
                  <a:gd name="connsiteY174" fmla="*/ 2305843 h 6022974"/>
                  <a:gd name="connsiteX175" fmla="*/ 2256631 w 4620576"/>
                  <a:gd name="connsiteY175" fmla="*/ 2334418 h 6022974"/>
                  <a:gd name="connsiteX176" fmla="*/ 2261394 w 4620576"/>
                  <a:gd name="connsiteY176" fmla="*/ 2382043 h 6022974"/>
                  <a:gd name="connsiteX177" fmla="*/ 2211388 w 4620576"/>
                  <a:gd name="connsiteY177" fmla="*/ 2429669 h 6022974"/>
                  <a:gd name="connsiteX178" fmla="*/ 2201863 w 4620576"/>
                  <a:gd name="connsiteY178" fmla="*/ 2365375 h 6022974"/>
                  <a:gd name="connsiteX179" fmla="*/ 2173288 w 4620576"/>
                  <a:gd name="connsiteY179" fmla="*/ 2348705 h 6022974"/>
                  <a:gd name="connsiteX180" fmla="*/ 2154238 w 4620576"/>
                  <a:gd name="connsiteY180" fmla="*/ 2241549 h 6022974"/>
                  <a:gd name="connsiteX181" fmla="*/ 554038 w 4620576"/>
                  <a:gd name="connsiteY181" fmla="*/ 2034381 h 6022974"/>
                  <a:gd name="connsiteX182" fmla="*/ 596900 w 4620576"/>
                  <a:gd name="connsiteY182" fmla="*/ 2115345 h 6022974"/>
                  <a:gd name="connsiteX183" fmla="*/ 611188 w 4620576"/>
                  <a:gd name="connsiteY183" fmla="*/ 2136774 h 6022974"/>
                  <a:gd name="connsiteX184" fmla="*/ 608806 w 4620576"/>
                  <a:gd name="connsiteY184" fmla="*/ 2274888 h 6022974"/>
                  <a:gd name="connsiteX185" fmla="*/ 665956 w 4620576"/>
                  <a:gd name="connsiteY185" fmla="*/ 2322513 h 6022974"/>
                  <a:gd name="connsiteX186" fmla="*/ 651669 w 4620576"/>
                  <a:gd name="connsiteY186" fmla="*/ 2436812 h 6022974"/>
                  <a:gd name="connsiteX187" fmla="*/ 730250 w 4620576"/>
                  <a:gd name="connsiteY187" fmla="*/ 2539206 h 6022974"/>
                  <a:gd name="connsiteX188" fmla="*/ 725488 w 4620576"/>
                  <a:gd name="connsiteY188" fmla="*/ 2598738 h 6022974"/>
                  <a:gd name="connsiteX189" fmla="*/ 856456 w 4620576"/>
                  <a:gd name="connsiteY189" fmla="*/ 2734468 h 6022974"/>
                  <a:gd name="connsiteX190" fmla="*/ 858838 w 4620576"/>
                  <a:gd name="connsiteY190" fmla="*/ 2777330 h 6022974"/>
                  <a:gd name="connsiteX191" fmla="*/ 768350 w 4620576"/>
                  <a:gd name="connsiteY191" fmla="*/ 2829718 h 6022974"/>
                  <a:gd name="connsiteX192" fmla="*/ 768350 w 4620576"/>
                  <a:gd name="connsiteY192" fmla="*/ 2941637 h 6022974"/>
                  <a:gd name="connsiteX193" fmla="*/ 1070769 w 4620576"/>
                  <a:gd name="connsiteY193" fmla="*/ 3160712 h 6022974"/>
                  <a:gd name="connsiteX194" fmla="*/ 1104106 w 4620576"/>
                  <a:gd name="connsiteY194" fmla="*/ 3191668 h 6022974"/>
                  <a:gd name="connsiteX195" fmla="*/ 1244600 w 4620576"/>
                  <a:gd name="connsiteY195" fmla="*/ 3301205 h 6022974"/>
                  <a:gd name="connsiteX196" fmla="*/ 1508919 w 4620576"/>
                  <a:gd name="connsiteY196" fmla="*/ 3455987 h 6022974"/>
                  <a:gd name="connsiteX197" fmla="*/ 1408906 w 4620576"/>
                  <a:gd name="connsiteY197" fmla="*/ 3460749 h 6022974"/>
                  <a:gd name="connsiteX198" fmla="*/ 1270794 w 4620576"/>
                  <a:gd name="connsiteY198" fmla="*/ 3375024 h 6022974"/>
                  <a:gd name="connsiteX199" fmla="*/ 1020763 w 4620576"/>
                  <a:gd name="connsiteY199" fmla="*/ 3232149 h 6022974"/>
                  <a:gd name="connsiteX200" fmla="*/ 832644 w 4620576"/>
                  <a:gd name="connsiteY200" fmla="*/ 3079749 h 6022974"/>
                  <a:gd name="connsiteX201" fmla="*/ 820738 w 4620576"/>
                  <a:gd name="connsiteY201" fmla="*/ 3063080 h 6022974"/>
                  <a:gd name="connsiteX202" fmla="*/ 701675 w 4620576"/>
                  <a:gd name="connsiteY202" fmla="*/ 2986880 h 6022974"/>
                  <a:gd name="connsiteX203" fmla="*/ 573088 w 4620576"/>
                  <a:gd name="connsiteY203" fmla="*/ 2584449 h 6022974"/>
                  <a:gd name="connsiteX204" fmla="*/ 496888 w 4620576"/>
                  <a:gd name="connsiteY204" fmla="*/ 2065338 h 6022974"/>
                  <a:gd name="connsiteX205" fmla="*/ 858838 w 4620576"/>
                  <a:gd name="connsiteY205" fmla="*/ 1834356 h 6022974"/>
                  <a:gd name="connsiteX206" fmla="*/ 811213 w 4620576"/>
                  <a:gd name="connsiteY206" fmla="*/ 1943894 h 6022974"/>
                  <a:gd name="connsiteX207" fmla="*/ 811213 w 4620576"/>
                  <a:gd name="connsiteY207" fmla="*/ 2058193 h 6022974"/>
                  <a:gd name="connsiteX208" fmla="*/ 896938 w 4620576"/>
                  <a:gd name="connsiteY208" fmla="*/ 2172494 h 6022974"/>
                  <a:gd name="connsiteX209" fmla="*/ 799306 w 4620576"/>
                  <a:gd name="connsiteY209" fmla="*/ 2396331 h 6022974"/>
                  <a:gd name="connsiteX210" fmla="*/ 746919 w 4620576"/>
                  <a:gd name="connsiteY210" fmla="*/ 2170113 h 6022974"/>
                  <a:gd name="connsiteX211" fmla="*/ 739775 w 4620576"/>
                  <a:gd name="connsiteY211" fmla="*/ 1939130 h 6022974"/>
                  <a:gd name="connsiteX212" fmla="*/ 808831 w 4620576"/>
                  <a:gd name="connsiteY212" fmla="*/ 1839119 h 6022974"/>
                  <a:gd name="connsiteX213" fmla="*/ 2244725 w 4620576"/>
                  <a:gd name="connsiteY213" fmla="*/ 1798637 h 6022974"/>
                  <a:gd name="connsiteX214" fmla="*/ 2228056 w 4620576"/>
                  <a:gd name="connsiteY214" fmla="*/ 1903413 h 6022974"/>
                  <a:gd name="connsiteX215" fmla="*/ 2259013 w 4620576"/>
                  <a:gd name="connsiteY215" fmla="*/ 1943894 h 6022974"/>
                  <a:gd name="connsiteX216" fmla="*/ 2223294 w 4620576"/>
                  <a:gd name="connsiteY216" fmla="*/ 2020094 h 6022974"/>
                  <a:gd name="connsiteX217" fmla="*/ 2108994 w 4620576"/>
                  <a:gd name="connsiteY217" fmla="*/ 2043906 h 6022974"/>
                  <a:gd name="connsiteX218" fmla="*/ 2101850 w 4620576"/>
                  <a:gd name="connsiteY218" fmla="*/ 2151063 h 6022974"/>
                  <a:gd name="connsiteX219" fmla="*/ 2061369 w 4620576"/>
                  <a:gd name="connsiteY219" fmla="*/ 2151063 h 6022974"/>
                  <a:gd name="connsiteX220" fmla="*/ 2058988 w 4620576"/>
                  <a:gd name="connsiteY220" fmla="*/ 2027237 h 6022974"/>
                  <a:gd name="connsiteX221" fmla="*/ 2070894 w 4620576"/>
                  <a:gd name="connsiteY221" fmla="*/ 1922462 h 6022974"/>
                  <a:gd name="connsiteX222" fmla="*/ 2375694 w 4620576"/>
                  <a:gd name="connsiteY222" fmla="*/ 1531938 h 6022974"/>
                  <a:gd name="connsiteX223" fmla="*/ 2378075 w 4620576"/>
                  <a:gd name="connsiteY223" fmla="*/ 1581944 h 6022974"/>
                  <a:gd name="connsiteX224" fmla="*/ 2339975 w 4620576"/>
                  <a:gd name="connsiteY224" fmla="*/ 1610518 h 6022974"/>
                  <a:gd name="connsiteX225" fmla="*/ 2323306 w 4620576"/>
                  <a:gd name="connsiteY225" fmla="*/ 1662906 h 6022974"/>
                  <a:gd name="connsiteX226" fmla="*/ 2261394 w 4620576"/>
                  <a:gd name="connsiteY226" fmla="*/ 1684338 h 6022974"/>
                  <a:gd name="connsiteX227" fmla="*/ 2256631 w 4620576"/>
                  <a:gd name="connsiteY227" fmla="*/ 1603375 h 6022974"/>
                  <a:gd name="connsiteX228" fmla="*/ 2325688 w 4620576"/>
                  <a:gd name="connsiteY228" fmla="*/ 1541463 h 6022974"/>
                  <a:gd name="connsiteX229" fmla="*/ 3151981 w 4620576"/>
                  <a:gd name="connsiteY229" fmla="*/ 1377156 h 6022974"/>
                  <a:gd name="connsiteX230" fmla="*/ 3247231 w 4620576"/>
                  <a:gd name="connsiteY230" fmla="*/ 1398588 h 6022974"/>
                  <a:gd name="connsiteX231" fmla="*/ 3247231 w 4620576"/>
                  <a:gd name="connsiteY231" fmla="*/ 1453355 h 6022974"/>
                  <a:gd name="connsiteX232" fmla="*/ 3121025 w 4620576"/>
                  <a:gd name="connsiteY232" fmla="*/ 1424780 h 6022974"/>
                  <a:gd name="connsiteX233" fmla="*/ 3068638 w 4620576"/>
                  <a:gd name="connsiteY233" fmla="*/ 1324768 h 6022974"/>
                  <a:gd name="connsiteX234" fmla="*/ 3082925 w 4620576"/>
                  <a:gd name="connsiteY234" fmla="*/ 1398588 h 6022974"/>
                  <a:gd name="connsiteX235" fmla="*/ 2997200 w 4620576"/>
                  <a:gd name="connsiteY235" fmla="*/ 1470025 h 6022974"/>
                  <a:gd name="connsiteX236" fmla="*/ 3004344 w 4620576"/>
                  <a:gd name="connsiteY236" fmla="*/ 1327150 h 6022974"/>
                  <a:gd name="connsiteX237" fmla="*/ 3618706 w 4620576"/>
                  <a:gd name="connsiteY237" fmla="*/ 1198562 h 6022974"/>
                  <a:gd name="connsiteX238" fmla="*/ 3642519 w 4620576"/>
                  <a:gd name="connsiteY238" fmla="*/ 1200943 h 6022974"/>
                  <a:gd name="connsiteX239" fmla="*/ 3659188 w 4620576"/>
                  <a:gd name="connsiteY239" fmla="*/ 1212849 h 6022974"/>
                  <a:gd name="connsiteX240" fmla="*/ 3663950 w 4620576"/>
                  <a:gd name="connsiteY240" fmla="*/ 1289049 h 6022974"/>
                  <a:gd name="connsiteX241" fmla="*/ 3613944 w 4620576"/>
                  <a:gd name="connsiteY241" fmla="*/ 1346199 h 6022974"/>
                  <a:gd name="connsiteX242" fmla="*/ 3602038 w 4620576"/>
                  <a:gd name="connsiteY242" fmla="*/ 1384299 h 6022974"/>
                  <a:gd name="connsiteX243" fmla="*/ 3571081 w 4620576"/>
                  <a:gd name="connsiteY243" fmla="*/ 1441449 h 6022974"/>
                  <a:gd name="connsiteX244" fmla="*/ 3537744 w 4620576"/>
                  <a:gd name="connsiteY244" fmla="*/ 1448593 h 6022974"/>
                  <a:gd name="connsiteX245" fmla="*/ 3521075 w 4620576"/>
                  <a:gd name="connsiteY245" fmla="*/ 1405730 h 6022974"/>
                  <a:gd name="connsiteX246" fmla="*/ 3392488 w 4620576"/>
                  <a:gd name="connsiteY246" fmla="*/ 1408112 h 6022974"/>
                  <a:gd name="connsiteX247" fmla="*/ 3347244 w 4620576"/>
                  <a:gd name="connsiteY247" fmla="*/ 1462880 h 6022974"/>
                  <a:gd name="connsiteX248" fmla="*/ 3311525 w 4620576"/>
                  <a:gd name="connsiteY248" fmla="*/ 1472405 h 6022974"/>
                  <a:gd name="connsiteX249" fmla="*/ 3304381 w 4620576"/>
                  <a:gd name="connsiteY249" fmla="*/ 1450974 h 6022974"/>
                  <a:gd name="connsiteX250" fmla="*/ 3323431 w 4620576"/>
                  <a:gd name="connsiteY250" fmla="*/ 1393824 h 6022974"/>
                  <a:gd name="connsiteX251" fmla="*/ 3230563 w 4620576"/>
                  <a:gd name="connsiteY251" fmla="*/ 1350962 h 6022974"/>
                  <a:gd name="connsiteX252" fmla="*/ 3125788 w 4620576"/>
                  <a:gd name="connsiteY252" fmla="*/ 1343818 h 6022974"/>
                  <a:gd name="connsiteX253" fmla="*/ 3109119 w 4620576"/>
                  <a:gd name="connsiteY253" fmla="*/ 1293812 h 6022974"/>
                  <a:gd name="connsiteX254" fmla="*/ 3254375 w 4620576"/>
                  <a:gd name="connsiteY254" fmla="*/ 1281905 h 6022974"/>
                  <a:gd name="connsiteX255" fmla="*/ 3359150 w 4620576"/>
                  <a:gd name="connsiteY255" fmla="*/ 1331912 h 6022974"/>
                  <a:gd name="connsiteX256" fmla="*/ 3452019 w 4620576"/>
                  <a:gd name="connsiteY256" fmla="*/ 1322387 h 6022974"/>
                  <a:gd name="connsiteX257" fmla="*/ 3582988 w 4620576"/>
                  <a:gd name="connsiteY257" fmla="*/ 1322387 h 6022974"/>
                  <a:gd name="connsiteX258" fmla="*/ 3602038 w 4620576"/>
                  <a:gd name="connsiteY258" fmla="*/ 1262855 h 6022974"/>
                  <a:gd name="connsiteX259" fmla="*/ 3630613 w 4620576"/>
                  <a:gd name="connsiteY259" fmla="*/ 1246187 h 6022974"/>
                  <a:gd name="connsiteX260" fmla="*/ 3602038 w 4620576"/>
                  <a:gd name="connsiteY260" fmla="*/ 1212849 h 6022974"/>
                  <a:gd name="connsiteX261" fmla="*/ 4018756 w 4620576"/>
                  <a:gd name="connsiteY261" fmla="*/ 1155699 h 6022974"/>
                  <a:gd name="connsiteX262" fmla="*/ 4018756 w 4620576"/>
                  <a:gd name="connsiteY262" fmla="*/ 1179512 h 6022974"/>
                  <a:gd name="connsiteX263" fmla="*/ 3954463 w 4620576"/>
                  <a:gd name="connsiteY263" fmla="*/ 1193799 h 6022974"/>
                  <a:gd name="connsiteX264" fmla="*/ 3909219 w 4620576"/>
                  <a:gd name="connsiteY264" fmla="*/ 1160462 h 6022974"/>
                  <a:gd name="connsiteX265" fmla="*/ 3733006 w 4620576"/>
                  <a:gd name="connsiteY265" fmla="*/ 1019968 h 6022974"/>
                  <a:gd name="connsiteX266" fmla="*/ 3773488 w 4620576"/>
                  <a:gd name="connsiteY266" fmla="*/ 1058068 h 6022974"/>
                  <a:gd name="connsiteX267" fmla="*/ 3775869 w 4620576"/>
                  <a:gd name="connsiteY267" fmla="*/ 1108074 h 6022974"/>
                  <a:gd name="connsiteX268" fmla="*/ 3847306 w 4620576"/>
                  <a:gd name="connsiteY268" fmla="*/ 1191418 h 6022974"/>
                  <a:gd name="connsiteX269" fmla="*/ 3780631 w 4620576"/>
                  <a:gd name="connsiteY269" fmla="*/ 1189037 h 6022974"/>
                  <a:gd name="connsiteX270" fmla="*/ 3761581 w 4620576"/>
                  <a:gd name="connsiteY270" fmla="*/ 1210468 h 6022974"/>
                  <a:gd name="connsiteX271" fmla="*/ 3694906 w 4620576"/>
                  <a:gd name="connsiteY271" fmla="*/ 1134268 h 6022974"/>
                  <a:gd name="connsiteX272" fmla="*/ 3654425 w 4620576"/>
                  <a:gd name="connsiteY272" fmla="*/ 1134268 h 6022974"/>
                  <a:gd name="connsiteX273" fmla="*/ 3654425 w 4620576"/>
                  <a:gd name="connsiteY273" fmla="*/ 1172368 h 6022974"/>
                  <a:gd name="connsiteX274" fmla="*/ 3630613 w 4620576"/>
                  <a:gd name="connsiteY274" fmla="*/ 1167605 h 6022974"/>
                  <a:gd name="connsiteX275" fmla="*/ 3613944 w 4620576"/>
                  <a:gd name="connsiteY275" fmla="*/ 1148555 h 6022974"/>
                  <a:gd name="connsiteX276" fmla="*/ 3625850 w 4620576"/>
                  <a:gd name="connsiteY276" fmla="*/ 1103312 h 6022974"/>
                  <a:gd name="connsiteX277" fmla="*/ 3649663 w 4620576"/>
                  <a:gd name="connsiteY277" fmla="*/ 1098549 h 6022974"/>
                  <a:gd name="connsiteX278" fmla="*/ 3659188 w 4620576"/>
                  <a:gd name="connsiteY278" fmla="*/ 1115218 h 6022974"/>
                  <a:gd name="connsiteX279" fmla="*/ 3690144 w 4620576"/>
                  <a:gd name="connsiteY279" fmla="*/ 1115218 h 6022974"/>
                  <a:gd name="connsiteX280" fmla="*/ 2365302 w 4620576"/>
                  <a:gd name="connsiteY280" fmla="*/ 0 h 6022974"/>
                  <a:gd name="connsiteX281" fmla="*/ 3564109 w 4620576"/>
                  <a:gd name="connsiteY281" fmla="*/ 242028 h 6022974"/>
                  <a:gd name="connsiteX282" fmla="*/ 3770992 w 4620576"/>
                  <a:gd name="connsiteY282" fmla="*/ 341689 h 6022974"/>
                  <a:gd name="connsiteX283" fmla="*/ 3829050 w 4620576"/>
                  <a:gd name="connsiteY283" fmla="*/ 419100 h 6022974"/>
                  <a:gd name="connsiteX284" fmla="*/ 3902075 w 4620576"/>
                  <a:gd name="connsiteY284" fmla="*/ 422275 h 6022974"/>
                  <a:gd name="connsiteX285" fmla="*/ 3952875 w 4620576"/>
                  <a:gd name="connsiteY285" fmla="*/ 558800 h 6022974"/>
                  <a:gd name="connsiteX286" fmla="*/ 4122502 w 4620576"/>
                  <a:gd name="connsiteY286" fmla="*/ 552338 h 6022974"/>
                  <a:gd name="connsiteX287" fmla="*/ 4324356 w 4620576"/>
                  <a:gd name="connsiteY287" fmla="*/ 703282 h 6022974"/>
                  <a:gd name="connsiteX288" fmla="*/ 4543067 w 4620576"/>
                  <a:gd name="connsiteY288" fmla="*/ 902060 h 6022974"/>
                  <a:gd name="connsiteX289" fmla="*/ 4620576 w 4620576"/>
                  <a:gd name="connsiteY289" fmla="*/ 987341 h 6022974"/>
                  <a:gd name="connsiteX290" fmla="*/ 4483100 w 4620576"/>
                  <a:gd name="connsiteY290" fmla="*/ 901701 h 6022974"/>
                  <a:gd name="connsiteX291" fmla="*/ 4454525 w 4620576"/>
                  <a:gd name="connsiteY291" fmla="*/ 901701 h 6022974"/>
                  <a:gd name="connsiteX292" fmla="*/ 4356100 w 4620576"/>
                  <a:gd name="connsiteY292" fmla="*/ 844551 h 6022974"/>
                  <a:gd name="connsiteX293" fmla="*/ 4343400 w 4620576"/>
                  <a:gd name="connsiteY293" fmla="*/ 1019175 h 6022974"/>
                  <a:gd name="connsiteX294" fmla="*/ 4292600 w 4620576"/>
                  <a:gd name="connsiteY294" fmla="*/ 1022350 h 6022974"/>
                  <a:gd name="connsiteX295" fmla="*/ 4159250 w 4620576"/>
                  <a:gd name="connsiteY295" fmla="*/ 914400 h 6022974"/>
                  <a:gd name="connsiteX296" fmla="*/ 4159250 w 4620576"/>
                  <a:gd name="connsiteY296" fmla="*/ 860425 h 6022974"/>
                  <a:gd name="connsiteX297" fmla="*/ 4229100 w 4620576"/>
                  <a:gd name="connsiteY297" fmla="*/ 755650 h 6022974"/>
                  <a:gd name="connsiteX298" fmla="*/ 4187825 w 4620576"/>
                  <a:gd name="connsiteY298" fmla="*/ 711200 h 6022974"/>
                  <a:gd name="connsiteX299" fmla="*/ 3927475 w 4620576"/>
                  <a:gd name="connsiteY299" fmla="*/ 717550 h 6022974"/>
                  <a:gd name="connsiteX300" fmla="*/ 3829050 w 4620576"/>
                  <a:gd name="connsiteY300" fmla="*/ 596900 h 6022974"/>
                  <a:gd name="connsiteX301" fmla="*/ 3673475 w 4620576"/>
                  <a:gd name="connsiteY301" fmla="*/ 615950 h 6022974"/>
                  <a:gd name="connsiteX302" fmla="*/ 3657600 w 4620576"/>
                  <a:gd name="connsiteY302" fmla="*/ 679450 h 6022974"/>
                  <a:gd name="connsiteX303" fmla="*/ 3749675 w 4620576"/>
                  <a:gd name="connsiteY303" fmla="*/ 717550 h 6022974"/>
                  <a:gd name="connsiteX304" fmla="*/ 3749675 w 4620576"/>
                  <a:gd name="connsiteY304" fmla="*/ 752476 h 6022974"/>
                  <a:gd name="connsiteX305" fmla="*/ 3803650 w 4620576"/>
                  <a:gd name="connsiteY305" fmla="*/ 749301 h 6022974"/>
                  <a:gd name="connsiteX306" fmla="*/ 3803650 w 4620576"/>
                  <a:gd name="connsiteY306" fmla="*/ 869950 h 6022974"/>
                  <a:gd name="connsiteX307" fmla="*/ 3775075 w 4620576"/>
                  <a:gd name="connsiteY307" fmla="*/ 920750 h 6022974"/>
                  <a:gd name="connsiteX308" fmla="*/ 3740150 w 4620576"/>
                  <a:gd name="connsiteY308" fmla="*/ 803275 h 6022974"/>
                  <a:gd name="connsiteX309" fmla="*/ 3717925 w 4620576"/>
                  <a:gd name="connsiteY309" fmla="*/ 866775 h 6022974"/>
                  <a:gd name="connsiteX310" fmla="*/ 3413125 w 4620576"/>
                  <a:gd name="connsiteY310" fmla="*/ 996950 h 6022974"/>
                  <a:gd name="connsiteX311" fmla="*/ 3336925 w 4620576"/>
                  <a:gd name="connsiteY311" fmla="*/ 901701 h 6022974"/>
                  <a:gd name="connsiteX312" fmla="*/ 3308350 w 4620576"/>
                  <a:gd name="connsiteY312" fmla="*/ 901701 h 6022974"/>
                  <a:gd name="connsiteX313" fmla="*/ 3070225 w 4620576"/>
                  <a:gd name="connsiteY313" fmla="*/ 958850 h 6022974"/>
                  <a:gd name="connsiteX314" fmla="*/ 3063875 w 4620576"/>
                  <a:gd name="connsiteY314" fmla="*/ 1025525 h 6022974"/>
                  <a:gd name="connsiteX315" fmla="*/ 3108325 w 4620576"/>
                  <a:gd name="connsiteY315" fmla="*/ 1133475 h 6022974"/>
                  <a:gd name="connsiteX316" fmla="*/ 3079750 w 4620576"/>
                  <a:gd name="connsiteY316" fmla="*/ 1219201 h 6022974"/>
                  <a:gd name="connsiteX317" fmla="*/ 2965450 w 4620576"/>
                  <a:gd name="connsiteY317" fmla="*/ 1206500 h 6022974"/>
                  <a:gd name="connsiteX318" fmla="*/ 2978150 w 4620576"/>
                  <a:gd name="connsiteY318" fmla="*/ 1108075 h 6022974"/>
                  <a:gd name="connsiteX319" fmla="*/ 2952750 w 4620576"/>
                  <a:gd name="connsiteY319" fmla="*/ 1050925 h 6022974"/>
                  <a:gd name="connsiteX320" fmla="*/ 2949575 w 4620576"/>
                  <a:gd name="connsiteY320" fmla="*/ 939800 h 6022974"/>
                  <a:gd name="connsiteX321" fmla="*/ 2771775 w 4620576"/>
                  <a:gd name="connsiteY321" fmla="*/ 847725 h 6022974"/>
                  <a:gd name="connsiteX322" fmla="*/ 2651125 w 4620576"/>
                  <a:gd name="connsiteY322" fmla="*/ 869950 h 6022974"/>
                  <a:gd name="connsiteX323" fmla="*/ 2717800 w 4620576"/>
                  <a:gd name="connsiteY323" fmla="*/ 962025 h 6022974"/>
                  <a:gd name="connsiteX324" fmla="*/ 2593975 w 4620576"/>
                  <a:gd name="connsiteY324" fmla="*/ 1028700 h 6022974"/>
                  <a:gd name="connsiteX325" fmla="*/ 2593975 w 4620576"/>
                  <a:gd name="connsiteY325" fmla="*/ 1171575 h 6022974"/>
                  <a:gd name="connsiteX326" fmla="*/ 2549525 w 4620576"/>
                  <a:gd name="connsiteY326" fmla="*/ 1222375 h 6022974"/>
                  <a:gd name="connsiteX327" fmla="*/ 2571750 w 4620576"/>
                  <a:gd name="connsiteY327" fmla="*/ 1298575 h 6022974"/>
                  <a:gd name="connsiteX328" fmla="*/ 2197100 w 4620576"/>
                  <a:gd name="connsiteY328" fmla="*/ 1501775 h 6022974"/>
                  <a:gd name="connsiteX329" fmla="*/ 2025650 w 4620576"/>
                  <a:gd name="connsiteY329" fmla="*/ 1524000 h 6022974"/>
                  <a:gd name="connsiteX330" fmla="*/ 1746250 w 4620576"/>
                  <a:gd name="connsiteY330" fmla="*/ 1485900 h 6022974"/>
                  <a:gd name="connsiteX331" fmla="*/ 1670050 w 4620576"/>
                  <a:gd name="connsiteY331" fmla="*/ 1568450 h 6022974"/>
                  <a:gd name="connsiteX332" fmla="*/ 1670050 w 4620576"/>
                  <a:gd name="connsiteY332" fmla="*/ 1631950 h 6022974"/>
                  <a:gd name="connsiteX333" fmla="*/ 1587500 w 4620576"/>
                  <a:gd name="connsiteY333" fmla="*/ 1651000 h 6022974"/>
                  <a:gd name="connsiteX334" fmla="*/ 1584325 w 4620576"/>
                  <a:gd name="connsiteY334" fmla="*/ 1552576 h 6022974"/>
                  <a:gd name="connsiteX335" fmla="*/ 1670050 w 4620576"/>
                  <a:gd name="connsiteY335" fmla="*/ 1482725 h 6022974"/>
                  <a:gd name="connsiteX336" fmla="*/ 1641475 w 4620576"/>
                  <a:gd name="connsiteY336" fmla="*/ 1425575 h 6022974"/>
                  <a:gd name="connsiteX337" fmla="*/ 1520825 w 4620576"/>
                  <a:gd name="connsiteY337" fmla="*/ 1431925 h 6022974"/>
                  <a:gd name="connsiteX338" fmla="*/ 1431925 w 4620576"/>
                  <a:gd name="connsiteY338" fmla="*/ 1508126 h 6022974"/>
                  <a:gd name="connsiteX339" fmla="*/ 1476375 w 4620576"/>
                  <a:gd name="connsiteY339" fmla="*/ 1720850 h 6022974"/>
                  <a:gd name="connsiteX340" fmla="*/ 1444625 w 4620576"/>
                  <a:gd name="connsiteY340" fmla="*/ 1873248 h 6022974"/>
                  <a:gd name="connsiteX341" fmla="*/ 1349375 w 4620576"/>
                  <a:gd name="connsiteY341" fmla="*/ 1965324 h 6022974"/>
                  <a:gd name="connsiteX342" fmla="*/ 1235075 w 4620576"/>
                  <a:gd name="connsiteY342" fmla="*/ 1958974 h 6022974"/>
                  <a:gd name="connsiteX343" fmla="*/ 1073150 w 4620576"/>
                  <a:gd name="connsiteY343" fmla="*/ 2031999 h 6022974"/>
                  <a:gd name="connsiteX344" fmla="*/ 1079500 w 4620576"/>
                  <a:gd name="connsiteY344" fmla="*/ 1965324 h 6022974"/>
                  <a:gd name="connsiteX345" fmla="*/ 1165225 w 4620576"/>
                  <a:gd name="connsiteY345" fmla="*/ 1958974 h 6022974"/>
                  <a:gd name="connsiteX346" fmla="*/ 1231900 w 4620576"/>
                  <a:gd name="connsiteY346" fmla="*/ 1904999 h 6022974"/>
                  <a:gd name="connsiteX347" fmla="*/ 1330325 w 4620576"/>
                  <a:gd name="connsiteY347" fmla="*/ 1911349 h 6022974"/>
                  <a:gd name="connsiteX348" fmla="*/ 1352550 w 4620576"/>
                  <a:gd name="connsiteY348" fmla="*/ 1803398 h 6022974"/>
                  <a:gd name="connsiteX349" fmla="*/ 1425575 w 4620576"/>
                  <a:gd name="connsiteY349" fmla="*/ 1724025 h 6022974"/>
                  <a:gd name="connsiteX350" fmla="*/ 1358900 w 4620576"/>
                  <a:gd name="connsiteY350" fmla="*/ 1470026 h 6022974"/>
                  <a:gd name="connsiteX351" fmla="*/ 1416050 w 4620576"/>
                  <a:gd name="connsiteY351" fmla="*/ 1333500 h 6022974"/>
                  <a:gd name="connsiteX352" fmla="*/ 1374775 w 4620576"/>
                  <a:gd name="connsiteY352" fmla="*/ 1298575 h 6022974"/>
                  <a:gd name="connsiteX353" fmla="*/ 1308100 w 4620576"/>
                  <a:gd name="connsiteY353" fmla="*/ 1320800 h 6022974"/>
                  <a:gd name="connsiteX354" fmla="*/ 1270000 w 4620576"/>
                  <a:gd name="connsiteY354" fmla="*/ 1295400 h 6022974"/>
                  <a:gd name="connsiteX355" fmla="*/ 1203325 w 4620576"/>
                  <a:gd name="connsiteY355" fmla="*/ 1352550 h 6022974"/>
                  <a:gd name="connsiteX356" fmla="*/ 1209675 w 4620576"/>
                  <a:gd name="connsiteY356" fmla="*/ 1444625 h 6022974"/>
                  <a:gd name="connsiteX357" fmla="*/ 1193800 w 4620576"/>
                  <a:gd name="connsiteY357" fmla="*/ 1514476 h 6022974"/>
                  <a:gd name="connsiteX358" fmla="*/ 1327150 w 4620576"/>
                  <a:gd name="connsiteY358" fmla="*/ 1514476 h 6022974"/>
                  <a:gd name="connsiteX359" fmla="*/ 1333500 w 4620576"/>
                  <a:gd name="connsiteY359" fmla="*/ 1676400 h 6022974"/>
                  <a:gd name="connsiteX360" fmla="*/ 1260475 w 4620576"/>
                  <a:gd name="connsiteY360" fmla="*/ 1720850 h 6022974"/>
                  <a:gd name="connsiteX361" fmla="*/ 1184275 w 4620576"/>
                  <a:gd name="connsiteY361" fmla="*/ 1689100 h 6022974"/>
                  <a:gd name="connsiteX362" fmla="*/ 1095375 w 4620576"/>
                  <a:gd name="connsiteY362" fmla="*/ 1755775 h 6022974"/>
                  <a:gd name="connsiteX363" fmla="*/ 1041400 w 4620576"/>
                  <a:gd name="connsiteY363" fmla="*/ 1736725 h 6022974"/>
                  <a:gd name="connsiteX364" fmla="*/ 1025525 w 4620576"/>
                  <a:gd name="connsiteY364" fmla="*/ 1724025 h 6022974"/>
                  <a:gd name="connsiteX365" fmla="*/ 1022350 w 4620576"/>
                  <a:gd name="connsiteY365" fmla="*/ 1673225 h 6022974"/>
                  <a:gd name="connsiteX366" fmla="*/ 977900 w 4620576"/>
                  <a:gd name="connsiteY366" fmla="*/ 1679575 h 6022974"/>
                  <a:gd name="connsiteX367" fmla="*/ 914400 w 4620576"/>
                  <a:gd name="connsiteY367" fmla="*/ 1800223 h 6022974"/>
                  <a:gd name="connsiteX368" fmla="*/ 882650 w 4620576"/>
                  <a:gd name="connsiteY368" fmla="*/ 1784348 h 6022974"/>
                  <a:gd name="connsiteX369" fmla="*/ 844550 w 4620576"/>
                  <a:gd name="connsiteY369" fmla="*/ 1774824 h 6022974"/>
                  <a:gd name="connsiteX370" fmla="*/ 927100 w 4620576"/>
                  <a:gd name="connsiteY370" fmla="*/ 1644650 h 6022974"/>
                  <a:gd name="connsiteX371" fmla="*/ 952500 w 4620576"/>
                  <a:gd name="connsiteY371" fmla="*/ 1463675 h 6022974"/>
                  <a:gd name="connsiteX372" fmla="*/ 825500 w 4620576"/>
                  <a:gd name="connsiteY372" fmla="*/ 1431925 h 6022974"/>
                  <a:gd name="connsiteX373" fmla="*/ 914400 w 4620576"/>
                  <a:gd name="connsiteY373" fmla="*/ 1323975 h 6022974"/>
                  <a:gd name="connsiteX374" fmla="*/ 987425 w 4620576"/>
                  <a:gd name="connsiteY374" fmla="*/ 1069975 h 6022974"/>
                  <a:gd name="connsiteX375" fmla="*/ 831850 w 4620576"/>
                  <a:gd name="connsiteY375" fmla="*/ 1108075 h 6022974"/>
                  <a:gd name="connsiteX376" fmla="*/ 771525 w 4620576"/>
                  <a:gd name="connsiteY376" fmla="*/ 1085850 h 6022974"/>
                  <a:gd name="connsiteX377" fmla="*/ 333375 w 4620576"/>
                  <a:gd name="connsiteY377" fmla="*/ 1301750 h 6022974"/>
                  <a:gd name="connsiteX378" fmla="*/ 206375 w 4620576"/>
                  <a:gd name="connsiteY378" fmla="*/ 1492251 h 6022974"/>
                  <a:gd name="connsiteX379" fmla="*/ 22225 w 4620576"/>
                  <a:gd name="connsiteY379" fmla="*/ 1600200 h 6022974"/>
                  <a:gd name="connsiteX380" fmla="*/ 0 w 4620576"/>
                  <a:gd name="connsiteY380" fmla="*/ 1530351 h 6022974"/>
                  <a:gd name="connsiteX381" fmla="*/ 209550 w 4620576"/>
                  <a:gd name="connsiteY381" fmla="*/ 1114425 h 6022974"/>
                  <a:gd name="connsiteX382" fmla="*/ 454025 w 4620576"/>
                  <a:gd name="connsiteY382" fmla="*/ 800101 h 6022974"/>
                  <a:gd name="connsiteX383" fmla="*/ 406400 w 4620576"/>
                  <a:gd name="connsiteY383" fmla="*/ 768351 h 6022974"/>
                  <a:gd name="connsiteX384" fmla="*/ 416503 w 4620576"/>
                  <a:gd name="connsiteY384" fmla="*/ 695614 h 6022974"/>
                  <a:gd name="connsiteX385" fmla="*/ 643343 w 4620576"/>
                  <a:gd name="connsiteY385" fmla="*/ 525986 h 6022974"/>
                  <a:gd name="connsiteX386" fmla="*/ 1166496 w 4620576"/>
                  <a:gd name="connsiteY386" fmla="*/ 242028 h 6022974"/>
                  <a:gd name="connsiteX387" fmla="*/ 1222082 w 4620576"/>
                  <a:gd name="connsiteY387" fmla="*/ 221683 h 6022974"/>
                  <a:gd name="connsiteX388" fmla="*/ 1241425 w 4620576"/>
                  <a:gd name="connsiteY388" fmla="*/ 314326 h 6022974"/>
                  <a:gd name="connsiteX389" fmla="*/ 1441450 w 4620576"/>
                  <a:gd name="connsiteY389" fmla="*/ 254001 h 6022974"/>
                  <a:gd name="connsiteX390" fmla="*/ 1577975 w 4620576"/>
                  <a:gd name="connsiteY390" fmla="*/ 304801 h 6022974"/>
                  <a:gd name="connsiteX391" fmla="*/ 1609725 w 4620576"/>
                  <a:gd name="connsiteY391" fmla="*/ 314326 h 6022974"/>
                  <a:gd name="connsiteX392" fmla="*/ 1682750 w 4620576"/>
                  <a:gd name="connsiteY392" fmla="*/ 209551 h 6022974"/>
                  <a:gd name="connsiteX393" fmla="*/ 1901825 w 4620576"/>
                  <a:gd name="connsiteY393" fmla="*/ 266701 h 6022974"/>
                  <a:gd name="connsiteX394" fmla="*/ 1968500 w 4620576"/>
                  <a:gd name="connsiteY394" fmla="*/ 212726 h 6022974"/>
                  <a:gd name="connsiteX395" fmla="*/ 2000250 w 4620576"/>
                  <a:gd name="connsiteY395" fmla="*/ 146051 h 6022974"/>
                  <a:gd name="connsiteX396" fmla="*/ 1920875 w 4620576"/>
                  <a:gd name="connsiteY396" fmla="*/ 111126 h 6022974"/>
                  <a:gd name="connsiteX397" fmla="*/ 1919587 w 4620576"/>
                  <a:gd name="connsiteY397" fmla="*/ 32524 h 6022974"/>
                  <a:gd name="connsiteX398" fmla="*/ 2050408 w 4620576"/>
                  <a:gd name="connsiteY398" fmla="*/ 15901 h 6022974"/>
                  <a:gd name="connsiteX399" fmla="*/ 2365302 w 4620576"/>
                  <a:gd name="connsiteY399" fmla="*/ 0 h 602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</a:cxnLst>
                <a:rect l="l" t="t" r="r" b="b"/>
                <a:pathLst>
                  <a:path w="4620576" h="6022974">
                    <a:moveTo>
                      <a:pt x="2816225" y="5851524"/>
                    </a:moveTo>
                    <a:lnTo>
                      <a:pt x="2870994" y="5858668"/>
                    </a:lnTo>
                    <a:cubicBezTo>
                      <a:pt x="2907541" y="5862322"/>
                      <a:pt x="2886891" y="5860059"/>
                      <a:pt x="2932906" y="5865812"/>
                    </a:cubicBezTo>
                    <a:lnTo>
                      <a:pt x="2935288" y="5892005"/>
                    </a:lnTo>
                    <a:lnTo>
                      <a:pt x="2735263" y="5977730"/>
                    </a:lnTo>
                    <a:lnTo>
                      <a:pt x="2659063" y="5970587"/>
                    </a:lnTo>
                    <a:lnTo>
                      <a:pt x="2509044" y="6022974"/>
                    </a:lnTo>
                    <a:lnTo>
                      <a:pt x="2416175" y="6003924"/>
                    </a:lnTo>
                    <a:lnTo>
                      <a:pt x="2478088" y="5913437"/>
                    </a:lnTo>
                    <a:lnTo>
                      <a:pt x="2618581" y="5877718"/>
                    </a:lnTo>
                    <a:lnTo>
                      <a:pt x="2751931" y="5913437"/>
                    </a:lnTo>
                    <a:close/>
                    <a:moveTo>
                      <a:pt x="3185319" y="5696743"/>
                    </a:moveTo>
                    <a:lnTo>
                      <a:pt x="3235325" y="5708649"/>
                    </a:lnTo>
                    <a:lnTo>
                      <a:pt x="3240088" y="5775324"/>
                    </a:lnTo>
                    <a:lnTo>
                      <a:pt x="3259138" y="5822949"/>
                    </a:lnTo>
                    <a:lnTo>
                      <a:pt x="3175794" y="5861049"/>
                    </a:lnTo>
                    <a:lnTo>
                      <a:pt x="3025775" y="5901530"/>
                    </a:lnTo>
                    <a:lnTo>
                      <a:pt x="2997200" y="5846762"/>
                    </a:lnTo>
                    <a:lnTo>
                      <a:pt x="3087688" y="5811043"/>
                    </a:lnTo>
                    <a:close/>
                    <a:moveTo>
                      <a:pt x="1928019" y="5532437"/>
                    </a:moveTo>
                    <a:lnTo>
                      <a:pt x="2006600" y="5534818"/>
                    </a:lnTo>
                    <a:lnTo>
                      <a:pt x="2106613" y="5563393"/>
                    </a:lnTo>
                    <a:lnTo>
                      <a:pt x="2023269" y="5663405"/>
                    </a:lnTo>
                    <a:lnTo>
                      <a:pt x="1982788" y="5661024"/>
                    </a:lnTo>
                    <a:lnTo>
                      <a:pt x="1930400" y="5622924"/>
                    </a:lnTo>
                    <a:cubicBezTo>
                      <a:pt x="1929606" y="5592762"/>
                      <a:pt x="1928813" y="5562599"/>
                      <a:pt x="1928019" y="5532437"/>
                    </a:cubicBezTo>
                    <a:close/>
                    <a:moveTo>
                      <a:pt x="3116263" y="3972718"/>
                    </a:moveTo>
                    <a:lnTo>
                      <a:pt x="3213894" y="4003674"/>
                    </a:lnTo>
                    <a:lnTo>
                      <a:pt x="3282950" y="4003674"/>
                    </a:lnTo>
                    <a:lnTo>
                      <a:pt x="3368675" y="3972718"/>
                    </a:lnTo>
                    <a:lnTo>
                      <a:pt x="3404394" y="4008437"/>
                    </a:lnTo>
                    <a:lnTo>
                      <a:pt x="3306763" y="4051299"/>
                    </a:lnTo>
                    <a:lnTo>
                      <a:pt x="3161506" y="4041774"/>
                    </a:lnTo>
                    <a:close/>
                    <a:moveTo>
                      <a:pt x="2001838" y="3865562"/>
                    </a:moveTo>
                    <a:lnTo>
                      <a:pt x="2054225" y="3932237"/>
                    </a:lnTo>
                    <a:lnTo>
                      <a:pt x="2168525" y="3982243"/>
                    </a:lnTo>
                    <a:lnTo>
                      <a:pt x="2259013" y="4091780"/>
                    </a:lnTo>
                    <a:lnTo>
                      <a:pt x="2149475" y="4179887"/>
                    </a:lnTo>
                    <a:lnTo>
                      <a:pt x="2247106" y="4353718"/>
                    </a:lnTo>
                    <a:lnTo>
                      <a:pt x="2373313" y="4410868"/>
                    </a:lnTo>
                    <a:lnTo>
                      <a:pt x="2454275" y="4348955"/>
                    </a:lnTo>
                    <a:lnTo>
                      <a:pt x="2509044" y="4210843"/>
                    </a:lnTo>
                    <a:lnTo>
                      <a:pt x="2604294" y="4137024"/>
                    </a:lnTo>
                    <a:lnTo>
                      <a:pt x="2625725" y="4415630"/>
                    </a:lnTo>
                    <a:lnTo>
                      <a:pt x="2609056" y="4613274"/>
                    </a:lnTo>
                    <a:lnTo>
                      <a:pt x="2728119" y="5070474"/>
                    </a:lnTo>
                    <a:lnTo>
                      <a:pt x="2685256" y="5194299"/>
                    </a:lnTo>
                    <a:lnTo>
                      <a:pt x="2225675" y="5511005"/>
                    </a:lnTo>
                    <a:lnTo>
                      <a:pt x="2161381" y="5470524"/>
                    </a:lnTo>
                    <a:lnTo>
                      <a:pt x="1951831" y="5460999"/>
                    </a:lnTo>
                    <a:lnTo>
                      <a:pt x="1897063" y="5425280"/>
                    </a:lnTo>
                    <a:lnTo>
                      <a:pt x="1897063" y="5282405"/>
                    </a:lnTo>
                    <a:lnTo>
                      <a:pt x="1830388" y="5237162"/>
                    </a:lnTo>
                    <a:lnTo>
                      <a:pt x="1837531" y="5153818"/>
                    </a:lnTo>
                    <a:lnTo>
                      <a:pt x="1799431" y="5125243"/>
                    </a:lnTo>
                    <a:lnTo>
                      <a:pt x="1694656" y="5149055"/>
                    </a:lnTo>
                    <a:lnTo>
                      <a:pt x="1675606" y="5034755"/>
                    </a:lnTo>
                    <a:lnTo>
                      <a:pt x="1573213" y="4894262"/>
                    </a:lnTo>
                    <a:lnTo>
                      <a:pt x="1177925" y="4784724"/>
                    </a:lnTo>
                    <a:lnTo>
                      <a:pt x="908844" y="4803774"/>
                    </a:lnTo>
                    <a:lnTo>
                      <a:pt x="877888" y="4803774"/>
                    </a:lnTo>
                    <a:lnTo>
                      <a:pt x="756444" y="4663280"/>
                    </a:lnTo>
                    <a:lnTo>
                      <a:pt x="844550" y="4560887"/>
                    </a:lnTo>
                    <a:lnTo>
                      <a:pt x="830263" y="4441824"/>
                    </a:lnTo>
                    <a:lnTo>
                      <a:pt x="749300" y="4217987"/>
                    </a:lnTo>
                    <a:lnTo>
                      <a:pt x="806450" y="4056062"/>
                    </a:lnTo>
                    <a:lnTo>
                      <a:pt x="987425" y="4029868"/>
                    </a:lnTo>
                    <a:lnTo>
                      <a:pt x="1187450" y="4110830"/>
                    </a:lnTo>
                    <a:lnTo>
                      <a:pt x="1397000" y="3967955"/>
                    </a:lnTo>
                    <a:lnTo>
                      <a:pt x="1451769" y="4025105"/>
                    </a:lnTo>
                    <a:lnTo>
                      <a:pt x="1485106" y="3977480"/>
                    </a:lnTo>
                    <a:lnTo>
                      <a:pt x="1532731" y="3977480"/>
                    </a:lnTo>
                    <a:lnTo>
                      <a:pt x="1575594" y="3906043"/>
                    </a:lnTo>
                    <a:lnTo>
                      <a:pt x="1716088" y="3898899"/>
                    </a:lnTo>
                    <a:lnTo>
                      <a:pt x="1744663" y="4003674"/>
                    </a:lnTo>
                    <a:lnTo>
                      <a:pt x="1797050" y="4032249"/>
                    </a:lnTo>
                    <a:lnTo>
                      <a:pt x="1892300" y="3870324"/>
                    </a:lnTo>
                    <a:close/>
                    <a:moveTo>
                      <a:pt x="1835150" y="3565524"/>
                    </a:moveTo>
                    <a:lnTo>
                      <a:pt x="1835150" y="3608387"/>
                    </a:lnTo>
                    <a:lnTo>
                      <a:pt x="1787525" y="3629818"/>
                    </a:lnTo>
                    <a:lnTo>
                      <a:pt x="1713706" y="3603624"/>
                    </a:lnTo>
                    <a:lnTo>
                      <a:pt x="1677988" y="3627437"/>
                    </a:lnTo>
                    <a:lnTo>
                      <a:pt x="1532731" y="3627437"/>
                    </a:lnTo>
                    <a:lnTo>
                      <a:pt x="1477963" y="3620293"/>
                    </a:lnTo>
                    <a:lnTo>
                      <a:pt x="1587500" y="3582193"/>
                    </a:lnTo>
                    <a:close/>
                    <a:moveTo>
                      <a:pt x="2251869" y="3275012"/>
                    </a:moveTo>
                    <a:lnTo>
                      <a:pt x="2318544" y="3279774"/>
                    </a:lnTo>
                    <a:lnTo>
                      <a:pt x="2425700" y="3339305"/>
                    </a:lnTo>
                    <a:lnTo>
                      <a:pt x="2387600" y="3417887"/>
                    </a:lnTo>
                    <a:lnTo>
                      <a:pt x="2444750" y="3496468"/>
                    </a:lnTo>
                    <a:lnTo>
                      <a:pt x="2668588" y="3475037"/>
                    </a:lnTo>
                    <a:lnTo>
                      <a:pt x="2942431" y="3748880"/>
                    </a:lnTo>
                    <a:lnTo>
                      <a:pt x="3021013" y="3996530"/>
                    </a:lnTo>
                    <a:lnTo>
                      <a:pt x="2994819" y="4022724"/>
                    </a:lnTo>
                    <a:lnTo>
                      <a:pt x="3011488" y="4134643"/>
                    </a:lnTo>
                    <a:lnTo>
                      <a:pt x="3142456" y="4256087"/>
                    </a:lnTo>
                    <a:lnTo>
                      <a:pt x="3123406" y="4313237"/>
                    </a:lnTo>
                    <a:lnTo>
                      <a:pt x="2966244" y="4248943"/>
                    </a:lnTo>
                    <a:lnTo>
                      <a:pt x="2909094" y="4129880"/>
                    </a:lnTo>
                    <a:lnTo>
                      <a:pt x="2923381" y="4037012"/>
                    </a:lnTo>
                    <a:lnTo>
                      <a:pt x="2837656" y="3977480"/>
                    </a:lnTo>
                    <a:lnTo>
                      <a:pt x="2692400" y="4020343"/>
                    </a:lnTo>
                    <a:lnTo>
                      <a:pt x="2606675" y="3994149"/>
                    </a:lnTo>
                    <a:lnTo>
                      <a:pt x="2597150" y="3915568"/>
                    </a:lnTo>
                    <a:lnTo>
                      <a:pt x="2485231" y="3822699"/>
                    </a:lnTo>
                    <a:lnTo>
                      <a:pt x="2570956" y="3767930"/>
                    </a:lnTo>
                    <a:lnTo>
                      <a:pt x="2375694" y="3515518"/>
                    </a:lnTo>
                    <a:lnTo>
                      <a:pt x="2297113" y="3513137"/>
                    </a:lnTo>
                    <a:lnTo>
                      <a:pt x="2285206" y="3415505"/>
                    </a:lnTo>
                    <a:lnTo>
                      <a:pt x="2335213" y="3365499"/>
                    </a:lnTo>
                    <a:lnTo>
                      <a:pt x="2270919" y="3332162"/>
                    </a:lnTo>
                    <a:close/>
                    <a:moveTo>
                      <a:pt x="2120900" y="3001168"/>
                    </a:moveTo>
                    <a:lnTo>
                      <a:pt x="2168525" y="3063080"/>
                    </a:lnTo>
                    <a:lnTo>
                      <a:pt x="2061369" y="3139280"/>
                    </a:lnTo>
                    <a:lnTo>
                      <a:pt x="2073275" y="3036887"/>
                    </a:lnTo>
                    <a:close/>
                    <a:moveTo>
                      <a:pt x="1561306" y="2955924"/>
                    </a:moveTo>
                    <a:lnTo>
                      <a:pt x="1680369" y="3070224"/>
                    </a:lnTo>
                    <a:lnTo>
                      <a:pt x="1656556" y="3094037"/>
                    </a:lnTo>
                    <a:lnTo>
                      <a:pt x="1687513" y="3174999"/>
                    </a:lnTo>
                    <a:lnTo>
                      <a:pt x="1685131" y="3317874"/>
                    </a:lnTo>
                    <a:lnTo>
                      <a:pt x="1632744" y="3275012"/>
                    </a:lnTo>
                    <a:lnTo>
                      <a:pt x="1577975" y="3148805"/>
                    </a:lnTo>
                    <a:lnTo>
                      <a:pt x="1542256" y="3158330"/>
                    </a:lnTo>
                    <a:lnTo>
                      <a:pt x="1516063" y="3260724"/>
                    </a:lnTo>
                    <a:lnTo>
                      <a:pt x="1506538" y="3284537"/>
                    </a:lnTo>
                    <a:lnTo>
                      <a:pt x="1475581" y="3203574"/>
                    </a:lnTo>
                    <a:lnTo>
                      <a:pt x="1494631" y="3103562"/>
                    </a:lnTo>
                    <a:lnTo>
                      <a:pt x="1473200" y="3044030"/>
                    </a:lnTo>
                    <a:close/>
                    <a:moveTo>
                      <a:pt x="2011363" y="2846387"/>
                    </a:moveTo>
                    <a:lnTo>
                      <a:pt x="2016125" y="2927349"/>
                    </a:lnTo>
                    <a:lnTo>
                      <a:pt x="1958975" y="3024980"/>
                    </a:lnTo>
                    <a:lnTo>
                      <a:pt x="1835150" y="3010693"/>
                    </a:lnTo>
                    <a:lnTo>
                      <a:pt x="1639888" y="2905918"/>
                    </a:lnTo>
                    <a:lnTo>
                      <a:pt x="1723231" y="2884487"/>
                    </a:lnTo>
                    <a:lnTo>
                      <a:pt x="1804194" y="2896393"/>
                    </a:lnTo>
                    <a:lnTo>
                      <a:pt x="1868488" y="2960688"/>
                    </a:lnTo>
                    <a:close/>
                    <a:moveTo>
                      <a:pt x="2089944" y="2482055"/>
                    </a:moveTo>
                    <a:lnTo>
                      <a:pt x="2147094" y="2517775"/>
                    </a:lnTo>
                    <a:lnTo>
                      <a:pt x="2223294" y="2513012"/>
                    </a:lnTo>
                    <a:lnTo>
                      <a:pt x="2230438" y="2608262"/>
                    </a:lnTo>
                    <a:lnTo>
                      <a:pt x="2192338" y="2648743"/>
                    </a:lnTo>
                    <a:lnTo>
                      <a:pt x="2125663" y="2636837"/>
                    </a:lnTo>
                    <a:lnTo>
                      <a:pt x="2120900" y="2703512"/>
                    </a:lnTo>
                    <a:lnTo>
                      <a:pt x="2066131" y="2701130"/>
                    </a:lnTo>
                    <a:lnTo>
                      <a:pt x="2032794" y="2543968"/>
                    </a:lnTo>
                    <a:lnTo>
                      <a:pt x="1978025" y="2541587"/>
                    </a:lnTo>
                    <a:lnTo>
                      <a:pt x="1975644" y="2496343"/>
                    </a:lnTo>
                    <a:close/>
                    <a:moveTo>
                      <a:pt x="1592263" y="2424906"/>
                    </a:moveTo>
                    <a:lnTo>
                      <a:pt x="1675606" y="2484438"/>
                    </a:lnTo>
                    <a:lnTo>
                      <a:pt x="1711325" y="2591593"/>
                    </a:lnTo>
                    <a:lnTo>
                      <a:pt x="1680369" y="2648743"/>
                    </a:lnTo>
                    <a:lnTo>
                      <a:pt x="1601788" y="2651124"/>
                    </a:lnTo>
                    <a:lnTo>
                      <a:pt x="1542256" y="2734468"/>
                    </a:lnTo>
                    <a:lnTo>
                      <a:pt x="1535113" y="2841624"/>
                    </a:lnTo>
                    <a:lnTo>
                      <a:pt x="1392238" y="2865437"/>
                    </a:lnTo>
                    <a:lnTo>
                      <a:pt x="1339850" y="3010693"/>
                    </a:lnTo>
                    <a:lnTo>
                      <a:pt x="1208881" y="2986880"/>
                    </a:lnTo>
                    <a:lnTo>
                      <a:pt x="1154113" y="2917824"/>
                    </a:lnTo>
                    <a:lnTo>
                      <a:pt x="1039813" y="2882105"/>
                    </a:lnTo>
                    <a:lnTo>
                      <a:pt x="1035050" y="2748755"/>
                    </a:lnTo>
                    <a:lnTo>
                      <a:pt x="1001713" y="2708274"/>
                    </a:lnTo>
                    <a:lnTo>
                      <a:pt x="1051719" y="2539206"/>
                    </a:lnTo>
                    <a:lnTo>
                      <a:pt x="1144588" y="2574925"/>
                    </a:lnTo>
                    <a:lnTo>
                      <a:pt x="1344613" y="2553494"/>
                    </a:lnTo>
                    <a:lnTo>
                      <a:pt x="1516063" y="2484438"/>
                    </a:lnTo>
                    <a:close/>
                    <a:moveTo>
                      <a:pt x="1851819" y="2224881"/>
                    </a:moveTo>
                    <a:lnTo>
                      <a:pt x="1949450" y="2224881"/>
                    </a:lnTo>
                    <a:lnTo>
                      <a:pt x="1970881" y="2289175"/>
                    </a:lnTo>
                    <a:lnTo>
                      <a:pt x="1942306" y="2334418"/>
                    </a:lnTo>
                    <a:lnTo>
                      <a:pt x="1901825" y="2286793"/>
                    </a:lnTo>
                    <a:lnTo>
                      <a:pt x="1844675" y="2286793"/>
                    </a:lnTo>
                    <a:lnTo>
                      <a:pt x="1830388" y="2260600"/>
                    </a:lnTo>
                    <a:close/>
                    <a:moveTo>
                      <a:pt x="2173288" y="2179637"/>
                    </a:moveTo>
                    <a:lnTo>
                      <a:pt x="2232819" y="2220118"/>
                    </a:lnTo>
                    <a:cubicBezTo>
                      <a:pt x="2232025" y="2248694"/>
                      <a:pt x="2231232" y="2277268"/>
                      <a:pt x="2230438" y="2305843"/>
                    </a:cubicBezTo>
                    <a:lnTo>
                      <a:pt x="2256631" y="2334418"/>
                    </a:lnTo>
                    <a:lnTo>
                      <a:pt x="2261394" y="2382043"/>
                    </a:lnTo>
                    <a:lnTo>
                      <a:pt x="2211388" y="2429669"/>
                    </a:lnTo>
                    <a:lnTo>
                      <a:pt x="2201863" y="2365375"/>
                    </a:lnTo>
                    <a:lnTo>
                      <a:pt x="2173288" y="2348705"/>
                    </a:lnTo>
                    <a:lnTo>
                      <a:pt x="2154238" y="2241549"/>
                    </a:lnTo>
                    <a:close/>
                    <a:moveTo>
                      <a:pt x="554038" y="2034381"/>
                    </a:moveTo>
                    <a:lnTo>
                      <a:pt x="596900" y="2115345"/>
                    </a:lnTo>
                    <a:lnTo>
                      <a:pt x="611188" y="2136774"/>
                    </a:lnTo>
                    <a:lnTo>
                      <a:pt x="608806" y="2274888"/>
                    </a:lnTo>
                    <a:lnTo>
                      <a:pt x="665956" y="2322513"/>
                    </a:lnTo>
                    <a:lnTo>
                      <a:pt x="651669" y="2436812"/>
                    </a:lnTo>
                    <a:lnTo>
                      <a:pt x="730250" y="2539206"/>
                    </a:lnTo>
                    <a:lnTo>
                      <a:pt x="725488" y="2598738"/>
                    </a:lnTo>
                    <a:lnTo>
                      <a:pt x="856456" y="2734468"/>
                    </a:lnTo>
                    <a:lnTo>
                      <a:pt x="858838" y="2777330"/>
                    </a:lnTo>
                    <a:lnTo>
                      <a:pt x="768350" y="2829718"/>
                    </a:lnTo>
                    <a:lnTo>
                      <a:pt x="768350" y="2941637"/>
                    </a:lnTo>
                    <a:lnTo>
                      <a:pt x="1070769" y="3160712"/>
                    </a:lnTo>
                    <a:lnTo>
                      <a:pt x="1104106" y="3191668"/>
                    </a:lnTo>
                    <a:lnTo>
                      <a:pt x="1244600" y="3301205"/>
                    </a:lnTo>
                    <a:lnTo>
                      <a:pt x="1508919" y="3455987"/>
                    </a:lnTo>
                    <a:lnTo>
                      <a:pt x="1408906" y="3460749"/>
                    </a:lnTo>
                    <a:lnTo>
                      <a:pt x="1270794" y="3375024"/>
                    </a:lnTo>
                    <a:lnTo>
                      <a:pt x="1020763" y="3232149"/>
                    </a:lnTo>
                    <a:lnTo>
                      <a:pt x="832644" y="3079749"/>
                    </a:lnTo>
                    <a:lnTo>
                      <a:pt x="820738" y="3063080"/>
                    </a:lnTo>
                    <a:lnTo>
                      <a:pt x="701675" y="2986880"/>
                    </a:lnTo>
                    <a:lnTo>
                      <a:pt x="573088" y="2584449"/>
                    </a:lnTo>
                    <a:lnTo>
                      <a:pt x="496888" y="2065338"/>
                    </a:lnTo>
                    <a:close/>
                    <a:moveTo>
                      <a:pt x="858838" y="1834356"/>
                    </a:moveTo>
                    <a:lnTo>
                      <a:pt x="811213" y="1943894"/>
                    </a:lnTo>
                    <a:lnTo>
                      <a:pt x="811213" y="2058193"/>
                    </a:lnTo>
                    <a:lnTo>
                      <a:pt x="896938" y="2172494"/>
                    </a:lnTo>
                    <a:lnTo>
                      <a:pt x="799306" y="2396331"/>
                    </a:lnTo>
                    <a:lnTo>
                      <a:pt x="746919" y="2170113"/>
                    </a:lnTo>
                    <a:lnTo>
                      <a:pt x="739775" y="1939130"/>
                    </a:lnTo>
                    <a:lnTo>
                      <a:pt x="808831" y="1839119"/>
                    </a:lnTo>
                    <a:close/>
                    <a:moveTo>
                      <a:pt x="2244725" y="1798637"/>
                    </a:moveTo>
                    <a:lnTo>
                      <a:pt x="2228056" y="1903413"/>
                    </a:lnTo>
                    <a:lnTo>
                      <a:pt x="2259013" y="1943894"/>
                    </a:lnTo>
                    <a:lnTo>
                      <a:pt x="2223294" y="2020094"/>
                    </a:lnTo>
                    <a:lnTo>
                      <a:pt x="2108994" y="2043906"/>
                    </a:lnTo>
                    <a:lnTo>
                      <a:pt x="2101850" y="2151063"/>
                    </a:lnTo>
                    <a:lnTo>
                      <a:pt x="2061369" y="2151063"/>
                    </a:lnTo>
                    <a:cubicBezTo>
                      <a:pt x="2060575" y="2109788"/>
                      <a:pt x="2059782" y="2068513"/>
                      <a:pt x="2058988" y="2027237"/>
                    </a:cubicBezTo>
                    <a:lnTo>
                      <a:pt x="2070894" y="1922462"/>
                    </a:lnTo>
                    <a:close/>
                    <a:moveTo>
                      <a:pt x="2375694" y="1531938"/>
                    </a:moveTo>
                    <a:lnTo>
                      <a:pt x="2378075" y="1581944"/>
                    </a:lnTo>
                    <a:lnTo>
                      <a:pt x="2339975" y="1610518"/>
                    </a:lnTo>
                    <a:lnTo>
                      <a:pt x="2323306" y="1662906"/>
                    </a:lnTo>
                    <a:lnTo>
                      <a:pt x="2261394" y="1684338"/>
                    </a:lnTo>
                    <a:lnTo>
                      <a:pt x="2256631" y="1603375"/>
                    </a:lnTo>
                    <a:lnTo>
                      <a:pt x="2325688" y="1541463"/>
                    </a:lnTo>
                    <a:close/>
                    <a:moveTo>
                      <a:pt x="3151981" y="1377156"/>
                    </a:moveTo>
                    <a:lnTo>
                      <a:pt x="3247231" y="1398588"/>
                    </a:lnTo>
                    <a:lnTo>
                      <a:pt x="3247231" y="1453355"/>
                    </a:lnTo>
                    <a:lnTo>
                      <a:pt x="3121025" y="1424780"/>
                    </a:lnTo>
                    <a:close/>
                    <a:moveTo>
                      <a:pt x="3068638" y="1324768"/>
                    </a:moveTo>
                    <a:lnTo>
                      <a:pt x="3082925" y="1398588"/>
                    </a:lnTo>
                    <a:lnTo>
                      <a:pt x="2997200" y="1470025"/>
                    </a:lnTo>
                    <a:lnTo>
                      <a:pt x="3004344" y="1327150"/>
                    </a:lnTo>
                    <a:close/>
                    <a:moveTo>
                      <a:pt x="3618706" y="1198562"/>
                    </a:moveTo>
                    <a:lnTo>
                      <a:pt x="3642519" y="1200943"/>
                    </a:lnTo>
                    <a:lnTo>
                      <a:pt x="3659188" y="1212849"/>
                    </a:lnTo>
                    <a:lnTo>
                      <a:pt x="3663950" y="1289049"/>
                    </a:lnTo>
                    <a:lnTo>
                      <a:pt x="3613944" y="1346199"/>
                    </a:lnTo>
                    <a:lnTo>
                      <a:pt x="3602038" y="1384299"/>
                    </a:lnTo>
                    <a:lnTo>
                      <a:pt x="3571081" y="1441449"/>
                    </a:lnTo>
                    <a:lnTo>
                      <a:pt x="3537744" y="1448593"/>
                    </a:lnTo>
                    <a:lnTo>
                      <a:pt x="3521075" y="1405730"/>
                    </a:lnTo>
                    <a:lnTo>
                      <a:pt x="3392488" y="1408112"/>
                    </a:lnTo>
                    <a:lnTo>
                      <a:pt x="3347244" y="1462880"/>
                    </a:lnTo>
                    <a:lnTo>
                      <a:pt x="3311525" y="1472405"/>
                    </a:lnTo>
                    <a:lnTo>
                      <a:pt x="3304381" y="1450974"/>
                    </a:lnTo>
                    <a:lnTo>
                      <a:pt x="3323431" y="1393824"/>
                    </a:lnTo>
                    <a:lnTo>
                      <a:pt x="3230563" y="1350962"/>
                    </a:lnTo>
                    <a:lnTo>
                      <a:pt x="3125788" y="1343818"/>
                    </a:lnTo>
                    <a:lnTo>
                      <a:pt x="3109119" y="1293812"/>
                    </a:lnTo>
                    <a:lnTo>
                      <a:pt x="3254375" y="1281905"/>
                    </a:lnTo>
                    <a:lnTo>
                      <a:pt x="3359150" y="1331912"/>
                    </a:lnTo>
                    <a:lnTo>
                      <a:pt x="3452019" y="1322387"/>
                    </a:lnTo>
                    <a:lnTo>
                      <a:pt x="3582988" y="1322387"/>
                    </a:lnTo>
                    <a:lnTo>
                      <a:pt x="3602038" y="1262855"/>
                    </a:lnTo>
                    <a:lnTo>
                      <a:pt x="3630613" y="1246187"/>
                    </a:lnTo>
                    <a:lnTo>
                      <a:pt x="3602038" y="1212849"/>
                    </a:lnTo>
                    <a:close/>
                    <a:moveTo>
                      <a:pt x="4018756" y="1155699"/>
                    </a:moveTo>
                    <a:lnTo>
                      <a:pt x="4018756" y="1179512"/>
                    </a:lnTo>
                    <a:lnTo>
                      <a:pt x="3954463" y="1193799"/>
                    </a:lnTo>
                    <a:lnTo>
                      <a:pt x="3909219" y="1160462"/>
                    </a:lnTo>
                    <a:close/>
                    <a:moveTo>
                      <a:pt x="3733006" y="1019968"/>
                    </a:moveTo>
                    <a:lnTo>
                      <a:pt x="3773488" y="1058068"/>
                    </a:lnTo>
                    <a:lnTo>
                      <a:pt x="3775869" y="1108074"/>
                    </a:lnTo>
                    <a:lnTo>
                      <a:pt x="3847306" y="1191418"/>
                    </a:lnTo>
                    <a:lnTo>
                      <a:pt x="3780631" y="1189037"/>
                    </a:lnTo>
                    <a:lnTo>
                      <a:pt x="3761581" y="1210468"/>
                    </a:lnTo>
                    <a:lnTo>
                      <a:pt x="3694906" y="1134268"/>
                    </a:lnTo>
                    <a:lnTo>
                      <a:pt x="3654425" y="1134268"/>
                    </a:lnTo>
                    <a:lnTo>
                      <a:pt x="3654425" y="1172368"/>
                    </a:lnTo>
                    <a:lnTo>
                      <a:pt x="3630613" y="1167605"/>
                    </a:lnTo>
                    <a:lnTo>
                      <a:pt x="3613944" y="1148555"/>
                    </a:lnTo>
                    <a:lnTo>
                      <a:pt x="3625850" y="1103312"/>
                    </a:lnTo>
                    <a:lnTo>
                      <a:pt x="3649663" y="1098549"/>
                    </a:lnTo>
                    <a:lnTo>
                      <a:pt x="3659188" y="1115218"/>
                    </a:lnTo>
                    <a:lnTo>
                      <a:pt x="3690144" y="1115218"/>
                    </a:lnTo>
                    <a:close/>
                    <a:moveTo>
                      <a:pt x="2365302" y="0"/>
                    </a:moveTo>
                    <a:cubicBezTo>
                      <a:pt x="2790537" y="0"/>
                      <a:pt x="3195644" y="86180"/>
                      <a:pt x="3564109" y="242028"/>
                    </a:cubicBezTo>
                    <a:lnTo>
                      <a:pt x="3770992" y="341689"/>
                    </a:lnTo>
                    <a:lnTo>
                      <a:pt x="3829050" y="419100"/>
                    </a:lnTo>
                    <a:lnTo>
                      <a:pt x="3902075" y="422275"/>
                    </a:lnTo>
                    <a:lnTo>
                      <a:pt x="3952875" y="558800"/>
                    </a:lnTo>
                    <a:lnTo>
                      <a:pt x="4122502" y="552338"/>
                    </a:lnTo>
                    <a:lnTo>
                      <a:pt x="4324356" y="703282"/>
                    </a:lnTo>
                    <a:cubicBezTo>
                      <a:pt x="4400410" y="766047"/>
                      <a:pt x="4473399" y="832392"/>
                      <a:pt x="4543067" y="902060"/>
                    </a:cubicBezTo>
                    <a:lnTo>
                      <a:pt x="4620576" y="987341"/>
                    </a:lnTo>
                    <a:lnTo>
                      <a:pt x="4483100" y="901701"/>
                    </a:lnTo>
                    <a:lnTo>
                      <a:pt x="4454525" y="901701"/>
                    </a:lnTo>
                    <a:lnTo>
                      <a:pt x="4356100" y="844551"/>
                    </a:lnTo>
                    <a:lnTo>
                      <a:pt x="4343400" y="1019175"/>
                    </a:lnTo>
                    <a:lnTo>
                      <a:pt x="4292600" y="1022350"/>
                    </a:lnTo>
                    <a:lnTo>
                      <a:pt x="4159250" y="914400"/>
                    </a:lnTo>
                    <a:lnTo>
                      <a:pt x="4159250" y="860425"/>
                    </a:lnTo>
                    <a:lnTo>
                      <a:pt x="4229100" y="755650"/>
                    </a:lnTo>
                    <a:lnTo>
                      <a:pt x="4187825" y="711200"/>
                    </a:lnTo>
                    <a:lnTo>
                      <a:pt x="3927475" y="717550"/>
                    </a:lnTo>
                    <a:lnTo>
                      <a:pt x="3829050" y="596900"/>
                    </a:lnTo>
                    <a:lnTo>
                      <a:pt x="3673475" y="615950"/>
                    </a:lnTo>
                    <a:lnTo>
                      <a:pt x="3657600" y="679450"/>
                    </a:lnTo>
                    <a:lnTo>
                      <a:pt x="3749675" y="717550"/>
                    </a:lnTo>
                    <a:lnTo>
                      <a:pt x="3749675" y="752476"/>
                    </a:lnTo>
                    <a:lnTo>
                      <a:pt x="3803650" y="749301"/>
                    </a:lnTo>
                    <a:lnTo>
                      <a:pt x="3803650" y="869950"/>
                    </a:lnTo>
                    <a:lnTo>
                      <a:pt x="3775075" y="920750"/>
                    </a:lnTo>
                    <a:lnTo>
                      <a:pt x="3740150" y="803275"/>
                    </a:lnTo>
                    <a:lnTo>
                      <a:pt x="3717925" y="866775"/>
                    </a:lnTo>
                    <a:lnTo>
                      <a:pt x="3413125" y="996950"/>
                    </a:lnTo>
                    <a:lnTo>
                      <a:pt x="3336925" y="901701"/>
                    </a:lnTo>
                    <a:lnTo>
                      <a:pt x="3308350" y="901701"/>
                    </a:lnTo>
                    <a:lnTo>
                      <a:pt x="3070225" y="958850"/>
                    </a:lnTo>
                    <a:lnTo>
                      <a:pt x="3063875" y="1025525"/>
                    </a:lnTo>
                    <a:lnTo>
                      <a:pt x="3108325" y="1133475"/>
                    </a:lnTo>
                    <a:lnTo>
                      <a:pt x="3079750" y="1219201"/>
                    </a:lnTo>
                    <a:lnTo>
                      <a:pt x="2965450" y="1206500"/>
                    </a:lnTo>
                    <a:lnTo>
                      <a:pt x="2978150" y="1108075"/>
                    </a:lnTo>
                    <a:lnTo>
                      <a:pt x="2952750" y="1050925"/>
                    </a:lnTo>
                    <a:cubicBezTo>
                      <a:pt x="2951692" y="1013883"/>
                      <a:pt x="2950633" y="976842"/>
                      <a:pt x="2949575" y="939800"/>
                    </a:cubicBezTo>
                    <a:lnTo>
                      <a:pt x="2771775" y="847725"/>
                    </a:lnTo>
                    <a:lnTo>
                      <a:pt x="2651125" y="869950"/>
                    </a:lnTo>
                    <a:lnTo>
                      <a:pt x="2717800" y="962025"/>
                    </a:lnTo>
                    <a:lnTo>
                      <a:pt x="2593975" y="1028700"/>
                    </a:lnTo>
                    <a:lnTo>
                      <a:pt x="2593975" y="1171575"/>
                    </a:lnTo>
                    <a:lnTo>
                      <a:pt x="2549525" y="1222375"/>
                    </a:lnTo>
                    <a:lnTo>
                      <a:pt x="2571750" y="1298575"/>
                    </a:lnTo>
                    <a:lnTo>
                      <a:pt x="2197100" y="1501775"/>
                    </a:lnTo>
                    <a:lnTo>
                      <a:pt x="2025650" y="1524000"/>
                    </a:lnTo>
                    <a:lnTo>
                      <a:pt x="1746250" y="1485900"/>
                    </a:lnTo>
                    <a:lnTo>
                      <a:pt x="1670050" y="1568450"/>
                    </a:lnTo>
                    <a:lnTo>
                      <a:pt x="1670050" y="1631950"/>
                    </a:lnTo>
                    <a:lnTo>
                      <a:pt x="1587500" y="1651000"/>
                    </a:lnTo>
                    <a:lnTo>
                      <a:pt x="1584325" y="1552576"/>
                    </a:lnTo>
                    <a:lnTo>
                      <a:pt x="1670050" y="1482725"/>
                    </a:lnTo>
                    <a:lnTo>
                      <a:pt x="1641475" y="1425575"/>
                    </a:lnTo>
                    <a:lnTo>
                      <a:pt x="1520825" y="1431925"/>
                    </a:lnTo>
                    <a:lnTo>
                      <a:pt x="1431925" y="1508126"/>
                    </a:lnTo>
                    <a:lnTo>
                      <a:pt x="1476375" y="1720850"/>
                    </a:lnTo>
                    <a:lnTo>
                      <a:pt x="1444625" y="1873248"/>
                    </a:lnTo>
                    <a:lnTo>
                      <a:pt x="1349375" y="1965324"/>
                    </a:lnTo>
                    <a:lnTo>
                      <a:pt x="1235075" y="1958974"/>
                    </a:lnTo>
                    <a:lnTo>
                      <a:pt x="1073150" y="2031999"/>
                    </a:lnTo>
                    <a:lnTo>
                      <a:pt x="1079500" y="1965324"/>
                    </a:lnTo>
                    <a:lnTo>
                      <a:pt x="1165225" y="1958974"/>
                    </a:lnTo>
                    <a:lnTo>
                      <a:pt x="1231900" y="1904999"/>
                    </a:lnTo>
                    <a:lnTo>
                      <a:pt x="1330325" y="1911349"/>
                    </a:lnTo>
                    <a:lnTo>
                      <a:pt x="1352550" y="1803398"/>
                    </a:lnTo>
                    <a:lnTo>
                      <a:pt x="1425575" y="1724025"/>
                    </a:lnTo>
                    <a:lnTo>
                      <a:pt x="1358900" y="1470026"/>
                    </a:lnTo>
                    <a:lnTo>
                      <a:pt x="1416050" y="1333500"/>
                    </a:lnTo>
                    <a:lnTo>
                      <a:pt x="1374775" y="1298575"/>
                    </a:lnTo>
                    <a:lnTo>
                      <a:pt x="1308100" y="1320800"/>
                    </a:lnTo>
                    <a:lnTo>
                      <a:pt x="1270000" y="1295400"/>
                    </a:lnTo>
                    <a:lnTo>
                      <a:pt x="1203325" y="1352550"/>
                    </a:lnTo>
                    <a:lnTo>
                      <a:pt x="1209675" y="1444625"/>
                    </a:lnTo>
                    <a:lnTo>
                      <a:pt x="1193800" y="1514476"/>
                    </a:lnTo>
                    <a:lnTo>
                      <a:pt x="1327150" y="1514476"/>
                    </a:lnTo>
                    <a:lnTo>
                      <a:pt x="1333500" y="1676400"/>
                    </a:lnTo>
                    <a:lnTo>
                      <a:pt x="1260475" y="1720850"/>
                    </a:lnTo>
                    <a:lnTo>
                      <a:pt x="1184275" y="1689100"/>
                    </a:lnTo>
                    <a:lnTo>
                      <a:pt x="1095375" y="1755775"/>
                    </a:lnTo>
                    <a:lnTo>
                      <a:pt x="1041400" y="1736725"/>
                    </a:lnTo>
                    <a:lnTo>
                      <a:pt x="1025525" y="1724025"/>
                    </a:lnTo>
                    <a:lnTo>
                      <a:pt x="1022350" y="1673225"/>
                    </a:lnTo>
                    <a:lnTo>
                      <a:pt x="977900" y="1679575"/>
                    </a:lnTo>
                    <a:lnTo>
                      <a:pt x="914400" y="1800223"/>
                    </a:lnTo>
                    <a:lnTo>
                      <a:pt x="882650" y="1784348"/>
                    </a:lnTo>
                    <a:lnTo>
                      <a:pt x="844550" y="1774824"/>
                    </a:lnTo>
                    <a:lnTo>
                      <a:pt x="927100" y="1644650"/>
                    </a:lnTo>
                    <a:lnTo>
                      <a:pt x="952500" y="1463675"/>
                    </a:lnTo>
                    <a:lnTo>
                      <a:pt x="825500" y="1431925"/>
                    </a:lnTo>
                    <a:lnTo>
                      <a:pt x="914400" y="1323975"/>
                    </a:lnTo>
                    <a:lnTo>
                      <a:pt x="987425" y="1069975"/>
                    </a:lnTo>
                    <a:lnTo>
                      <a:pt x="831850" y="1108075"/>
                    </a:lnTo>
                    <a:lnTo>
                      <a:pt x="771525" y="1085850"/>
                    </a:lnTo>
                    <a:lnTo>
                      <a:pt x="333375" y="1301750"/>
                    </a:lnTo>
                    <a:lnTo>
                      <a:pt x="206375" y="1492251"/>
                    </a:lnTo>
                    <a:lnTo>
                      <a:pt x="22225" y="1600200"/>
                    </a:lnTo>
                    <a:lnTo>
                      <a:pt x="0" y="1530351"/>
                    </a:lnTo>
                    <a:lnTo>
                      <a:pt x="209550" y="1114425"/>
                    </a:lnTo>
                    <a:lnTo>
                      <a:pt x="454025" y="800101"/>
                    </a:lnTo>
                    <a:lnTo>
                      <a:pt x="406400" y="768351"/>
                    </a:lnTo>
                    <a:lnTo>
                      <a:pt x="416503" y="695614"/>
                    </a:lnTo>
                    <a:lnTo>
                      <a:pt x="643343" y="525986"/>
                    </a:lnTo>
                    <a:cubicBezTo>
                      <a:pt x="807191" y="415292"/>
                      <a:pt x="982263" y="319952"/>
                      <a:pt x="1166496" y="242028"/>
                    </a:cubicBezTo>
                    <a:lnTo>
                      <a:pt x="1222082" y="221683"/>
                    </a:lnTo>
                    <a:lnTo>
                      <a:pt x="1241425" y="314326"/>
                    </a:lnTo>
                    <a:lnTo>
                      <a:pt x="1441450" y="254001"/>
                    </a:lnTo>
                    <a:lnTo>
                      <a:pt x="1577975" y="304801"/>
                    </a:lnTo>
                    <a:cubicBezTo>
                      <a:pt x="1612448" y="325485"/>
                      <a:pt x="1609725" y="336193"/>
                      <a:pt x="1609725" y="314326"/>
                    </a:cubicBezTo>
                    <a:lnTo>
                      <a:pt x="1682750" y="209551"/>
                    </a:lnTo>
                    <a:lnTo>
                      <a:pt x="1901825" y="266701"/>
                    </a:lnTo>
                    <a:lnTo>
                      <a:pt x="1968500" y="212726"/>
                    </a:lnTo>
                    <a:lnTo>
                      <a:pt x="2000250" y="146051"/>
                    </a:lnTo>
                    <a:lnTo>
                      <a:pt x="1920875" y="111126"/>
                    </a:lnTo>
                    <a:lnTo>
                      <a:pt x="1919587" y="32524"/>
                    </a:lnTo>
                    <a:lnTo>
                      <a:pt x="2050408" y="15901"/>
                    </a:lnTo>
                    <a:cubicBezTo>
                      <a:pt x="2153943" y="5386"/>
                      <a:pt x="2258993" y="0"/>
                      <a:pt x="2365302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84" name="フリーフォーム: 図形 1283">
              <a:extLst>
                <a:ext uri="{FF2B5EF4-FFF2-40B4-BE49-F238E27FC236}">
                  <a16:creationId xmlns:a16="http://schemas.microsoft.com/office/drawing/2014/main" id="{1B4EC573-9BAE-5144-E7C1-60E693F7F9C9}"/>
                </a:ext>
              </a:extLst>
            </p:cNvPr>
            <p:cNvSpPr/>
            <p:nvPr/>
          </p:nvSpPr>
          <p:spPr>
            <a:xfrm>
              <a:off x="4916355" y="1488146"/>
              <a:ext cx="3485425" cy="3485424"/>
            </a:xfrm>
            <a:custGeom>
              <a:avLst/>
              <a:gdLst>
                <a:gd name="connsiteX0" fmla="*/ 2282728 w 3485425"/>
                <a:gd name="connsiteY0" fmla="*/ 144390 h 3485424"/>
                <a:gd name="connsiteX1" fmla="*/ 2265674 w 3485425"/>
                <a:gd name="connsiteY1" fmla="*/ 109268 h 3485424"/>
                <a:gd name="connsiteX2" fmla="*/ 2300536 w 3485425"/>
                <a:gd name="connsiteY2" fmla="*/ 91689 h 3485424"/>
                <a:gd name="connsiteX3" fmla="*/ 2317590 w 3485425"/>
                <a:gd name="connsiteY3" fmla="*/ 126811 h 3485424"/>
                <a:gd name="connsiteX4" fmla="*/ 2282728 w 3485425"/>
                <a:gd name="connsiteY4" fmla="*/ 144390 h 3485424"/>
                <a:gd name="connsiteX5" fmla="*/ 2179306 w 3485425"/>
                <a:gd name="connsiteY5" fmla="*/ 113100 h 3485424"/>
                <a:gd name="connsiteX6" fmla="*/ 2160038 w 3485425"/>
                <a:gd name="connsiteY6" fmla="*/ 79142 h 3485424"/>
                <a:gd name="connsiteX7" fmla="*/ 2193703 w 3485425"/>
                <a:gd name="connsiteY7" fmla="*/ 59367 h 3485424"/>
                <a:gd name="connsiteX8" fmla="*/ 2212971 w 3485425"/>
                <a:gd name="connsiteY8" fmla="*/ 93325 h 3485424"/>
                <a:gd name="connsiteX9" fmla="*/ 2179306 w 3485425"/>
                <a:gd name="connsiteY9" fmla="*/ 113100 h 3485424"/>
                <a:gd name="connsiteX10" fmla="*/ 2387217 w 3485425"/>
                <a:gd name="connsiteY10" fmla="*/ 183589 h 3485424"/>
                <a:gd name="connsiteX11" fmla="*/ 2372522 w 3485425"/>
                <a:gd name="connsiteY11" fmla="*/ 147417 h 3485424"/>
                <a:gd name="connsiteX12" fmla="*/ 2408469 w 3485425"/>
                <a:gd name="connsiteY12" fmla="*/ 132180 h 3485424"/>
                <a:gd name="connsiteX13" fmla="*/ 2423164 w 3485425"/>
                <a:gd name="connsiteY13" fmla="*/ 168353 h 3485424"/>
                <a:gd name="connsiteX14" fmla="*/ 2387217 w 3485425"/>
                <a:gd name="connsiteY14" fmla="*/ 183589 h 3485424"/>
                <a:gd name="connsiteX15" fmla="*/ 2070611 w 3485425"/>
                <a:gd name="connsiteY15" fmla="*/ 87801 h 3485424"/>
                <a:gd name="connsiteX16" fmla="*/ 2049141 w 3485425"/>
                <a:gd name="connsiteY16" fmla="*/ 55190 h 3485424"/>
                <a:gd name="connsiteX17" fmla="*/ 2081425 w 3485425"/>
                <a:gd name="connsiteY17" fmla="*/ 33233 h 3485424"/>
                <a:gd name="connsiteX18" fmla="*/ 2102895 w 3485425"/>
                <a:gd name="connsiteY18" fmla="*/ 65843 h 3485424"/>
                <a:gd name="connsiteX19" fmla="*/ 2070611 w 3485425"/>
                <a:gd name="connsiteY19" fmla="*/ 87801 h 3485424"/>
                <a:gd name="connsiteX20" fmla="*/ 2487761 w 3485425"/>
                <a:gd name="connsiteY20" fmla="*/ 229057 h 3485424"/>
                <a:gd name="connsiteX21" fmla="*/ 2475463 w 3485425"/>
                <a:gd name="connsiteY21" fmla="*/ 192001 h 3485424"/>
                <a:gd name="connsiteX22" fmla="*/ 2512330 w 3485425"/>
                <a:gd name="connsiteY22" fmla="*/ 179148 h 3485424"/>
                <a:gd name="connsiteX23" fmla="*/ 2524628 w 3485425"/>
                <a:gd name="connsiteY23" fmla="*/ 216204 h 3485424"/>
                <a:gd name="connsiteX24" fmla="*/ 2487761 w 3485425"/>
                <a:gd name="connsiteY24" fmla="*/ 229057 h 3485424"/>
                <a:gd name="connsiteX25" fmla="*/ 1961725 w 3485425"/>
                <a:gd name="connsiteY25" fmla="*/ 69906 h 3485424"/>
                <a:gd name="connsiteX26" fmla="*/ 1938169 w 3485425"/>
                <a:gd name="connsiteY26" fmla="*/ 38769 h 3485424"/>
                <a:gd name="connsiteX27" fmla="*/ 1968949 w 3485425"/>
                <a:gd name="connsiteY27" fmla="*/ 14748 h 3485424"/>
                <a:gd name="connsiteX28" fmla="*/ 1992505 w 3485425"/>
                <a:gd name="connsiteY28" fmla="*/ 45885 h 3485424"/>
                <a:gd name="connsiteX29" fmla="*/ 1961725 w 3485425"/>
                <a:gd name="connsiteY29" fmla="*/ 69906 h 3485424"/>
                <a:gd name="connsiteX30" fmla="*/ 2586204 w 3485425"/>
                <a:gd name="connsiteY30" fmla="*/ 281626 h 3485424"/>
                <a:gd name="connsiteX31" fmla="*/ 2576382 w 3485425"/>
                <a:gd name="connsiteY31" fmla="*/ 243839 h 3485424"/>
                <a:gd name="connsiteX32" fmla="*/ 2614018 w 3485425"/>
                <a:gd name="connsiteY32" fmla="*/ 233451 h 3485424"/>
                <a:gd name="connsiteX33" fmla="*/ 2623840 w 3485425"/>
                <a:gd name="connsiteY33" fmla="*/ 271238 h 3485424"/>
                <a:gd name="connsiteX34" fmla="*/ 2586204 w 3485425"/>
                <a:gd name="connsiteY34" fmla="*/ 281626 h 3485424"/>
                <a:gd name="connsiteX35" fmla="*/ 2678003 w 3485425"/>
                <a:gd name="connsiteY35" fmla="*/ 338618 h 3485424"/>
                <a:gd name="connsiteX36" fmla="*/ 2670621 w 3485425"/>
                <a:gd name="connsiteY36" fmla="*/ 300279 h 3485424"/>
                <a:gd name="connsiteX37" fmla="*/ 2708845 w 3485425"/>
                <a:gd name="connsiteY37" fmla="*/ 292321 h 3485424"/>
                <a:gd name="connsiteX38" fmla="*/ 2716228 w 3485425"/>
                <a:gd name="connsiteY38" fmla="*/ 330660 h 3485424"/>
                <a:gd name="connsiteX39" fmla="*/ 2678003 w 3485425"/>
                <a:gd name="connsiteY39" fmla="*/ 338618 h 3485424"/>
                <a:gd name="connsiteX40" fmla="*/ 1850651 w 3485425"/>
                <a:gd name="connsiteY40" fmla="*/ 59086 h 3485424"/>
                <a:gd name="connsiteX41" fmla="*/ 1825088 w 3485425"/>
                <a:gd name="connsiteY41" fmla="*/ 29574 h 3485424"/>
                <a:gd name="connsiteX42" fmla="*/ 1854212 w 3485425"/>
                <a:gd name="connsiteY42" fmla="*/ 3571 h 3485424"/>
                <a:gd name="connsiteX43" fmla="*/ 1879775 w 3485425"/>
                <a:gd name="connsiteY43" fmla="*/ 33082 h 3485424"/>
                <a:gd name="connsiteX44" fmla="*/ 1850651 w 3485425"/>
                <a:gd name="connsiteY44" fmla="*/ 59086 h 3485424"/>
                <a:gd name="connsiteX45" fmla="*/ 1742654 w 3485425"/>
                <a:gd name="connsiteY45" fmla="*/ 55629 h 3485424"/>
                <a:gd name="connsiteX46" fmla="*/ 1715255 w 3485425"/>
                <a:gd name="connsiteY46" fmla="*/ 27814 h 3485424"/>
                <a:gd name="connsiteX47" fmla="*/ 1742655 w 3485425"/>
                <a:gd name="connsiteY47" fmla="*/ 0 h 3485424"/>
                <a:gd name="connsiteX48" fmla="*/ 1770054 w 3485425"/>
                <a:gd name="connsiteY48" fmla="*/ 27814 h 3485424"/>
                <a:gd name="connsiteX49" fmla="*/ 1742654 w 3485425"/>
                <a:gd name="connsiteY49" fmla="*/ 55629 h 3485424"/>
                <a:gd name="connsiteX50" fmla="*/ 2768786 w 3485425"/>
                <a:gd name="connsiteY50" fmla="*/ 403525 h 3485424"/>
                <a:gd name="connsiteX51" fmla="*/ 2763955 w 3485425"/>
                <a:gd name="connsiteY51" fmla="*/ 364781 h 3485424"/>
                <a:gd name="connsiteX52" fmla="*/ 2802621 w 3485425"/>
                <a:gd name="connsiteY52" fmla="*/ 359368 h 3485424"/>
                <a:gd name="connsiteX53" fmla="*/ 2807453 w 3485425"/>
                <a:gd name="connsiteY53" fmla="*/ 398112 h 3485424"/>
                <a:gd name="connsiteX54" fmla="*/ 2768786 w 3485425"/>
                <a:gd name="connsiteY54" fmla="*/ 403525 h 3485424"/>
                <a:gd name="connsiteX55" fmla="*/ 1631116 w 3485425"/>
                <a:gd name="connsiteY55" fmla="*/ 59324 h 3485424"/>
                <a:gd name="connsiteX56" fmla="*/ 1601938 w 3485425"/>
                <a:gd name="connsiteY56" fmla="*/ 33382 h 3485424"/>
                <a:gd name="connsiteX57" fmla="*/ 1627439 w 3485425"/>
                <a:gd name="connsiteY57" fmla="*/ 3817 h 3485424"/>
                <a:gd name="connsiteX58" fmla="*/ 1656618 w 3485425"/>
                <a:gd name="connsiteY58" fmla="*/ 29760 h 3485424"/>
                <a:gd name="connsiteX59" fmla="*/ 1631116 w 3485425"/>
                <a:gd name="connsiteY59" fmla="*/ 59324 h 3485424"/>
                <a:gd name="connsiteX60" fmla="*/ 2854137 w 3485425"/>
                <a:gd name="connsiteY60" fmla="*/ 473466 h 3485424"/>
                <a:gd name="connsiteX61" fmla="*/ 2851848 w 3485425"/>
                <a:gd name="connsiteY61" fmla="*/ 434490 h 3485424"/>
                <a:gd name="connsiteX62" fmla="*/ 2890786 w 3485425"/>
                <a:gd name="connsiteY62" fmla="*/ 431616 h 3485424"/>
                <a:gd name="connsiteX63" fmla="*/ 2893075 w 3485425"/>
                <a:gd name="connsiteY63" fmla="*/ 470592 h 3485424"/>
                <a:gd name="connsiteX64" fmla="*/ 2854137 w 3485425"/>
                <a:gd name="connsiteY64" fmla="*/ 473466 h 3485424"/>
                <a:gd name="connsiteX65" fmla="*/ 1501032 w 3485425"/>
                <a:gd name="connsiteY65" fmla="*/ 64686 h 3485424"/>
                <a:gd name="connsiteX66" fmla="*/ 1490496 w 3485425"/>
                <a:gd name="connsiteY66" fmla="*/ 46241 h 3485424"/>
                <a:gd name="connsiteX67" fmla="*/ 1514009 w 3485425"/>
                <a:gd name="connsiteY67" fmla="*/ 15072 h 3485424"/>
                <a:gd name="connsiteX68" fmla="*/ 1544822 w 3485425"/>
                <a:gd name="connsiteY68" fmla="*/ 39051 h 3485424"/>
                <a:gd name="connsiteX69" fmla="*/ 1521308 w 3485425"/>
                <a:gd name="connsiteY69" fmla="*/ 70220 h 3485424"/>
                <a:gd name="connsiteX70" fmla="*/ 1501032 w 3485425"/>
                <a:gd name="connsiteY70" fmla="*/ 64686 h 3485424"/>
                <a:gd name="connsiteX71" fmla="*/ 2955080 w 3485425"/>
                <a:gd name="connsiteY71" fmla="*/ 557662 h 3485424"/>
                <a:gd name="connsiteX72" fmla="*/ 2935619 w 3485425"/>
                <a:gd name="connsiteY72" fmla="*/ 549722 h 3485424"/>
                <a:gd name="connsiteX73" fmla="*/ 2935913 w 3485425"/>
                <a:gd name="connsiteY73" fmla="*/ 510680 h 3485424"/>
                <a:gd name="connsiteX74" fmla="*/ 2974955 w 3485425"/>
                <a:gd name="connsiteY74" fmla="*/ 510387 h 3485424"/>
                <a:gd name="connsiteX75" fmla="*/ 2974662 w 3485425"/>
                <a:gd name="connsiteY75" fmla="*/ 549429 h 3485424"/>
                <a:gd name="connsiteX76" fmla="*/ 2955080 w 3485425"/>
                <a:gd name="connsiteY76" fmla="*/ 557662 h 3485424"/>
                <a:gd name="connsiteX77" fmla="*/ 3028452 w 3485425"/>
                <a:gd name="connsiteY77" fmla="*/ 637701 h 3485424"/>
                <a:gd name="connsiteX78" fmla="*/ 3009540 w 3485425"/>
                <a:gd name="connsiteY78" fmla="*/ 628532 h 3485424"/>
                <a:gd name="connsiteX79" fmla="*/ 3012332 w 3485425"/>
                <a:gd name="connsiteY79" fmla="*/ 589589 h 3485424"/>
                <a:gd name="connsiteX80" fmla="*/ 3051313 w 3485425"/>
                <a:gd name="connsiteY80" fmla="*/ 591795 h 3485424"/>
                <a:gd name="connsiteX81" fmla="*/ 3048521 w 3485425"/>
                <a:gd name="connsiteY81" fmla="*/ 630739 h 3485424"/>
                <a:gd name="connsiteX82" fmla="*/ 3028452 w 3485425"/>
                <a:gd name="connsiteY82" fmla="*/ 637701 h 3485424"/>
                <a:gd name="connsiteX83" fmla="*/ 1390621 w 3485425"/>
                <a:gd name="connsiteY83" fmla="*/ 84335 h 3485424"/>
                <a:gd name="connsiteX84" fmla="*/ 1378888 w 3485425"/>
                <a:gd name="connsiteY84" fmla="*/ 66627 h 3485424"/>
                <a:gd name="connsiteX85" fmla="*/ 1400290 w 3485425"/>
                <a:gd name="connsiteY85" fmla="*/ 33972 h 3485424"/>
                <a:gd name="connsiteX86" fmla="*/ 1432620 w 3485425"/>
                <a:gd name="connsiteY86" fmla="*/ 55862 h 3485424"/>
                <a:gd name="connsiteX87" fmla="*/ 1411218 w 3485425"/>
                <a:gd name="connsiteY87" fmla="*/ 88517 h 3485424"/>
                <a:gd name="connsiteX88" fmla="*/ 1390621 w 3485425"/>
                <a:gd name="connsiteY88" fmla="*/ 84335 h 3485424"/>
                <a:gd name="connsiteX89" fmla="*/ 1285184 w 3485425"/>
                <a:gd name="connsiteY89" fmla="*/ 110276 h 3485424"/>
                <a:gd name="connsiteX90" fmla="*/ 1272342 w 3485425"/>
                <a:gd name="connsiteY90" fmla="*/ 93355 h 3485424"/>
                <a:gd name="connsiteX91" fmla="*/ 1291609 w 3485425"/>
                <a:gd name="connsiteY91" fmla="*/ 59396 h 3485424"/>
                <a:gd name="connsiteX92" fmla="*/ 1325274 w 3485425"/>
                <a:gd name="connsiteY92" fmla="*/ 79172 h 3485424"/>
                <a:gd name="connsiteX93" fmla="*/ 1306007 w 3485425"/>
                <a:gd name="connsiteY93" fmla="*/ 113130 h 3485424"/>
                <a:gd name="connsiteX94" fmla="*/ 1285184 w 3485425"/>
                <a:gd name="connsiteY94" fmla="*/ 110276 h 3485424"/>
                <a:gd name="connsiteX95" fmla="*/ 3098696 w 3485425"/>
                <a:gd name="connsiteY95" fmla="*/ 725123 h 3485424"/>
                <a:gd name="connsiteX96" fmla="*/ 3080431 w 3485425"/>
                <a:gd name="connsiteY96" fmla="*/ 714724 h 3485424"/>
                <a:gd name="connsiteX97" fmla="*/ 3085791 w 3485425"/>
                <a:gd name="connsiteY97" fmla="*/ 676050 h 3485424"/>
                <a:gd name="connsiteX98" fmla="*/ 3124541 w 3485425"/>
                <a:gd name="connsiteY98" fmla="*/ 680829 h 3485424"/>
                <a:gd name="connsiteX99" fmla="*/ 3119181 w 3485425"/>
                <a:gd name="connsiteY99" fmla="*/ 719503 h 3485424"/>
                <a:gd name="connsiteX100" fmla="*/ 3098696 w 3485425"/>
                <a:gd name="connsiteY100" fmla="*/ 725123 h 3485424"/>
                <a:gd name="connsiteX101" fmla="*/ 1178259 w 3485425"/>
                <a:gd name="connsiteY101" fmla="*/ 144096 h 3485424"/>
                <a:gd name="connsiteX102" fmla="*/ 1164327 w 3485425"/>
                <a:gd name="connsiteY102" fmla="*/ 128062 h 3485424"/>
                <a:gd name="connsiteX103" fmla="*/ 1181307 w 3485425"/>
                <a:gd name="connsiteY103" fmla="*/ 92904 h 3485424"/>
                <a:gd name="connsiteX104" fmla="*/ 1216206 w 3485425"/>
                <a:gd name="connsiteY104" fmla="*/ 110410 h 3485424"/>
                <a:gd name="connsiteX105" fmla="*/ 1199226 w 3485425"/>
                <a:gd name="connsiteY105" fmla="*/ 145568 h 3485424"/>
                <a:gd name="connsiteX106" fmla="*/ 1178259 w 3485425"/>
                <a:gd name="connsiteY106" fmla="*/ 144096 h 3485424"/>
                <a:gd name="connsiteX107" fmla="*/ 3162318 w 3485425"/>
                <a:gd name="connsiteY107" fmla="*/ 815944 h 3485424"/>
                <a:gd name="connsiteX108" fmla="*/ 3144772 w 3485425"/>
                <a:gd name="connsiteY108" fmla="*/ 804373 h 3485424"/>
                <a:gd name="connsiteX109" fmla="*/ 3152649 w 3485425"/>
                <a:gd name="connsiteY109" fmla="*/ 766132 h 3485424"/>
                <a:gd name="connsiteX110" fmla="*/ 3191003 w 3485425"/>
                <a:gd name="connsiteY110" fmla="*/ 773434 h 3485424"/>
                <a:gd name="connsiteX111" fmla="*/ 3183126 w 3485425"/>
                <a:gd name="connsiteY111" fmla="*/ 811675 h 3485424"/>
                <a:gd name="connsiteX112" fmla="*/ 3162318 w 3485425"/>
                <a:gd name="connsiteY112" fmla="*/ 815944 h 3485424"/>
                <a:gd name="connsiteX113" fmla="*/ 1074963 w 3485425"/>
                <a:gd name="connsiteY113" fmla="*/ 184415 h 3485424"/>
                <a:gd name="connsiteX114" fmla="*/ 1060011 w 3485425"/>
                <a:gd name="connsiteY114" fmla="*/ 169325 h 3485424"/>
                <a:gd name="connsiteX115" fmla="*/ 1074657 w 3485425"/>
                <a:gd name="connsiteY115" fmla="*/ 133133 h 3485424"/>
                <a:gd name="connsiteX116" fmla="*/ 1110625 w 3485425"/>
                <a:gd name="connsiteY116" fmla="*/ 148320 h 3485424"/>
                <a:gd name="connsiteX117" fmla="*/ 1095980 w 3485425"/>
                <a:gd name="connsiteY117" fmla="*/ 184512 h 3485424"/>
                <a:gd name="connsiteX118" fmla="*/ 1074963 w 3485425"/>
                <a:gd name="connsiteY118" fmla="*/ 184415 h 3485424"/>
                <a:gd name="connsiteX119" fmla="*/ 3220483 w 3485425"/>
                <a:gd name="connsiteY119" fmla="*/ 911826 h 3485424"/>
                <a:gd name="connsiteX120" fmla="*/ 3203740 w 3485425"/>
                <a:gd name="connsiteY120" fmla="*/ 899120 h 3485424"/>
                <a:gd name="connsiteX121" fmla="*/ 3214129 w 3485425"/>
                <a:gd name="connsiteY121" fmla="*/ 861484 h 3485424"/>
                <a:gd name="connsiteX122" fmla="*/ 3251917 w 3485425"/>
                <a:gd name="connsiteY122" fmla="*/ 871306 h 3485424"/>
                <a:gd name="connsiteX123" fmla="*/ 3241528 w 3485425"/>
                <a:gd name="connsiteY123" fmla="*/ 908942 h 3485424"/>
                <a:gd name="connsiteX124" fmla="*/ 3220483 w 3485425"/>
                <a:gd name="connsiteY124" fmla="*/ 911826 h 3485424"/>
                <a:gd name="connsiteX125" fmla="*/ 3270640 w 3485425"/>
                <a:gd name="connsiteY125" fmla="*/ 1008127 h 3485424"/>
                <a:gd name="connsiteX126" fmla="*/ 3254745 w 3485425"/>
                <a:gd name="connsiteY126" fmla="*/ 994376 h 3485424"/>
                <a:gd name="connsiteX127" fmla="*/ 3267522 w 3485425"/>
                <a:gd name="connsiteY127" fmla="*/ 957482 h 3485424"/>
                <a:gd name="connsiteX128" fmla="*/ 3304603 w 3485425"/>
                <a:gd name="connsiteY128" fmla="*/ 969703 h 3485424"/>
                <a:gd name="connsiteX129" fmla="*/ 3291827 w 3485425"/>
                <a:gd name="connsiteY129" fmla="*/ 1006597 h 3485424"/>
                <a:gd name="connsiteX130" fmla="*/ 3270640 w 3485425"/>
                <a:gd name="connsiteY130" fmla="*/ 1008127 h 3485424"/>
                <a:gd name="connsiteX131" fmla="*/ 973399 w 3485425"/>
                <a:gd name="connsiteY131" fmla="*/ 231971 h 3485424"/>
                <a:gd name="connsiteX132" fmla="*/ 957483 w 3485425"/>
                <a:gd name="connsiteY132" fmla="*/ 217903 h 3485424"/>
                <a:gd name="connsiteX133" fmla="*/ 969703 w 3485425"/>
                <a:gd name="connsiteY133" fmla="*/ 180822 h 3485424"/>
                <a:gd name="connsiteX134" fmla="*/ 1006597 w 3485425"/>
                <a:gd name="connsiteY134" fmla="*/ 193598 h 3485424"/>
                <a:gd name="connsiteX135" fmla="*/ 994377 w 3485425"/>
                <a:gd name="connsiteY135" fmla="*/ 230680 h 3485424"/>
                <a:gd name="connsiteX136" fmla="*/ 973399 w 3485425"/>
                <a:gd name="connsiteY136" fmla="*/ 231971 h 3485424"/>
                <a:gd name="connsiteX137" fmla="*/ 878269 w 3485425"/>
                <a:gd name="connsiteY137" fmla="*/ 284317 h 3485424"/>
                <a:gd name="connsiteX138" fmla="*/ 861485 w 3485425"/>
                <a:gd name="connsiteY138" fmla="*/ 271296 h 3485424"/>
                <a:gd name="connsiteX139" fmla="*/ 871306 w 3485425"/>
                <a:gd name="connsiteY139" fmla="*/ 233509 h 3485424"/>
                <a:gd name="connsiteX140" fmla="*/ 908943 w 3485425"/>
                <a:gd name="connsiteY140" fmla="*/ 243897 h 3485424"/>
                <a:gd name="connsiteX141" fmla="*/ 899121 w 3485425"/>
                <a:gd name="connsiteY141" fmla="*/ 281685 h 3485424"/>
                <a:gd name="connsiteX142" fmla="*/ 878269 w 3485425"/>
                <a:gd name="connsiteY142" fmla="*/ 284317 h 3485424"/>
                <a:gd name="connsiteX143" fmla="*/ 3315864 w 3485425"/>
                <a:gd name="connsiteY143" fmla="*/ 1110751 h 3485424"/>
                <a:gd name="connsiteX144" fmla="*/ 3300913 w 3485425"/>
                <a:gd name="connsiteY144" fmla="*/ 1095979 h 3485424"/>
                <a:gd name="connsiteX145" fmla="*/ 3316100 w 3485425"/>
                <a:gd name="connsiteY145" fmla="*/ 1060011 h 3485424"/>
                <a:gd name="connsiteX146" fmla="*/ 3352292 w 3485425"/>
                <a:gd name="connsiteY146" fmla="*/ 1074656 h 3485424"/>
                <a:gd name="connsiteX147" fmla="*/ 3337105 w 3485425"/>
                <a:gd name="connsiteY147" fmla="*/ 1110624 h 3485424"/>
                <a:gd name="connsiteX148" fmla="*/ 3315864 w 3485425"/>
                <a:gd name="connsiteY148" fmla="*/ 1110751 h 3485424"/>
                <a:gd name="connsiteX149" fmla="*/ 783741 w 3485425"/>
                <a:gd name="connsiteY149" fmla="*/ 344659 h 3485424"/>
                <a:gd name="connsiteX150" fmla="*/ 766133 w 3485425"/>
                <a:gd name="connsiteY150" fmla="*/ 332776 h 3485424"/>
                <a:gd name="connsiteX151" fmla="*/ 773435 w 3485425"/>
                <a:gd name="connsiteY151" fmla="*/ 294422 h 3485424"/>
                <a:gd name="connsiteX152" fmla="*/ 811675 w 3485425"/>
                <a:gd name="connsiteY152" fmla="*/ 302299 h 3485424"/>
                <a:gd name="connsiteX153" fmla="*/ 804374 w 3485425"/>
                <a:gd name="connsiteY153" fmla="*/ 340653 h 3485424"/>
                <a:gd name="connsiteX154" fmla="*/ 783741 w 3485425"/>
                <a:gd name="connsiteY154" fmla="*/ 344659 h 3485424"/>
                <a:gd name="connsiteX155" fmla="*/ 3353811 w 3485425"/>
                <a:gd name="connsiteY155" fmla="*/ 1214943 h 3485424"/>
                <a:gd name="connsiteX156" fmla="*/ 3339857 w 3485425"/>
                <a:gd name="connsiteY156" fmla="*/ 1199225 h 3485424"/>
                <a:gd name="connsiteX157" fmla="*/ 3357364 w 3485425"/>
                <a:gd name="connsiteY157" fmla="*/ 1164326 h 3485424"/>
                <a:gd name="connsiteX158" fmla="*/ 3392521 w 3485425"/>
                <a:gd name="connsiteY158" fmla="*/ 1181306 h 3485424"/>
                <a:gd name="connsiteX159" fmla="*/ 3375015 w 3485425"/>
                <a:gd name="connsiteY159" fmla="*/ 1216205 h 3485424"/>
                <a:gd name="connsiteX160" fmla="*/ 3353811 w 3485425"/>
                <a:gd name="connsiteY160" fmla="*/ 1214943 h 3485424"/>
                <a:gd name="connsiteX161" fmla="*/ 694397 w 3485425"/>
                <a:gd name="connsiteY161" fmla="*/ 410339 h 3485424"/>
                <a:gd name="connsiteX162" fmla="*/ 676051 w 3485425"/>
                <a:gd name="connsiteY162" fmla="*/ 399633 h 3485424"/>
                <a:gd name="connsiteX163" fmla="*/ 680830 w 3485425"/>
                <a:gd name="connsiteY163" fmla="*/ 360884 h 3485424"/>
                <a:gd name="connsiteX164" fmla="*/ 719503 w 3485425"/>
                <a:gd name="connsiteY164" fmla="*/ 366244 h 3485424"/>
                <a:gd name="connsiteX165" fmla="*/ 714724 w 3485425"/>
                <a:gd name="connsiteY165" fmla="*/ 404994 h 3485424"/>
                <a:gd name="connsiteX166" fmla="*/ 694397 w 3485425"/>
                <a:gd name="connsiteY166" fmla="*/ 410339 h 3485424"/>
                <a:gd name="connsiteX167" fmla="*/ 3385179 w 3485425"/>
                <a:gd name="connsiteY167" fmla="*/ 1322612 h 3485424"/>
                <a:gd name="connsiteX168" fmla="*/ 3372295 w 3485425"/>
                <a:gd name="connsiteY168" fmla="*/ 1306007 h 3485424"/>
                <a:gd name="connsiteX169" fmla="*/ 3392070 w 3485425"/>
                <a:gd name="connsiteY169" fmla="*/ 1272341 h 3485424"/>
                <a:gd name="connsiteX170" fmla="*/ 3426029 w 3485425"/>
                <a:gd name="connsiteY170" fmla="*/ 1291609 h 3485424"/>
                <a:gd name="connsiteX171" fmla="*/ 3406254 w 3485425"/>
                <a:gd name="connsiteY171" fmla="*/ 1325274 h 3485424"/>
                <a:gd name="connsiteX172" fmla="*/ 3385179 w 3485425"/>
                <a:gd name="connsiteY172" fmla="*/ 1322612 h 3485424"/>
                <a:gd name="connsiteX173" fmla="*/ 3408702 w 3485425"/>
                <a:gd name="connsiteY173" fmla="*/ 1428614 h 3485424"/>
                <a:gd name="connsiteX174" fmla="*/ 3396908 w 3485425"/>
                <a:gd name="connsiteY174" fmla="*/ 1411217 h 3485424"/>
                <a:gd name="connsiteX175" fmla="*/ 3418798 w 3485425"/>
                <a:gd name="connsiteY175" fmla="*/ 1378888 h 3485424"/>
                <a:gd name="connsiteX176" fmla="*/ 3451453 w 3485425"/>
                <a:gd name="connsiteY176" fmla="*/ 1400289 h 3485424"/>
                <a:gd name="connsiteX177" fmla="*/ 3429563 w 3485425"/>
                <a:gd name="connsiteY177" fmla="*/ 1432619 h 3485424"/>
                <a:gd name="connsiteX178" fmla="*/ 3408702 w 3485425"/>
                <a:gd name="connsiteY178" fmla="*/ 1428614 h 3485424"/>
                <a:gd name="connsiteX179" fmla="*/ 608604 w 3485425"/>
                <a:gd name="connsiteY179" fmla="*/ 482561 h 3485424"/>
                <a:gd name="connsiteX180" fmla="*/ 589590 w 3485425"/>
                <a:gd name="connsiteY180" fmla="*/ 473092 h 3485424"/>
                <a:gd name="connsiteX181" fmla="*/ 591796 w 3485425"/>
                <a:gd name="connsiteY181" fmla="*/ 434111 h 3485424"/>
                <a:gd name="connsiteX182" fmla="*/ 630739 w 3485425"/>
                <a:gd name="connsiteY182" fmla="*/ 436903 h 3485424"/>
                <a:gd name="connsiteX183" fmla="*/ 628533 w 3485425"/>
                <a:gd name="connsiteY183" fmla="*/ 475884 h 3485424"/>
                <a:gd name="connsiteX184" fmla="*/ 608604 w 3485425"/>
                <a:gd name="connsiteY184" fmla="*/ 482561 h 3485424"/>
                <a:gd name="connsiteX185" fmla="*/ 530263 w 3485425"/>
                <a:gd name="connsiteY185" fmla="*/ 557745 h 3485424"/>
                <a:gd name="connsiteX186" fmla="*/ 510681 w 3485425"/>
                <a:gd name="connsiteY186" fmla="*/ 549512 h 3485424"/>
                <a:gd name="connsiteX187" fmla="*/ 510388 w 3485425"/>
                <a:gd name="connsiteY187" fmla="*/ 510470 h 3485424"/>
                <a:gd name="connsiteX188" fmla="*/ 549430 w 3485425"/>
                <a:gd name="connsiteY188" fmla="*/ 510763 h 3485424"/>
                <a:gd name="connsiteX189" fmla="*/ 549723 w 3485425"/>
                <a:gd name="connsiteY189" fmla="*/ 549805 h 3485424"/>
                <a:gd name="connsiteX190" fmla="*/ 530263 w 3485425"/>
                <a:gd name="connsiteY190" fmla="*/ 557745 h 3485424"/>
                <a:gd name="connsiteX191" fmla="*/ 3425823 w 3485425"/>
                <a:gd name="connsiteY191" fmla="*/ 1539446 h 3485424"/>
                <a:gd name="connsiteX192" fmla="*/ 3415205 w 3485425"/>
                <a:gd name="connsiteY192" fmla="*/ 1521307 h 3485424"/>
                <a:gd name="connsiteX193" fmla="*/ 3439184 w 3485425"/>
                <a:gd name="connsiteY193" fmla="*/ 1490495 h 3485424"/>
                <a:gd name="connsiteX194" fmla="*/ 3470353 w 3485425"/>
                <a:gd name="connsiteY194" fmla="*/ 1514009 h 3485424"/>
                <a:gd name="connsiteX195" fmla="*/ 3446374 w 3485425"/>
                <a:gd name="connsiteY195" fmla="*/ 1544821 h 3485424"/>
                <a:gd name="connsiteX196" fmla="*/ 3425823 w 3485425"/>
                <a:gd name="connsiteY196" fmla="*/ 1539446 h 3485424"/>
                <a:gd name="connsiteX197" fmla="*/ 454573 w 3485425"/>
                <a:gd name="connsiteY197" fmla="*/ 640497 h 3485424"/>
                <a:gd name="connsiteX198" fmla="*/ 434490 w 3485425"/>
                <a:gd name="connsiteY198" fmla="*/ 633577 h 3485424"/>
                <a:gd name="connsiteX199" fmla="*/ 431617 w 3485425"/>
                <a:gd name="connsiteY199" fmla="*/ 594639 h 3485424"/>
                <a:gd name="connsiteX200" fmla="*/ 470593 w 3485425"/>
                <a:gd name="connsiteY200" fmla="*/ 592350 h 3485424"/>
                <a:gd name="connsiteX201" fmla="*/ 473467 w 3485425"/>
                <a:gd name="connsiteY201" fmla="*/ 631288 h 3485424"/>
                <a:gd name="connsiteX202" fmla="*/ 454573 w 3485425"/>
                <a:gd name="connsiteY202" fmla="*/ 640497 h 3485424"/>
                <a:gd name="connsiteX203" fmla="*/ 3435510 w 3485425"/>
                <a:gd name="connsiteY203" fmla="*/ 1649909 h 3485424"/>
                <a:gd name="connsiteX204" fmla="*/ 3426101 w 3485425"/>
                <a:gd name="connsiteY204" fmla="*/ 1631116 h 3485424"/>
                <a:gd name="connsiteX205" fmla="*/ 3452043 w 3485425"/>
                <a:gd name="connsiteY205" fmla="*/ 1601937 h 3485424"/>
                <a:gd name="connsiteX206" fmla="*/ 3481608 w 3485425"/>
                <a:gd name="connsiteY206" fmla="*/ 1627438 h 3485424"/>
                <a:gd name="connsiteX207" fmla="*/ 3455666 w 3485425"/>
                <a:gd name="connsiteY207" fmla="*/ 1656617 h 3485424"/>
                <a:gd name="connsiteX208" fmla="*/ 3435510 w 3485425"/>
                <a:gd name="connsiteY208" fmla="*/ 1649909 h 3485424"/>
                <a:gd name="connsiteX209" fmla="*/ 364782 w 3485425"/>
                <a:gd name="connsiteY209" fmla="*/ 721470 h 3485424"/>
                <a:gd name="connsiteX210" fmla="*/ 359369 w 3485425"/>
                <a:gd name="connsiteY210" fmla="*/ 682804 h 3485424"/>
                <a:gd name="connsiteX211" fmla="*/ 398113 w 3485425"/>
                <a:gd name="connsiteY211" fmla="*/ 677972 h 3485424"/>
                <a:gd name="connsiteX212" fmla="*/ 403525 w 3485425"/>
                <a:gd name="connsiteY212" fmla="*/ 716639 h 3485424"/>
                <a:gd name="connsiteX213" fmla="*/ 364782 w 3485425"/>
                <a:gd name="connsiteY213" fmla="*/ 721470 h 3485424"/>
                <a:gd name="connsiteX214" fmla="*/ 3457611 w 3485425"/>
                <a:gd name="connsiteY214" fmla="*/ 1770054 h 3485424"/>
                <a:gd name="connsiteX215" fmla="*/ 3429796 w 3485425"/>
                <a:gd name="connsiteY215" fmla="*/ 1742654 h 3485424"/>
                <a:gd name="connsiteX216" fmla="*/ 3457611 w 3485425"/>
                <a:gd name="connsiteY216" fmla="*/ 1715254 h 3485424"/>
                <a:gd name="connsiteX217" fmla="*/ 3485425 w 3485425"/>
                <a:gd name="connsiteY217" fmla="*/ 1742654 h 3485424"/>
                <a:gd name="connsiteX218" fmla="*/ 3457611 w 3485425"/>
                <a:gd name="connsiteY218" fmla="*/ 1770054 h 3485424"/>
                <a:gd name="connsiteX219" fmla="*/ 3452343 w 3485425"/>
                <a:gd name="connsiteY219" fmla="*/ 1879775 h 3485424"/>
                <a:gd name="connsiteX220" fmla="*/ 3426339 w 3485425"/>
                <a:gd name="connsiteY220" fmla="*/ 1850651 h 3485424"/>
                <a:gd name="connsiteX221" fmla="*/ 3455851 w 3485425"/>
                <a:gd name="connsiteY221" fmla="*/ 1825088 h 3485424"/>
                <a:gd name="connsiteX222" fmla="*/ 3481854 w 3485425"/>
                <a:gd name="connsiteY222" fmla="*/ 1854212 h 3485424"/>
                <a:gd name="connsiteX223" fmla="*/ 3452343 w 3485425"/>
                <a:gd name="connsiteY223" fmla="*/ 1879775 h 3485424"/>
                <a:gd name="connsiteX224" fmla="*/ 300279 w 3485425"/>
                <a:gd name="connsiteY224" fmla="*/ 814804 h 3485424"/>
                <a:gd name="connsiteX225" fmla="*/ 292322 w 3485425"/>
                <a:gd name="connsiteY225" fmla="*/ 776580 h 3485424"/>
                <a:gd name="connsiteX226" fmla="*/ 330661 w 3485425"/>
                <a:gd name="connsiteY226" fmla="*/ 769198 h 3485424"/>
                <a:gd name="connsiteX227" fmla="*/ 338618 w 3485425"/>
                <a:gd name="connsiteY227" fmla="*/ 807422 h 3485424"/>
                <a:gd name="connsiteX228" fmla="*/ 300279 w 3485425"/>
                <a:gd name="connsiteY228" fmla="*/ 814804 h 3485424"/>
                <a:gd name="connsiteX229" fmla="*/ 243839 w 3485425"/>
                <a:gd name="connsiteY229" fmla="*/ 909043 h 3485424"/>
                <a:gd name="connsiteX230" fmla="*/ 233451 w 3485425"/>
                <a:gd name="connsiteY230" fmla="*/ 871407 h 3485424"/>
                <a:gd name="connsiteX231" fmla="*/ 271239 w 3485425"/>
                <a:gd name="connsiteY231" fmla="*/ 861585 h 3485424"/>
                <a:gd name="connsiteX232" fmla="*/ 281627 w 3485425"/>
                <a:gd name="connsiteY232" fmla="*/ 899221 h 3485424"/>
                <a:gd name="connsiteX233" fmla="*/ 243839 w 3485425"/>
                <a:gd name="connsiteY233" fmla="*/ 909043 h 3485424"/>
                <a:gd name="connsiteX234" fmla="*/ 3439540 w 3485425"/>
                <a:gd name="connsiteY234" fmla="*/ 1992504 h 3485424"/>
                <a:gd name="connsiteX235" fmla="*/ 3415520 w 3485425"/>
                <a:gd name="connsiteY235" fmla="*/ 1961724 h 3485424"/>
                <a:gd name="connsiteX236" fmla="*/ 3446656 w 3485425"/>
                <a:gd name="connsiteY236" fmla="*/ 1938168 h 3485424"/>
                <a:gd name="connsiteX237" fmla="*/ 3470677 w 3485425"/>
                <a:gd name="connsiteY237" fmla="*/ 1968948 h 3485424"/>
                <a:gd name="connsiteX238" fmla="*/ 3439540 w 3485425"/>
                <a:gd name="connsiteY238" fmla="*/ 1992504 h 3485424"/>
                <a:gd name="connsiteX239" fmla="*/ 192002 w 3485425"/>
                <a:gd name="connsiteY239" fmla="*/ 1009962 h 3485424"/>
                <a:gd name="connsiteX240" fmla="*/ 179148 w 3485425"/>
                <a:gd name="connsiteY240" fmla="*/ 973095 h 3485424"/>
                <a:gd name="connsiteX241" fmla="*/ 216204 w 3485425"/>
                <a:gd name="connsiteY241" fmla="*/ 960797 h 3485424"/>
                <a:gd name="connsiteX242" fmla="*/ 229058 w 3485425"/>
                <a:gd name="connsiteY242" fmla="*/ 997664 h 3485424"/>
                <a:gd name="connsiteX243" fmla="*/ 192002 w 3485425"/>
                <a:gd name="connsiteY243" fmla="*/ 1009962 h 3485424"/>
                <a:gd name="connsiteX244" fmla="*/ 3419582 w 3485425"/>
                <a:gd name="connsiteY244" fmla="*/ 2102895 h 3485424"/>
                <a:gd name="connsiteX245" fmla="*/ 3397624 w 3485425"/>
                <a:gd name="connsiteY245" fmla="*/ 2070611 h 3485424"/>
                <a:gd name="connsiteX246" fmla="*/ 3430235 w 3485425"/>
                <a:gd name="connsiteY246" fmla="*/ 2049140 h 3485424"/>
                <a:gd name="connsiteX247" fmla="*/ 3452192 w 3485425"/>
                <a:gd name="connsiteY247" fmla="*/ 2081425 h 3485424"/>
                <a:gd name="connsiteX248" fmla="*/ 3419582 w 3485425"/>
                <a:gd name="connsiteY248" fmla="*/ 2102895 h 3485424"/>
                <a:gd name="connsiteX249" fmla="*/ 147417 w 3485425"/>
                <a:gd name="connsiteY249" fmla="*/ 1112903 h 3485424"/>
                <a:gd name="connsiteX250" fmla="*/ 132181 w 3485425"/>
                <a:gd name="connsiteY250" fmla="*/ 1076955 h 3485424"/>
                <a:gd name="connsiteX251" fmla="*/ 168354 w 3485425"/>
                <a:gd name="connsiteY251" fmla="*/ 1062261 h 3485424"/>
                <a:gd name="connsiteX252" fmla="*/ 183590 w 3485425"/>
                <a:gd name="connsiteY252" fmla="*/ 1098209 h 3485424"/>
                <a:gd name="connsiteX253" fmla="*/ 147417 w 3485425"/>
                <a:gd name="connsiteY253" fmla="*/ 1112903 h 3485424"/>
                <a:gd name="connsiteX254" fmla="*/ 3392100 w 3485425"/>
                <a:gd name="connsiteY254" fmla="*/ 2212970 h 3485424"/>
                <a:gd name="connsiteX255" fmla="*/ 3372325 w 3485425"/>
                <a:gd name="connsiteY255" fmla="*/ 2179305 h 3485424"/>
                <a:gd name="connsiteX256" fmla="*/ 3406283 w 3485425"/>
                <a:gd name="connsiteY256" fmla="*/ 2160038 h 3485424"/>
                <a:gd name="connsiteX257" fmla="*/ 3426059 w 3485425"/>
                <a:gd name="connsiteY257" fmla="*/ 2193703 h 3485424"/>
                <a:gd name="connsiteX258" fmla="*/ 3392100 w 3485425"/>
                <a:gd name="connsiteY258" fmla="*/ 2212970 h 3485424"/>
                <a:gd name="connsiteX259" fmla="*/ 3358614 w 3485425"/>
                <a:gd name="connsiteY259" fmla="*/ 2317589 h 3485424"/>
                <a:gd name="connsiteX260" fmla="*/ 3341035 w 3485425"/>
                <a:gd name="connsiteY260" fmla="*/ 2282727 h 3485424"/>
                <a:gd name="connsiteX261" fmla="*/ 3376157 w 3485425"/>
                <a:gd name="connsiteY261" fmla="*/ 2265673 h 3485424"/>
                <a:gd name="connsiteX262" fmla="*/ 3393736 w 3485425"/>
                <a:gd name="connsiteY262" fmla="*/ 2300535 h 3485424"/>
                <a:gd name="connsiteX263" fmla="*/ 3358614 w 3485425"/>
                <a:gd name="connsiteY263" fmla="*/ 2317589 h 3485424"/>
                <a:gd name="connsiteX264" fmla="*/ 109269 w 3485425"/>
                <a:gd name="connsiteY264" fmla="*/ 1219751 h 3485424"/>
                <a:gd name="connsiteX265" fmla="*/ 91689 w 3485425"/>
                <a:gd name="connsiteY265" fmla="*/ 1184889 h 3485424"/>
                <a:gd name="connsiteX266" fmla="*/ 126811 w 3485425"/>
                <a:gd name="connsiteY266" fmla="*/ 1167835 h 3485424"/>
                <a:gd name="connsiteX267" fmla="*/ 144391 w 3485425"/>
                <a:gd name="connsiteY267" fmla="*/ 1202697 h 3485424"/>
                <a:gd name="connsiteX268" fmla="*/ 109269 w 3485425"/>
                <a:gd name="connsiteY268" fmla="*/ 1219751 h 3485424"/>
                <a:gd name="connsiteX269" fmla="*/ 79142 w 3485425"/>
                <a:gd name="connsiteY269" fmla="*/ 1325387 h 3485424"/>
                <a:gd name="connsiteX270" fmla="*/ 59367 w 3485425"/>
                <a:gd name="connsiteY270" fmla="*/ 1291722 h 3485424"/>
                <a:gd name="connsiteX271" fmla="*/ 93325 w 3485425"/>
                <a:gd name="connsiteY271" fmla="*/ 1272454 h 3485424"/>
                <a:gd name="connsiteX272" fmla="*/ 113100 w 3485425"/>
                <a:gd name="connsiteY272" fmla="*/ 1306120 h 3485424"/>
                <a:gd name="connsiteX273" fmla="*/ 79142 w 3485425"/>
                <a:gd name="connsiteY273" fmla="*/ 1325387 h 3485424"/>
                <a:gd name="connsiteX274" fmla="*/ 3317072 w 3485425"/>
                <a:gd name="connsiteY274" fmla="*/ 2423164 h 3485424"/>
                <a:gd name="connsiteX275" fmla="*/ 3301836 w 3485425"/>
                <a:gd name="connsiteY275" fmla="*/ 2387216 h 3485424"/>
                <a:gd name="connsiteX276" fmla="*/ 3338009 w 3485425"/>
                <a:gd name="connsiteY276" fmla="*/ 2372521 h 3485424"/>
                <a:gd name="connsiteX277" fmla="*/ 3353245 w 3485425"/>
                <a:gd name="connsiteY277" fmla="*/ 2408469 h 3485424"/>
                <a:gd name="connsiteX278" fmla="*/ 3317072 w 3485425"/>
                <a:gd name="connsiteY278" fmla="*/ 2423164 h 3485424"/>
                <a:gd name="connsiteX279" fmla="*/ 55191 w 3485425"/>
                <a:gd name="connsiteY279" fmla="*/ 1436284 h 3485424"/>
                <a:gd name="connsiteX280" fmla="*/ 33234 w 3485425"/>
                <a:gd name="connsiteY280" fmla="*/ 1404000 h 3485424"/>
                <a:gd name="connsiteX281" fmla="*/ 65844 w 3485425"/>
                <a:gd name="connsiteY281" fmla="*/ 1382530 h 3485424"/>
                <a:gd name="connsiteX282" fmla="*/ 87802 w 3485425"/>
                <a:gd name="connsiteY282" fmla="*/ 1414814 h 3485424"/>
                <a:gd name="connsiteX283" fmla="*/ 55191 w 3485425"/>
                <a:gd name="connsiteY283" fmla="*/ 1436284 h 3485424"/>
                <a:gd name="connsiteX284" fmla="*/ 3269221 w 3485425"/>
                <a:gd name="connsiteY284" fmla="*/ 2524628 h 3485424"/>
                <a:gd name="connsiteX285" fmla="*/ 3256368 w 3485425"/>
                <a:gd name="connsiteY285" fmla="*/ 2487761 h 3485424"/>
                <a:gd name="connsiteX286" fmla="*/ 3293424 w 3485425"/>
                <a:gd name="connsiteY286" fmla="*/ 2475462 h 3485424"/>
                <a:gd name="connsiteX287" fmla="*/ 3306277 w 3485425"/>
                <a:gd name="connsiteY287" fmla="*/ 2512329 h 3485424"/>
                <a:gd name="connsiteX288" fmla="*/ 3269221 w 3485425"/>
                <a:gd name="connsiteY288" fmla="*/ 2524628 h 3485424"/>
                <a:gd name="connsiteX289" fmla="*/ 38769 w 3485425"/>
                <a:gd name="connsiteY289" fmla="*/ 1547256 h 3485424"/>
                <a:gd name="connsiteX290" fmla="*/ 14748 w 3485425"/>
                <a:gd name="connsiteY290" fmla="*/ 1516477 h 3485424"/>
                <a:gd name="connsiteX291" fmla="*/ 45885 w 3485425"/>
                <a:gd name="connsiteY291" fmla="*/ 1492921 h 3485424"/>
                <a:gd name="connsiteX292" fmla="*/ 69906 w 3485425"/>
                <a:gd name="connsiteY292" fmla="*/ 1523700 h 3485424"/>
                <a:gd name="connsiteX293" fmla="*/ 38769 w 3485425"/>
                <a:gd name="connsiteY293" fmla="*/ 1547256 h 3485424"/>
                <a:gd name="connsiteX294" fmla="*/ 3214187 w 3485425"/>
                <a:gd name="connsiteY294" fmla="*/ 2623840 h 3485424"/>
                <a:gd name="connsiteX295" fmla="*/ 3203799 w 3485425"/>
                <a:gd name="connsiteY295" fmla="*/ 2586204 h 3485424"/>
                <a:gd name="connsiteX296" fmla="*/ 3241586 w 3485425"/>
                <a:gd name="connsiteY296" fmla="*/ 2576382 h 3485424"/>
                <a:gd name="connsiteX297" fmla="*/ 3251975 w 3485425"/>
                <a:gd name="connsiteY297" fmla="*/ 2614018 h 3485424"/>
                <a:gd name="connsiteX298" fmla="*/ 3214187 w 3485425"/>
                <a:gd name="connsiteY298" fmla="*/ 2623840 h 3485424"/>
                <a:gd name="connsiteX299" fmla="*/ 3154765 w 3485425"/>
                <a:gd name="connsiteY299" fmla="*/ 2716227 h 3485424"/>
                <a:gd name="connsiteX300" fmla="*/ 3146807 w 3485425"/>
                <a:gd name="connsiteY300" fmla="*/ 2678003 h 3485424"/>
                <a:gd name="connsiteX301" fmla="*/ 3185146 w 3485425"/>
                <a:gd name="connsiteY301" fmla="*/ 2670620 h 3485424"/>
                <a:gd name="connsiteX302" fmla="*/ 3193104 w 3485425"/>
                <a:gd name="connsiteY302" fmla="*/ 2708844 h 3485424"/>
                <a:gd name="connsiteX303" fmla="*/ 3154765 w 3485425"/>
                <a:gd name="connsiteY303" fmla="*/ 2716227 h 3485424"/>
                <a:gd name="connsiteX304" fmla="*/ 29575 w 3485425"/>
                <a:gd name="connsiteY304" fmla="*/ 1660337 h 3485424"/>
                <a:gd name="connsiteX305" fmla="*/ 3571 w 3485425"/>
                <a:gd name="connsiteY305" fmla="*/ 1631213 h 3485424"/>
                <a:gd name="connsiteX306" fmla="*/ 33083 w 3485425"/>
                <a:gd name="connsiteY306" fmla="*/ 1605650 h 3485424"/>
                <a:gd name="connsiteX307" fmla="*/ 59086 w 3485425"/>
                <a:gd name="connsiteY307" fmla="*/ 1634774 h 3485424"/>
                <a:gd name="connsiteX308" fmla="*/ 29575 w 3485425"/>
                <a:gd name="connsiteY308" fmla="*/ 1660337 h 3485424"/>
                <a:gd name="connsiteX309" fmla="*/ 27815 w 3485425"/>
                <a:gd name="connsiteY309" fmla="*/ 1770170 h 3485424"/>
                <a:gd name="connsiteX310" fmla="*/ 0 w 3485425"/>
                <a:gd name="connsiteY310" fmla="*/ 1742770 h 3485424"/>
                <a:gd name="connsiteX311" fmla="*/ 27815 w 3485425"/>
                <a:gd name="connsiteY311" fmla="*/ 1715371 h 3485424"/>
                <a:gd name="connsiteX312" fmla="*/ 55629 w 3485425"/>
                <a:gd name="connsiteY312" fmla="*/ 1742770 h 3485424"/>
                <a:gd name="connsiteX313" fmla="*/ 27815 w 3485425"/>
                <a:gd name="connsiteY313" fmla="*/ 1770170 h 3485424"/>
                <a:gd name="connsiteX314" fmla="*/ 3087313 w 3485425"/>
                <a:gd name="connsiteY314" fmla="*/ 2807452 h 3485424"/>
                <a:gd name="connsiteX315" fmla="*/ 3081900 w 3485425"/>
                <a:gd name="connsiteY315" fmla="*/ 2768786 h 3485424"/>
                <a:gd name="connsiteX316" fmla="*/ 3120644 w 3485425"/>
                <a:gd name="connsiteY316" fmla="*/ 2763954 h 3485424"/>
                <a:gd name="connsiteX317" fmla="*/ 3126057 w 3485425"/>
                <a:gd name="connsiteY317" fmla="*/ 2802621 h 3485424"/>
                <a:gd name="connsiteX318" fmla="*/ 3087313 w 3485425"/>
                <a:gd name="connsiteY318" fmla="*/ 2807452 h 3485424"/>
                <a:gd name="connsiteX319" fmla="*/ 13228 w 3485425"/>
                <a:gd name="connsiteY319" fmla="*/ 1876780 h 3485424"/>
                <a:gd name="connsiteX320" fmla="*/ 3818 w 3485425"/>
                <a:gd name="connsiteY320" fmla="*/ 1857986 h 3485424"/>
                <a:gd name="connsiteX321" fmla="*/ 29760 w 3485425"/>
                <a:gd name="connsiteY321" fmla="*/ 1828808 h 3485424"/>
                <a:gd name="connsiteX322" fmla="*/ 59325 w 3485425"/>
                <a:gd name="connsiteY322" fmla="*/ 1854309 h 3485424"/>
                <a:gd name="connsiteX323" fmla="*/ 33383 w 3485425"/>
                <a:gd name="connsiteY323" fmla="*/ 1883487 h 3485424"/>
                <a:gd name="connsiteX324" fmla="*/ 13228 w 3485425"/>
                <a:gd name="connsiteY324" fmla="*/ 1876780 h 3485424"/>
                <a:gd name="connsiteX325" fmla="*/ 3034916 w 3485425"/>
                <a:gd name="connsiteY325" fmla="*/ 2899994 h 3485424"/>
                <a:gd name="connsiteX326" fmla="*/ 3014833 w 3485425"/>
                <a:gd name="connsiteY326" fmla="*/ 2893074 h 3485424"/>
                <a:gd name="connsiteX327" fmla="*/ 3011959 w 3485425"/>
                <a:gd name="connsiteY327" fmla="*/ 2854137 h 3485424"/>
                <a:gd name="connsiteX328" fmla="*/ 3050935 w 3485425"/>
                <a:gd name="connsiteY328" fmla="*/ 2851848 h 3485424"/>
                <a:gd name="connsiteX329" fmla="*/ 3053809 w 3485425"/>
                <a:gd name="connsiteY329" fmla="*/ 2890785 h 3485424"/>
                <a:gd name="connsiteX330" fmla="*/ 3034916 w 3485425"/>
                <a:gd name="connsiteY330" fmla="*/ 2899994 h 3485424"/>
                <a:gd name="connsiteX331" fmla="*/ 25691 w 3485425"/>
                <a:gd name="connsiteY331" fmla="*/ 1989554 h 3485424"/>
                <a:gd name="connsiteX332" fmla="*/ 15072 w 3485425"/>
                <a:gd name="connsiteY332" fmla="*/ 1971416 h 3485424"/>
                <a:gd name="connsiteX333" fmla="*/ 39051 w 3485425"/>
                <a:gd name="connsiteY333" fmla="*/ 1940603 h 3485424"/>
                <a:gd name="connsiteX334" fmla="*/ 70220 w 3485425"/>
                <a:gd name="connsiteY334" fmla="*/ 1964117 h 3485424"/>
                <a:gd name="connsiteX335" fmla="*/ 46241 w 3485425"/>
                <a:gd name="connsiteY335" fmla="*/ 1994929 h 3485424"/>
                <a:gd name="connsiteX336" fmla="*/ 25691 w 3485425"/>
                <a:gd name="connsiteY336" fmla="*/ 1989554 h 3485424"/>
                <a:gd name="connsiteX337" fmla="*/ 2955577 w 3485425"/>
                <a:gd name="connsiteY337" fmla="*/ 2982894 h 3485424"/>
                <a:gd name="connsiteX338" fmla="*/ 2935996 w 3485425"/>
                <a:gd name="connsiteY338" fmla="*/ 2974661 h 3485424"/>
                <a:gd name="connsiteX339" fmla="*/ 2935703 w 3485425"/>
                <a:gd name="connsiteY339" fmla="*/ 2935619 h 3485424"/>
                <a:gd name="connsiteX340" fmla="*/ 2974745 w 3485425"/>
                <a:gd name="connsiteY340" fmla="*/ 2935912 h 3485424"/>
                <a:gd name="connsiteX341" fmla="*/ 2975038 w 3485425"/>
                <a:gd name="connsiteY341" fmla="*/ 2974954 h 3485424"/>
                <a:gd name="connsiteX342" fmla="*/ 2955577 w 3485425"/>
                <a:gd name="connsiteY342" fmla="*/ 2982894 h 3485424"/>
                <a:gd name="connsiteX343" fmla="*/ 2873701 w 3485425"/>
                <a:gd name="connsiteY343" fmla="*/ 3057990 h 3485424"/>
                <a:gd name="connsiteX344" fmla="*/ 2854687 w 3485425"/>
                <a:gd name="connsiteY344" fmla="*/ 3048521 h 3485424"/>
                <a:gd name="connsiteX345" fmla="*/ 2856893 w 3485425"/>
                <a:gd name="connsiteY345" fmla="*/ 3009540 h 3485424"/>
                <a:gd name="connsiteX346" fmla="*/ 2895836 w 3485425"/>
                <a:gd name="connsiteY346" fmla="*/ 3012331 h 3485424"/>
                <a:gd name="connsiteX347" fmla="*/ 2893630 w 3485425"/>
                <a:gd name="connsiteY347" fmla="*/ 3051312 h 3485424"/>
                <a:gd name="connsiteX348" fmla="*/ 2873701 w 3485425"/>
                <a:gd name="connsiteY348" fmla="*/ 3057990 h 3485424"/>
                <a:gd name="connsiteX349" fmla="*/ 45768 w 3485425"/>
                <a:gd name="connsiteY349" fmla="*/ 2102531 h 3485424"/>
                <a:gd name="connsiteX350" fmla="*/ 33973 w 3485425"/>
                <a:gd name="connsiteY350" fmla="*/ 2085135 h 3485424"/>
                <a:gd name="connsiteX351" fmla="*/ 55863 w 3485425"/>
                <a:gd name="connsiteY351" fmla="*/ 2052804 h 3485424"/>
                <a:gd name="connsiteX352" fmla="*/ 88518 w 3485425"/>
                <a:gd name="connsiteY352" fmla="*/ 2074206 h 3485424"/>
                <a:gd name="connsiteX353" fmla="*/ 66628 w 3485425"/>
                <a:gd name="connsiteY353" fmla="*/ 2106536 h 3485424"/>
                <a:gd name="connsiteX354" fmla="*/ 45768 w 3485425"/>
                <a:gd name="connsiteY354" fmla="*/ 2102531 h 3485424"/>
                <a:gd name="connsiteX355" fmla="*/ 72281 w 3485425"/>
                <a:gd name="connsiteY355" fmla="*/ 2210422 h 3485424"/>
                <a:gd name="connsiteX356" fmla="*/ 59397 w 3485425"/>
                <a:gd name="connsiteY356" fmla="*/ 2193816 h 3485424"/>
                <a:gd name="connsiteX357" fmla="*/ 79172 w 3485425"/>
                <a:gd name="connsiteY357" fmla="*/ 2160151 h 3485424"/>
                <a:gd name="connsiteX358" fmla="*/ 113131 w 3485425"/>
                <a:gd name="connsiteY358" fmla="*/ 2179418 h 3485424"/>
                <a:gd name="connsiteX359" fmla="*/ 93356 w 3485425"/>
                <a:gd name="connsiteY359" fmla="*/ 2213083 h 3485424"/>
                <a:gd name="connsiteX360" fmla="*/ 72281 w 3485425"/>
                <a:gd name="connsiteY360" fmla="*/ 2210422 h 3485424"/>
                <a:gd name="connsiteX361" fmla="*/ 2784269 w 3485425"/>
                <a:gd name="connsiteY361" fmla="*/ 3129886 h 3485424"/>
                <a:gd name="connsiteX362" fmla="*/ 2765922 w 3485425"/>
                <a:gd name="connsiteY362" fmla="*/ 3119180 h 3485424"/>
                <a:gd name="connsiteX363" fmla="*/ 2770701 w 3485425"/>
                <a:gd name="connsiteY363" fmla="*/ 3080430 h 3485424"/>
                <a:gd name="connsiteX364" fmla="*/ 2809375 w 3485425"/>
                <a:gd name="connsiteY364" fmla="*/ 3085791 h 3485424"/>
                <a:gd name="connsiteX365" fmla="*/ 2804596 w 3485425"/>
                <a:gd name="connsiteY365" fmla="*/ 3124541 h 3485424"/>
                <a:gd name="connsiteX366" fmla="*/ 2784269 w 3485425"/>
                <a:gd name="connsiteY366" fmla="*/ 3129886 h 3485424"/>
                <a:gd name="connsiteX367" fmla="*/ 106857 w 3485425"/>
                <a:gd name="connsiteY367" fmla="*/ 2319836 h 3485424"/>
                <a:gd name="connsiteX368" fmla="*/ 92904 w 3485425"/>
                <a:gd name="connsiteY368" fmla="*/ 2304118 h 3485424"/>
                <a:gd name="connsiteX369" fmla="*/ 110410 w 3485425"/>
                <a:gd name="connsiteY369" fmla="*/ 2269219 h 3485424"/>
                <a:gd name="connsiteX370" fmla="*/ 145568 w 3485425"/>
                <a:gd name="connsiteY370" fmla="*/ 2286200 h 3485424"/>
                <a:gd name="connsiteX371" fmla="*/ 128062 w 3485425"/>
                <a:gd name="connsiteY371" fmla="*/ 2321098 h 3485424"/>
                <a:gd name="connsiteX372" fmla="*/ 106857 w 3485425"/>
                <a:gd name="connsiteY372" fmla="*/ 2319836 h 3485424"/>
                <a:gd name="connsiteX373" fmla="*/ 2691358 w 3485425"/>
                <a:gd name="connsiteY373" fmla="*/ 3195007 h 3485424"/>
                <a:gd name="connsiteX374" fmla="*/ 2673750 w 3485425"/>
                <a:gd name="connsiteY374" fmla="*/ 3183126 h 3485424"/>
                <a:gd name="connsiteX375" fmla="*/ 2681052 w 3485425"/>
                <a:gd name="connsiteY375" fmla="*/ 3144771 h 3485424"/>
                <a:gd name="connsiteX376" fmla="*/ 2719293 w 3485425"/>
                <a:gd name="connsiteY376" fmla="*/ 3152648 h 3485424"/>
                <a:gd name="connsiteX377" fmla="*/ 2711991 w 3485425"/>
                <a:gd name="connsiteY377" fmla="*/ 3191003 h 3485424"/>
                <a:gd name="connsiteX378" fmla="*/ 2691358 w 3485425"/>
                <a:gd name="connsiteY378" fmla="*/ 3195007 h 3485424"/>
                <a:gd name="connsiteX379" fmla="*/ 148084 w 3485425"/>
                <a:gd name="connsiteY379" fmla="*/ 2425540 h 3485424"/>
                <a:gd name="connsiteX380" fmla="*/ 133133 w 3485425"/>
                <a:gd name="connsiteY380" fmla="*/ 2410768 h 3485424"/>
                <a:gd name="connsiteX381" fmla="*/ 148321 w 3485425"/>
                <a:gd name="connsiteY381" fmla="*/ 2374800 h 3485424"/>
                <a:gd name="connsiteX382" fmla="*/ 184513 w 3485425"/>
                <a:gd name="connsiteY382" fmla="*/ 2389445 h 3485424"/>
                <a:gd name="connsiteX383" fmla="*/ 169326 w 3485425"/>
                <a:gd name="connsiteY383" fmla="*/ 2425414 h 3485424"/>
                <a:gd name="connsiteX384" fmla="*/ 148084 w 3485425"/>
                <a:gd name="connsiteY384" fmla="*/ 2425540 h 3485424"/>
                <a:gd name="connsiteX385" fmla="*/ 2593267 w 3485425"/>
                <a:gd name="connsiteY385" fmla="*/ 3254548 h 3485424"/>
                <a:gd name="connsiteX386" fmla="*/ 2576483 w 3485425"/>
                <a:gd name="connsiteY386" fmla="*/ 3241528 h 3485424"/>
                <a:gd name="connsiteX387" fmla="*/ 2586305 w 3485425"/>
                <a:gd name="connsiteY387" fmla="*/ 3203740 h 3485424"/>
                <a:gd name="connsiteX388" fmla="*/ 2623941 w 3485425"/>
                <a:gd name="connsiteY388" fmla="*/ 3214128 h 3485424"/>
                <a:gd name="connsiteX389" fmla="*/ 2614120 w 3485425"/>
                <a:gd name="connsiteY389" fmla="*/ 3251916 h 3485424"/>
                <a:gd name="connsiteX390" fmla="*/ 2593267 w 3485425"/>
                <a:gd name="connsiteY390" fmla="*/ 3254548 h 3485424"/>
                <a:gd name="connsiteX391" fmla="*/ 2494744 w 3485425"/>
                <a:gd name="connsiteY391" fmla="*/ 3305894 h 3485424"/>
                <a:gd name="connsiteX392" fmla="*/ 2478828 w 3485425"/>
                <a:gd name="connsiteY392" fmla="*/ 3291827 h 3485424"/>
                <a:gd name="connsiteX393" fmla="*/ 2491049 w 3485425"/>
                <a:gd name="connsiteY393" fmla="*/ 3254745 h 3485424"/>
                <a:gd name="connsiteX394" fmla="*/ 2527943 w 3485425"/>
                <a:gd name="connsiteY394" fmla="*/ 3267521 h 3485424"/>
                <a:gd name="connsiteX395" fmla="*/ 2515722 w 3485425"/>
                <a:gd name="connsiteY395" fmla="*/ 3304603 h 3485424"/>
                <a:gd name="connsiteX396" fmla="*/ 2494744 w 3485425"/>
                <a:gd name="connsiteY396" fmla="*/ 3305894 h 3485424"/>
                <a:gd name="connsiteX397" fmla="*/ 196717 w 3485425"/>
                <a:gd name="connsiteY397" fmla="*/ 2529473 h 3485424"/>
                <a:gd name="connsiteX398" fmla="*/ 180823 w 3485425"/>
                <a:gd name="connsiteY398" fmla="*/ 2515722 h 3485424"/>
                <a:gd name="connsiteX399" fmla="*/ 193598 w 3485425"/>
                <a:gd name="connsiteY399" fmla="*/ 2478828 h 3485424"/>
                <a:gd name="connsiteX400" fmla="*/ 230680 w 3485425"/>
                <a:gd name="connsiteY400" fmla="*/ 2491048 h 3485424"/>
                <a:gd name="connsiteX401" fmla="*/ 217904 w 3485425"/>
                <a:gd name="connsiteY401" fmla="*/ 2527942 h 3485424"/>
                <a:gd name="connsiteX402" fmla="*/ 196717 w 3485425"/>
                <a:gd name="connsiteY402" fmla="*/ 2529473 h 3485424"/>
                <a:gd name="connsiteX403" fmla="*/ 250252 w 3485425"/>
                <a:gd name="connsiteY403" fmla="*/ 2626824 h 3485424"/>
                <a:gd name="connsiteX404" fmla="*/ 233509 w 3485425"/>
                <a:gd name="connsiteY404" fmla="*/ 2614119 h 3485424"/>
                <a:gd name="connsiteX405" fmla="*/ 243897 w 3485425"/>
                <a:gd name="connsiteY405" fmla="*/ 2576483 h 3485424"/>
                <a:gd name="connsiteX406" fmla="*/ 281685 w 3485425"/>
                <a:gd name="connsiteY406" fmla="*/ 2586304 h 3485424"/>
                <a:gd name="connsiteX407" fmla="*/ 271297 w 3485425"/>
                <a:gd name="connsiteY407" fmla="*/ 2623940 h 3485424"/>
                <a:gd name="connsiteX408" fmla="*/ 250252 w 3485425"/>
                <a:gd name="connsiteY408" fmla="*/ 2626824 h 3485424"/>
                <a:gd name="connsiteX409" fmla="*/ 2389752 w 3485425"/>
                <a:gd name="connsiteY409" fmla="*/ 3352194 h 3485424"/>
                <a:gd name="connsiteX410" fmla="*/ 2374801 w 3485425"/>
                <a:gd name="connsiteY410" fmla="*/ 3337105 h 3485424"/>
                <a:gd name="connsiteX411" fmla="*/ 2389446 w 3485425"/>
                <a:gd name="connsiteY411" fmla="*/ 3300912 h 3485424"/>
                <a:gd name="connsiteX412" fmla="*/ 2425414 w 3485425"/>
                <a:gd name="connsiteY412" fmla="*/ 3316099 h 3485424"/>
                <a:gd name="connsiteX413" fmla="*/ 2410769 w 3485425"/>
                <a:gd name="connsiteY413" fmla="*/ 3352292 h 3485424"/>
                <a:gd name="connsiteX414" fmla="*/ 2389752 w 3485425"/>
                <a:gd name="connsiteY414" fmla="*/ 3352194 h 3485424"/>
                <a:gd name="connsiteX415" fmla="*/ 311968 w 3485425"/>
                <a:gd name="connsiteY415" fmla="*/ 2723561 h 3485424"/>
                <a:gd name="connsiteX416" fmla="*/ 294422 w 3485425"/>
                <a:gd name="connsiteY416" fmla="*/ 2711990 h 3485424"/>
                <a:gd name="connsiteX417" fmla="*/ 302300 w 3485425"/>
                <a:gd name="connsiteY417" fmla="*/ 2673750 h 3485424"/>
                <a:gd name="connsiteX418" fmla="*/ 340654 w 3485425"/>
                <a:gd name="connsiteY418" fmla="*/ 2681052 h 3485424"/>
                <a:gd name="connsiteX419" fmla="*/ 332777 w 3485425"/>
                <a:gd name="connsiteY419" fmla="*/ 2719292 h 3485424"/>
                <a:gd name="connsiteX420" fmla="*/ 311968 w 3485425"/>
                <a:gd name="connsiteY420" fmla="*/ 2723561 h 3485424"/>
                <a:gd name="connsiteX421" fmla="*/ 2283153 w 3485425"/>
                <a:gd name="connsiteY421" fmla="*/ 3391049 h 3485424"/>
                <a:gd name="connsiteX422" fmla="*/ 2269220 w 3485425"/>
                <a:gd name="connsiteY422" fmla="*/ 3375015 h 3485424"/>
                <a:gd name="connsiteX423" fmla="*/ 2286200 w 3485425"/>
                <a:gd name="connsiteY423" fmla="*/ 3339857 h 3485424"/>
                <a:gd name="connsiteX424" fmla="*/ 2321099 w 3485425"/>
                <a:gd name="connsiteY424" fmla="*/ 3357363 h 3485424"/>
                <a:gd name="connsiteX425" fmla="*/ 2304119 w 3485425"/>
                <a:gd name="connsiteY425" fmla="*/ 3392521 h 3485424"/>
                <a:gd name="connsiteX426" fmla="*/ 2283153 w 3485425"/>
                <a:gd name="connsiteY426" fmla="*/ 3391049 h 3485424"/>
                <a:gd name="connsiteX427" fmla="*/ 379149 w 3485425"/>
                <a:gd name="connsiteY427" fmla="*/ 2814995 h 3485424"/>
                <a:gd name="connsiteX428" fmla="*/ 360884 w 3485425"/>
                <a:gd name="connsiteY428" fmla="*/ 2804596 h 3485424"/>
                <a:gd name="connsiteX429" fmla="*/ 366245 w 3485425"/>
                <a:gd name="connsiteY429" fmla="*/ 2765922 h 3485424"/>
                <a:gd name="connsiteX430" fmla="*/ 404995 w 3485425"/>
                <a:gd name="connsiteY430" fmla="*/ 2770701 h 3485424"/>
                <a:gd name="connsiteX431" fmla="*/ 399634 w 3485425"/>
                <a:gd name="connsiteY431" fmla="*/ 2809375 h 3485424"/>
                <a:gd name="connsiteX432" fmla="*/ 379149 w 3485425"/>
                <a:gd name="connsiteY432" fmla="*/ 2814995 h 3485424"/>
                <a:gd name="connsiteX433" fmla="*/ 2172994 w 3485425"/>
                <a:gd name="connsiteY433" fmla="*/ 3423173 h 3485424"/>
                <a:gd name="connsiteX434" fmla="*/ 2160151 w 3485425"/>
                <a:gd name="connsiteY434" fmla="*/ 3406253 h 3485424"/>
                <a:gd name="connsiteX435" fmla="*/ 2179418 w 3485425"/>
                <a:gd name="connsiteY435" fmla="*/ 3372294 h 3485424"/>
                <a:gd name="connsiteX436" fmla="*/ 2213084 w 3485425"/>
                <a:gd name="connsiteY436" fmla="*/ 3392069 h 3485424"/>
                <a:gd name="connsiteX437" fmla="*/ 2193817 w 3485425"/>
                <a:gd name="connsiteY437" fmla="*/ 3426028 h 3485424"/>
                <a:gd name="connsiteX438" fmla="*/ 2172994 w 3485425"/>
                <a:gd name="connsiteY438" fmla="*/ 3423173 h 3485424"/>
                <a:gd name="connsiteX439" fmla="*/ 2064538 w 3485425"/>
                <a:gd name="connsiteY439" fmla="*/ 3447270 h 3485424"/>
                <a:gd name="connsiteX440" fmla="*/ 2052805 w 3485425"/>
                <a:gd name="connsiteY440" fmla="*/ 3429562 h 3485424"/>
                <a:gd name="connsiteX441" fmla="*/ 2074206 w 3485425"/>
                <a:gd name="connsiteY441" fmla="*/ 3396907 h 3485424"/>
                <a:gd name="connsiteX442" fmla="*/ 2106537 w 3485425"/>
                <a:gd name="connsiteY442" fmla="*/ 3418797 h 3485424"/>
                <a:gd name="connsiteX443" fmla="*/ 2085135 w 3485425"/>
                <a:gd name="connsiteY443" fmla="*/ 3451452 h 3485424"/>
                <a:gd name="connsiteX444" fmla="*/ 2064538 w 3485425"/>
                <a:gd name="connsiteY444" fmla="*/ 3447270 h 3485424"/>
                <a:gd name="connsiteX445" fmla="*/ 453024 w 3485425"/>
                <a:gd name="connsiteY445" fmla="*/ 2902798 h 3485424"/>
                <a:gd name="connsiteX446" fmla="*/ 434112 w 3485425"/>
                <a:gd name="connsiteY446" fmla="*/ 2893629 h 3485424"/>
                <a:gd name="connsiteX447" fmla="*/ 436904 w 3485425"/>
                <a:gd name="connsiteY447" fmla="*/ 2854685 h 3485424"/>
                <a:gd name="connsiteX448" fmla="*/ 475885 w 3485425"/>
                <a:gd name="connsiteY448" fmla="*/ 2856892 h 3485424"/>
                <a:gd name="connsiteX449" fmla="*/ 473093 w 3485425"/>
                <a:gd name="connsiteY449" fmla="*/ 2895835 h 3485424"/>
                <a:gd name="connsiteX450" fmla="*/ 453024 w 3485425"/>
                <a:gd name="connsiteY450" fmla="*/ 2902798 h 3485424"/>
                <a:gd name="connsiteX451" fmla="*/ 529931 w 3485425"/>
                <a:gd name="connsiteY451" fmla="*/ 2982977 h 3485424"/>
                <a:gd name="connsiteX452" fmla="*/ 510471 w 3485425"/>
                <a:gd name="connsiteY452" fmla="*/ 2975037 h 3485424"/>
                <a:gd name="connsiteX453" fmla="*/ 510764 w 3485425"/>
                <a:gd name="connsiteY453" fmla="*/ 2935995 h 3485424"/>
                <a:gd name="connsiteX454" fmla="*/ 549806 w 3485425"/>
                <a:gd name="connsiteY454" fmla="*/ 2935702 h 3485424"/>
                <a:gd name="connsiteX455" fmla="*/ 549513 w 3485425"/>
                <a:gd name="connsiteY455" fmla="*/ 2974744 h 3485424"/>
                <a:gd name="connsiteX456" fmla="*/ 529931 w 3485425"/>
                <a:gd name="connsiteY456" fmla="*/ 2982977 h 3485424"/>
                <a:gd name="connsiteX457" fmla="*/ 1951140 w 3485425"/>
                <a:gd name="connsiteY457" fmla="*/ 3464818 h 3485424"/>
                <a:gd name="connsiteX458" fmla="*/ 1940604 w 3485425"/>
                <a:gd name="connsiteY458" fmla="*/ 3446373 h 3485424"/>
                <a:gd name="connsiteX459" fmla="*/ 1964118 w 3485425"/>
                <a:gd name="connsiteY459" fmla="*/ 3415205 h 3485424"/>
                <a:gd name="connsiteX460" fmla="*/ 1994930 w 3485425"/>
                <a:gd name="connsiteY460" fmla="*/ 3439184 h 3485424"/>
                <a:gd name="connsiteX461" fmla="*/ 1971416 w 3485425"/>
                <a:gd name="connsiteY461" fmla="*/ 3470353 h 3485424"/>
                <a:gd name="connsiteX462" fmla="*/ 1951140 w 3485425"/>
                <a:gd name="connsiteY462" fmla="*/ 3464818 h 3485424"/>
                <a:gd name="connsiteX463" fmla="*/ 594640 w 3485425"/>
                <a:gd name="connsiteY463" fmla="*/ 3053808 h 3485424"/>
                <a:gd name="connsiteX464" fmla="*/ 592351 w 3485425"/>
                <a:gd name="connsiteY464" fmla="*/ 3014832 h 3485424"/>
                <a:gd name="connsiteX465" fmla="*/ 631288 w 3485425"/>
                <a:gd name="connsiteY465" fmla="*/ 3011958 h 3485424"/>
                <a:gd name="connsiteX466" fmla="*/ 633577 w 3485425"/>
                <a:gd name="connsiteY466" fmla="*/ 3050935 h 3485424"/>
                <a:gd name="connsiteX467" fmla="*/ 594640 w 3485425"/>
                <a:gd name="connsiteY467" fmla="*/ 3053808 h 3485424"/>
                <a:gd name="connsiteX468" fmla="*/ 1857987 w 3485425"/>
                <a:gd name="connsiteY468" fmla="*/ 3481607 h 3485424"/>
                <a:gd name="connsiteX469" fmla="*/ 1828808 w 3485425"/>
                <a:gd name="connsiteY469" fmla="*/ 3455665 h 3485424"/>
                <a:gd name="connsiteX470" fmla="*/ 1854309 w 3485425"/>
                <a:gd name="connsiteY470" fmla="*/ 3426100 h 3485424"/>
                <a:gd name="connsiteX471" fmla="*/ 1883488 w 3485425"/>
                <a:gd name="connsiteY471" fmla="*/ 3452042 h 3485424"/>
                <a:gd name="connsiteX472" fmla="*/ 1857987 w 3485425"/>
                <a:gd name="connsiteY472" fmla="*/ 3481607 h 3485424"/>
                <a:gd name="connsiteX473" fmla="*/ 682804 w 3485425"/>
                <a:gd name="connsiteY473" fmla="*/ 3126056 h 3485424"/>
                <a:gd name="connsiteX474" fmla="*/ 677973 w 3485425"/>
                <a:gd name="connsiteY474" fmla="*/ 3087313 h 3485424"/>
                <a:gd name="connsiteX475" fmla="*/ 716639 w 3485425"/>
                <a:gd name="connsiteY475" fmla="*/ 3081900 h 3485424"/>
                <a:gd name="connsiteX476" fmla="*/ 721471 w 3485425"/>
                <a:gd name="connsiteY476" fmla="*/ 3120643 h 3485424"/>
                <a:gd name="connsiteX477" fmla="*/ 682804 w 3485425"/>
                <a:gd name="connsiteY477" fmla="*/ 3126056 h 3485424"/>
                <a:gd name="connsiteX478" fmla="*/ 1742771 w 3485425"/>
                <a:gd name="connsiteY478" fmla="*/ 3485424 h 3485424"/>
                <a:gd name="connsiteX479" fmla="*/ 1715371 w 3485425"/>
                <a:gd name="connsiteY479" fmla="*/ 3457610 h 3485424"/>
                <a:gd name="connsiteX480" fmla="*/ 1742771 w 3485425"/>
                <a:gd name="connsiteY480" fmla="*/ 3429796 h 3485424"/>
                <a:gd name="connsiteX481" fmla="*/ 1770171 w 3485425"/>
                <a:gd name="connsiteY481" fmla="*/ 3457610 h 3485424"/>
                <a:gd name="connsiteX482" fmla="*/ 1742771 w 3485425"/>
                <a:gd name="connsiteY482" fmla="*/ 3485424 h 3485424"/>
                <a:gd name="connsiteX483" fmla="*/ 1188268 w 3485425"/>
                <a:gd name="connsiteY483" fmla="*/ 3313052 h 3485424"/>
                <a:gd name="connsiteX484" fmla="*/ 1206316 w 3485425"/>
                <a:gd name="connsiteY484" fmla="*/ 3278352 h 3485424"/>
                <a:gd name="connsiteX485" fmla="*/ 1211495 w 3485425"/>
                <a:gd name="connsiteY485" fmla="*/ 3233822 h 3485424"/>
                <a:gd name="connsiteX486" fmla="*/ 1211616 w 3485425"/>
                <a:gd name="connsiteY486" fmla="*/ 3232702 h 3485424"/>
                <a:gd name="connsiteX487" fmla="*/ 1219576 w 3485425"/>
                <a:gd name="connsiteY487" fmla="*/ 3229224 h 3485424"/>
                <a:gd name="connsiteX488" fmla="*/ 1223794 w 3485425"/>
                <a:gd name="connsiteY488" fmla="*/ 3236817 h 3485424"/>
                <a:gd name="connsiteX489" fmla="*/ 1223599 w 3485425"/>
                <a:gd name="connsiteY489" fmla="*/ 3237140 h 3485424"/>
                <a:gd name="connsiteX490" fmla="*/ 1223731 w 3485425"/>
                <a:gd name="connsiteY490" fmla="*/ 3237185 h 3485424"/>
                <a:gd name="connsiteX491" fmla="*/ 1223215 w 3485425"/>
                <a:gd name="connsiteY491" fmla="*/ 3279039 h 3485424"/>
                <a:gd name="connsiteX492" fmla="*/ 1223989 w 3485425"/>
                <a:gd name="connsiteY492" fmla="*/ 3279301 h 3485424"/>
                <a:gd name="connsiteX493" fmla="*/ 1248965 w 3485425"/>
                <a:gd name="connsiteY493" fmla="*/ 3245712 h 3485424"/>
                <a:gd name="connsiteX494" fmla="*/ 1249126 w 3485425"/>
                <a:gd name="connsiteY494" fmla="*/ 3245766 h 3485424"/>
                <a:gd name="connsiteX495" fmla="*/ 1249167 w 3485425"/>
                <a:gd name="connsiteY495" fmla="*/ 3245391 h 3485424"/>
                <a:gd name="connsiteX496" fmla="*/ 1257127 w 3485425"/>
                <a:gd name="connsiteY496" fmla="*/ 3241913 h 3485424"/>
                <a:gd name="connsiteX497" fmla="*/ 1261346 w 3485425"/>
                <a:gd name="connsiteY497" fmla="*/ 3249506 h 3485424"/>
                <a:gd name="connsiteX498" fmla="*/ 1260139 w 3485425"/>
                <a:gd name="connsiteY498" fmla="*/ 3251499 h 3485424"/>
                <a:gd name="connsiteX499" fmla="*/ 1260099 w 3485425"/>
                <a:gd name="connsiteY499" fmla="*/ 3251526 h 3485424"/>
                <a:gd name="connsiteX500" fmla="*/ 1237841 w 3485425"/>
                <a:gd name="connsiteY500" fmla="*/ 3289005 h 3485424"/>
                <a:gd name="connsiteX501" fmla="*/ 1231161 w 3485425"/>
                <a:gd name="connsiteY501" fmla="*/ 3327439 h 3485424"/>
                <a:gd name="connsiteX502" fmla="*/ 1264409 w 3485425"/>
                <a:gd name="connsiteY502" fmla="*/ 3310985 h 3485424"/>
                <a:gd name="connsiteX503" fmla="*/ 1267828 w 3485425"/>
                <a:gd name="connsiteY503" fmla="*/ 3312140 h 3485424"/>
                <a:gd name="connsiteX504" fmla="*/ 1271309 w 3485425"/>
                <a:gd name="connsiteY504" fmla="*/ 3313073 h 3485424"/>
                <a:gd name="connsiteX505" fmla="*/ 1289928 w 3485425"/>
                <a:gd name="connsiteY505" fmla="*/ 3345323 h 3485424"/>
                <a:gd name="connsiteX506" fmla="*/ 1305719 w 3485425"/>
                <a:gd name="connsiteY506" fmla="*/ 3309540 h 3485424"/>
                <a:gd name="connsiteX507" fmla="*/ 1308037 w 3485425"/>
                <a:gd name="connsiteY507" fmla="*/ 3264769 h 3485424"/>
                <a:gd name="connsiteX508" fmla="*/ 1308085 w 3485425"/>
                <a:gd name="connsiteY508" fmla="*/ 3263644 h 3485424"/>
                <a:gd name="connsiteX509" fmla="*/ 1315806 w 3485425"/>
                <a:gd name="connsiteY509" fmla="*/ 3259664 h 3485424"/>
                <a:gd name="connsiteX510" fmla="*/ 1320502 w 3485425"/>
                <a:gd name="connsiteY510" fmla="*/ 3266971 h 3485424"/>
                <a:gd name="connsiteX511" fmla="*/ 1320328 w 3485425"/>
                <a:gd name="connsiteY511" fmla="*/ 3267306 h 3485424"/>
                <a:gd name="connsiteX512" fmla="*/ 1320462 w 3485425"/>
                <a:gd name="connsiteY512" fmla="*/ 3267342 h 3485424"/>
                <a:gd name="connsiteX513" fmla="*/ 1322626 w 3485425"/>
                <a:gd name="connsiteY513" fmla="*/ 3309144 h 3485424"/>
                <a:gd name="connsiteX514" fmla="*/ 1323416 w 3485425"/>
                <a:gd name="connsiteY514" fmla="*/ 3309355 h 3485424"/>
                <a:gd name="connsiteX515" fmla="*/ 1346191 w 3485425"/>
                <a:gd name="connsiteY515" fmla="*/ 3274236 h 3485424"/>
                <a:gd name="connsiteX516" fmla="*/ 1346355 w 3485425"/>
                <a:gd name="connsiteY516" fmla="*/ 3274280 h 3485424"/>
                <a:gd name="connsiteX517" fmla="*/ 1346372 w 3485425"/>
                <a:gd name="connsiteY517" fmla="*/ 3273903 h 3485424"/>
                <a:gd name="connsiteX518" fmla="*/ 1354093 w 3485425"/>
                <a:gd name="connsiteY518" fmla="*/ 3269922 h 3485424"/>
                <a:gd name="connsiteX519" fmla="*/ 1358788 w 3485425"/>
                <a:gd name="connsiteY519" fmla="*/ 3277230 h 3485424"/>
                <a:gd name="connsiteX520" fmla="*/ 1357712 w 3485425"/>
                <a:gd name="connsiteY520" fmla="*/ 3279296 h 3485424"/>
                <a:gd name="connsiteX521" fmla="*/ 1357674 w 3485425"/>
                <a:gd name="connsiteY521" fmla="*/ 3279326 h 3485424"/>
                <a:gd name="connsiteX522" fmla="*/ 1337860 w 3485425"/>
                <a:gd name="connsiteY522" fmla="*/ 3318152 h 3485424"/>
                <a:gd name="connsiteX523" fmla="*/ 1333655 w 3485425"/>
                <a:gd name="connsiteY523" fmla="*/ 3356935 h 3485424"/>
                <a:gd name="connsiteX524" fmla="*/ 1365781 w 3485425"/>
                <a:gd name="connsiteY524" fmla="*/ 3338387 h 3485424"/>
                <a:gd name="connsiteX525" fmla="*/ 1370929 w 3485425"/>
                <a:gd name="connsiteY525" fmla="*/ 3339766 h 3485424"/>
                <a:gd name="connsiteX526" fmla="*/ 1376162 w 3485425"/>
                <a:gd name="connsiteY526" fmla="*/ 3340803 h 3485424"/>
                <a:gd name="connsiteX527" fmla="*/ 1396873 w 3485425"/>
                <a:gd name="connsiteY527" fmla="*/ 3371752 h 3485424"/>
                <a:gd name="connsiteX528" fmla="*/ 1410263 w 3485425"/>
                <a:gd name="connsiteY528" fmla="*/ 3335003 h 3485424"/>
                <a:gd name="connsiteX529" fmla="*/ 1409615 w 3485425"/>
                <a:gd name="connsiteY529" fmla="*/ 3290177 h 3485424"/>
                <a:gd name="connsiteX530" fmla="*/ 1409590 w 3485425"/>
                <a:gd name="connsiteY530" fmla="*/ 3289051 h 3485424"/>
                <a:gd name="connsiteX531" fmla="*/ 1417031 w 3485425"/>
                <a:gd name="connsiteY531" fmla="*/ 3284569 h 3485424"/>
                <a:gd name="connsiteX532" fmla="*/ 1422200 w 3485425"/>
                <a:gd name="connsiteY532" fmla="*/ 3291550 h 3485424"/>
                <a:gd name="connsiteX533" fmla="*/ 1422048 w 3485425"/>
                <a:gd name="connsiteY533" fmla="*/ 3291895 h 3485424"/>
                <a:gd name="connsiteX534" fmla="*/ 1422185 w 3485425"/>
                <a:gd name="connsiteY534" fmla="*/ 3291922 h 3485424"/>
                <a:gd name="connsiteX535" fmla="*/ 1427108 w 3485425"/>
                <a:gd name="connsiteY535" fmla="*/ 3333490 h 3485424"/>
                <a:gd name="connsiteX536" fmla="*/ 1427909 w 3485425"/>
                <a:gd name="connsiteY536" fmla="*/ 3333649 h 3485424"/>
                <a:gd name="connsiteX537" fmla="*/ 1448313 w 3485425"/>
                <a:gd name="connsiteY537" fmla="*/ 3297100 h 3485424"/>
                <a:gd name="connsiteX538" fmla="*/ 1448479 w 3485425"/>
                <a:gd name="connsiteY538" fmla="*/ 3297133 h 3485424"/>
                <a:gd name="connsiteX539" fmla="*/ 1448471 w 3485425"/>
                <a:gd name="connsiteY539" fmla="*/ 3296756 h 3485424"/>
                <a:gd name="connsiteX540" fmla="*/ 1455911 w 3485425"/>
                <a:gd name="connsiteY540" fmla="*/ 3292274 h 3485424"/>
                <a:gd name="connsiteX541" fmla="*/ 1461081 w 3485425"/>
                <a:gd name="connsiteY541" fmla="*/ 3299255 h 3485424"/>
                <a:gd name="connsiteX542" fmla="*/ 1460143 w 3485425"/>
                <a:gd name="connsiteY542" fmla="*/ 3301388 h 3485424"/>
                <a:gd name="connsiteX543" fmla="*/ 1460107 w 3485425"/>
                <a:gd name="connsiteY543" fmla="*/ 3301420 h 3485424"/>
                <a:gd name="connsiteX544" fmla="*/ 1442904 w 3485425"/>
                <a:gd name="connsiteY544" fmla="*/ 3341471 h 3485424"/>
                <a:gd name="connsiteX545" fmla="*/ 1441271 w 3485425"/>
                <a:gd name="connsiteY545" fmla="*/ 3380447 h 3485424"/>
                <a:gd name="connsiteX546" fmla="*/ 1472101 w 3485425"/>
                <a:gd name="connsiteY546" fmla="*/ 3359816 h 3485424"/>
                <a:gd name="connsiteX547" fmla="*/ 1476731 w 3485425"/>
                <a:gd name="connsiteY547" fmla="*/ 3360733 h 3485424"/>
                <a:gd name="connsiteX548" fmla="*/ 1481416 w 3485425"/>
                <a:gd name="connsiteY548" fmla="*/ 3361347 h 3485424"/>
                <a:gd name="connsiteX549" fmla="*/ 1504106 w 3485425"/>
                <a:gd name="connsiteY549" fmla="*/ 3390875 h 3485424"/>
                <a:gd name="connsiteX550" fmla="*/ 1515065 w 3485425"/>
                <a:gd name="connsiteY550" fmla="*/ 3353329 h 3485424"/>
                <a:gd name="connsiteX551" fmla="*/ 1511489 w 3485425"/>
                <a:gd name="connsiteY551" fmla="*/ 3308642 h 3485424"/>
                <a:gd name="connsiteX552" fmla="*/ 1511390 w 3485425"/>
                <a:gd name="connsiteY552" fmla="*/ 3307520 h 3485424"/>
                <a:gd name="connsiteX553" fmla="*/ 1518522 w 3485425"/>
                <a:gd name="connsiteY553" fmla="*/ 3302561 h 3485424"/>
                <a:gd name="connsiteX554" fmla="*/ 1524136 w 3485425"/>
                <a:gd name="connsiteY554" fmla="*/ 3309189 h 3485424"/>
                <a:gd name="connsiteX555" fmla="*/ 1524007 w 3485425"/>
                <a:gd name="connsiteY555" fmla="*/ 3309544 h 3485424"/>
                <a:gd name="connsiteX556" fmla="*/ 1524145 w 3485425"/>
                <a:gd name="connsiteY556" fmla="*/ 3309562 h 3485424"/>
                <a:gd name="connsiteX557" fmla="*/ 1531775 w 3485425"/>
                <a:gd name="connsiteY557" fmla="*/ 3350718 h 3485424"/>
                <a:gd name="connsiteX558" fmla="*/ 1532585 w 3485425"/>
                <a:gd name="connsiteY558" fmla="*/ 3350824 h 3485424"/>
                <a:gd name="connsiteX559" fmla="*/ 1550556 w 3485425"/>
                <a:gd name="connsiteY559" fmla="*/ 3313020 h 3485424"/>
                <a:gd name="connsiteX560" fmla="*/ 1550724 w 3485425"/>
                <a:gd name="connsiteY560" fmla="*/ 3313043 h 3485424"/>
                <a:gd name="connsiteX561" fmla="*/ 1550691 w 3485425"/>
                <a:gd name="connsiteY561" fmla="*/ 3312667 h 3485424"/>
                <a:gd name="connsiteX562" fmla="*/ 1557823 w 3485425"/>
                <a:gd name="connsiteY562" fmla="*/ 3307708 h 3485424"/>
                <a:gd name="connsiteX563" fmla="*/ 1563437 w 3485425"/>
                <a:gd name="connsiteY563" fmla="*/ 3314336 h 3485424"/>
                <a:gd name="connsiteX564" fmla="*/ 1562641 w 3485425"/>
                <a:gd name="connsiteY564" fmla="*/ 3316525 h 3485424"/>
                <a:gd name="connsiteX565" fmla="*/ 1562608 w 3485425"/>
                <a:gd name="connsiteY565" fmla="*/ 3316560 h 3485424"/>
                <a:gd name="connsiteX566" fmla="*/ 1548059 w 3485425"/>
                <a:gd name="connsiteY566" fmla="*/ 3357651 h 3485424"/>
                <a:gd name="connsiteX567" fmla="*/ 1548978 w 3485425"/>
                <a:gd name="connsiteY567" fmla="*/ 3396649 h 3485424"/>
                <a:gd name="connsiteX568" fmla="*/ 1578393 w 3485425"/>
                <a:gd name="connsiteY568" fmla="*/ 3374047 h 3485424"/>
                <a:gd name="connsiteX569" fmla="*/ 1583685 w 3485425"/>
                <a:gd name="connsiteY569" fmla="*/ 3374740 h 3485424"/>
                <a:gd name="connsiteX570" fmla="*/ 1589001 w 3485425"/>
                <a:gd name="connsiteY570" fmla="*/ 3375081 h 3485424"/>
                <a:gd name="connsiteX571" fmla="*/ 1613594 w 3485425"/>
                <a:gd name="connsiteY571" fmla="*/ 3403045 h 3485424"/>
                <a:gd name="connsiteX572" fmla="*/ 1622046 w 3485425"/>
                <a:gd name="connsiteY572" fmla="*/ 3364857 h 3485424"/>
                <a:gd name="connsiteX573" fmla="*/ 1615524 w 3485425"/>
                <a:gd name="connsiteY573" fmla="*/ 3320503 h 3485424"/>
                <a:gd name="connsiteX574" fmla="*/ 1615350 w 3485425"/>
                <a:gd name="connsiteY574" fmla="*/ 3319390 h 3485424"/>
                <a:gd name="connsiteX575" fmla="*/ 1622139 w 3485425"/>
                <a:gd name="connsiteY575" fmla="*/ 3313971 h 3485424"/>
                <a:gd name="connsiteX576" fmla="*/ 1628179 w 3485425"/>
                <a:gd name="connsiteY576" fmla="*/ 3320213 h 3485424"/>
                <a:gd name="connsiteX577" fmla="*/ 1628074 w 3485425"/>
                <a:gd name="connsiteY577" fmla="*/ 3320575 h 3485424"/>
                <a:gd name="connsiteX578" fmla="*/ 1628213 w 3485425"/>
                <a:gd name="connsiteY578" fmla="*/ 3320584 h 3485424"/>
                <a:gd name="connsiteX579" fmla="*/ 1638547 w 3485425"/>
                <a:gd name="connsiteY579" fmla="*/ 3361146 h 3485424"/>
                <a:gd name="connsiteX580" fmla="*/ 1639362 w 3485425"/>
                <a:gd name="connsiteY580" fmla="*/ 3361199 h 3485424"/>
                <a:gd name="connsiteX581" fmla="*/ 1654794 w 3485425"/>
                <a:gd name="connsiteY581" fmla="*/ 3322289 h 3485424"/>
                <a:gd name="connsiteX582" fmla="*/ 1654964 w 3485425"/>
                <a:gd name="connsiteY582" fmla="*/ 3322300 h 3485424"/>
                <a:gd name="connsiteX583" fmla="*/ 1654906 w 3485425"/>
                <a:gd name="connsiteY583" fmla="*/ 3321927 h 3485424"/>
                <a:gd name="connsiteX584" fmla="*/ 1661694 w 3485425"/>
                <a:gd name="connsiteY584" fmla="*/ 3316508 h 3485424"/>
                <a:gd name="connsiteX585" fmla="*/ 1667735 w 3485425"/>
                <a:gd name="connsiteY585" fmla="*/ 3322750 h 3485424"/>
                <a:gd name="connsiteX586" fmla="*/ 1667085 w 3485425"/>
                <a:gd name="connsiteY586" fmla="*/ 3324988 h 3485424"/>
                <a:gd name="connsiteX587" fmla="*/ 1667054 w 3485425"/>
                <a:gd name="connsiteY587" fmla="*/ 3325024 h 3485424"/>
                <a:gd name="connsiteX588" fmla="*/ 1655254 w 3485425"/>
                <a:gd name="connsiteY588" fmla="*/ 3366987 h 3485424"/>
                <a:gd name="connsiteX589" fmla="*/ 1658749 w 3485425"/>
                <a:gd name="connsiteY589" fmla="*/ 3405840 h 3485424"/>
                <a:gd name="connsiteX590" fmla="*/ 1686605 w 3485425"/>
                <a:gd name="connsiteY590" fmla="*/ 3381341 h 3485424"/>
                <a:gd name="connsiteX591" fmla="*/ 1690211 w 3485425"/>
                <a:gd name="connsiteY591" fmla="*/ 3381573 h 3485424"/>
                <a:gd name="connsiteX592" fmla="*/ 1693811 w 3485425"/>
                <a:gd name="connsiteY592" fmla="*/ 3381573 h 3485424"/>
                <a:gd name="connsiteX593" fmla="*/ 1720143 w 3485425"/>
                <a:gd name="connsiteY593" fmla="*/ 3407905 h 3485424"/>
                <a:gd name="connsiteX594" fmla="*/ 1726133 w 3485425"/>
                <a:gd name="connsiteY594" fmla="*/ 3369254 h 3485424"/>
                <a:gd name="connsiteX595" fmla="*/ 1716785 w 3485425"/>
                <a:gd name="connsiteY595" fmla="*/ 3325409 h 3485424"/>
                <a:gd name="connsiteX596" fmla="*/ 1716540 w 3485425"/>
                <a:gd name="connsiteY596" fmla="*/ 3324309 h 3485424"/>
                <a:gd name="connsiteX597" fmla="*/ 1722968 w 3485425"/>
                <a:gd name="connsiteY597" fmla="*/ 3318466 h 3485424"/>
                <a:gd name="connsiteX598" fmla="*/ 1729396 w 3485425"/>
                <a:gd name="connsiteY598" fmla="*/ 3324310 h 3485424"/>
                <a:gd name="connsiteX599" fmla="*/ 1729314 w 3485425"/>
                <a:gd name="connsiteY599" fmla="*/ 3324678 h 3485424"/>
                <a:gd name="connsiteX600" fmla="*/ 1729453 w 3485425"/>
                <a:gd name="connsiteY600" fmla="*/ 3324678 h 3485424"/>
                <a:gd name="connsiteX601" fmla="*/ 1742362 w 3485425"/>
                <a:gd name="connsiteY601" fmla="*/ 3364495 h 3485424"/>
                <a:gd name="connsiteX602" fmla="*/ 1743180 w 3485425"/>
                <a:gd name="connsiteY602" fmla="*/ 3364495 h 3485424"/>
                <a:gd name="connsiteX603" fmla="*/ 1756090 w 3485425"/>
                <a:gd name="connsiteY603" fmla="*/ 3324678 h 3485424"/>
                <a:gd name="connsiteX604" fmla="*/ 1756260 w 3485425"/>
                <a:gd name="connsiteY604" fmla="*/ 3324678 h 3485424"/>
                <a:gd name="connsiteX605" fmla="*/ 1756178 w 3485425"/>
                <a:gd name="connsiteY605" fmla="*/ 3324310 h 3485424"/>
                <a:gd name="connsiteX606" fmla="*/ 1762605 w 3485425"/>
                <a:gd name="connsiteY606" fmla="*/ 3318466 h 3485424"/>
                <a:gd name="connsiteX607" fmla="*/ 1769033 w 3485425"/>
                <a:gd name="connsiteY607" fmla="*/ 3324310 h 3485424"/>
                <a:gd name="connsiteX608" fmla="*/ 1768527 w 3485425"/>
                <a:gd name="connsiteY608" fmla="*/ 3326584 h 3485424"/>
                <a:gd name="connsiteX609" fmla="*/ 1768499 w 3485425"/>
                <a:gd name="connsiteY609" fmla="*/ 3326623 h 3485424"/>
                <a:gd name="connsiteX610" fmla="*/ 1759409 w 3485425"/>
                <a:gd name="connsiteY610" fmla="*/ 3369254 h 3485424"/>
                <a:gd name="connsiteX611" fmla="*/ 1765384 w 3485425"/>
                <a:gd name="connsiteY611" fmla="*/ 3407804 h 3485424"/>
                <a:gd name="connsiteX612" fmla="*/ 1791615 w 3485425"/>
                <a:gd name="connsiteY612" fmla="*/ 3381573 h 3485424"/>
                <a:gd name="connsiteX613" fmla="*/ 1796940 w 3485425"/>
                <a:gd name="connsiteY613" fmla="*/ 3381573 h 3485424"/>
                <a:gd name="connsiteX614" fmla="*/ 1802267 w 3485425"/>
                <a:gd name="connsiteY614" fmla="*/ 3381220 h 3485424"/>
                <a:gd name="connsiteX615" fmla="*/ 1830283 w 3485425"/>
                <a:gd name="connsiteY615" fmla="*/ 3405753 h 3485424"/>
                <a:gd name="connsiteX616" fmla="*/ 1833705 w 3485425"/>
                <a:gd name="connsiteY616" fmla="*/ 3366791 h 3485424"/>
                <a:gd name="connsiteX617" fmla="*/ 1821478 w 3485425"/>
                <a:gd name="connsiteY617" fmla="*/ 3323660 h 3485424"/>
                <a:gd name="connsiteX618" fmla="*/ 1821162 w 3485425"/>
                <a:gd name="connsiteY618" fmla="*/ 3322579 h 3485424"/>
                <a:gd name="connsiteX619" fmla="*/ 1827189 w 3485425"/>
                <a:gd name="connsiteY619" fmla="*/ 3316324 h 3485424"/>
                <a:gd name="connsiteX620" fmla="*/ 1833989 w 3485425"/>
                <a:gd name="connsiteY620" fmla="*/ 3321729 h 3485424"/>
                <a:gd name="connsiteX621" fmla="*/ 1833932 w 3485425"/>
                <a:gd name="connsiteY621" fmla="*/ 3322102 h 3485424"/>
                <a:gd name="connsiteX622" fmla="*/ 1834070 w 3485425"/>
                <a:gd name="connsiteY622" fmla="*/ 3322093 h 3485424"/>
                <a:gd name="connsiteX623" fmla="*/ 1849584 w 3485425"/>
                <a:gd name="connsiteY623" fmla="*/ 3360969 h 3485424"/>
                <a:gd name="connsiteX624" fmla="*/ 1850400 w 3485425"/>
                <a:gd name="connsiteY624" fmla="*/ 3360915 h 3485424"/>
                <a:gd name="connsiteX625" fmla="*/ 1860649 w 3485425"/>
                <a:gd name="connsiteY625" fmla="*/ 3320332 h 3485424"/>
                <a:gd name="connsiteX626" fmla="*/ 1860818 w 3485425"/>
                <a:gd name="connsiteY626" fmla="*/ 3320321 h 3485424"/>
                <a:gd name="connsiteX627" fmla="*/ 1860712 w 3485425"/>
                <a:gd name="connsiteY627" fmla="*/ 3319958 h 3485424"/>
                <a:gd name="connsiteX628" fmla="*/ 1866740 w 3485425"/>
                <a:gd name="connsiteY628" fmla="*/ 3313703 h 3485424"/>
                <a:gd name="connsiteX629" fmla="*/ 1873539 w 3485425"/>
                <a:gd name="connsiteY629" fmla="*/ 3319108 h 3485424"/>
                <a:gd name="connsiteX630" fmla="*/ 1873186 w 3485425"/>
                <a:gd name="connsiteY630" fmla="*/ 3321411 h 3485424"/>
                <a:gd name="connsiteX631" fmla="*/ 1873159 w 3485425"/>
                <a:gd name="connsiteY631" fmla="*/ 3321452 h 3485424"/>
                <a:gd name="connsiteX632" fmla="*/ 1866908 w 3485425"/>
                <a:gd name="connsiteY632" fmla="*/ 3364591 h 3485424"/>
                <a:gd name="connsiteX633" fmla="*/ 1875418 w 3485425"/>
                <a:gd name="connsiteY633" fmla="*/ 3402661 h 3485424"/>
                <a:gd name="connsiteX634" fmla="*/ 1899858 w 3485425"/>
                <a:gd name="connsiteY634" fmla="*/ 3374753 h 3485424"/>
                <a:gd name="connsiteX635" fmla="*/ 1904584 w 3485425"/>
                <a:gd name="connsiteY635" fmla="*/ 3374440 h 3485424"/>
                <a:gd name="connsiteX636" fmla="*/ 1909253 w 3485425"/>
                <a:gd name="connsiteY636" fmla="*/ 3373822 h 3485424"/>
                <a:gd name="connsiteX637" fmla="*/ 1938813 w 3485425"/>
                <a:gd name="connsiteY637" fmla="*/ 3396472 h 3485424"/>
                <a:gd name="connsiteX638" fmla="*/ 1939681 w 3485425"/>
                <a:gd name="connsiteY638" fmla="*/ 3357369 h 3485424"/>
                <a:gd name="connsiteX639" fmla="*/ 1924660 w 3485425"/>
                <a:gd name="connsiteY639" fmla="*/ 3315130 h 3485424"/>
                <a:gd name="connsiteX640" fmla="*/ 1924274 w 3485425"/>
                <a:gd name="connsiteY640" fmla="*/ 3314072 h 3485424"/>
                <a:gd name="connsiteX641" fmla="*/ 1929879 w 3485425"/>
                <a:gd name="connsiteY641" fmla="*/ 3307436 h 3485424"/>
                <a:gd name="connsiteX642" fmla="*/ 1937018 w 3485425"/>
                <a:gd name="connsiteY642" fmla="*/ 3312385 h 3485424"/>
                <a:gd name="connsiteX643" fmla="*/ 1936985 w 3485425"/>
                <a:gd name="connsiteY643" fmla="*/ 3312761 h 3485424"/>
                <a:gd name="connsiteX644" fmla="*/ 1937123 w 3485425"/>
                <a:gd name="connsiteY644" fmla="*/ 3312743 h 3485424"/>
                <a:gd name="connsiteX645" fmla="*/ 1955145 w 3485425"/>
                <a:gd name="connsiteY645" fmla="*/ 3350522 h 3485424"/>
                <a:gd name="connsiteX646" fmla="*/ 1955955 w 3485425"/>
                <a:gd name="connsiteY646" fmla="*/ 3350415 h 3485424"/>
                <a:gd name="connsiteX647" fmla="*/ 1963529 w 3485425"/>
                <a:gd name="connsiteY647" fmla="*/ 3309248 h 3485424"/>
                <a:gd name="connsiteX648" fmla="*/ 1963698 w 3485425"/>
                <a:gd name="connsiteY648" fmla="*/ 3309226 h 3485424"/>
                <a:gd name="connsiteX649" fmla="*/ 1963568 w 3485425"/>
                <a:gd name="connsiteY649" fmla="*/ 3308871 h 3485424"/>
                <a:gd name="connsiteX650" fmla="*/ 1969174 w 3485425"/>
                <a:gd name="connsiteY650" fmla="*/ 3302236 h 3485424"/>
                <a:gd name="connsiteX651" fmla="*/ 1976312 w 3485425"/>
                <a:gd name="connsiteY651" fmla="*/ 3307185 h 3485424"/>
                <a:gd name="connsiteX652" fmla="*/ 1976110 w 3485425"/>
                <a:gd name="connsiteY652" fmla="*/ 3309506 h 3485424"/>
                <a:gd name="connsiteX653" fmla="*/ 1976086 w 3485425"/>
                <a:gd name="connsiteY653" fmla="*/ 3309548 h 3485424"/>
                <a:gd name="connsiteX654" fmla="*/ 1972669 w 3485425"/>
                <a:gd name="connsiteY654" fmla="*/ 3353003 h 3485424"/>
                <a:gd name="connsiteX655" fmla="*/ 1983650 w 3485425"/>
                <a:gd name="connsiteY655" fmla="*/ 3390436 h 3485424"/>
                <a:gd name="connsiteX656" fmla="*/ 2006213 w 3485425"/>
                <a:gd name="connsiteY656" fmla="*/ 3360990 h 3485424"/>
                <a:gd name="connsiteX657" fmla="*/ 2011489 w 3485425"/>
                <a:gd name="connsiteY657" fmla="*/ 3360292 h 3485424"/>
                <a:gd name="connsiteX658" fmla="*/ 2016726 w 3485425"/>
                <a:gd name="connsiteY658" fmla="*/ 3359243 h 3485424"/>
                <a:gd name="connsiteX659" fmla="*/ 2047718 w 3485425"/>
                <a:gd name="connsiteY659" fmla="*/ 3379889 h 3485424"/>
                <a:gd name="connsiteX660" fmla="*/ 2045999 w 3485425"/>
                <a:gd name="connsiteY660" fmla="*/ 3340814 h 3485424"/>
                <a:gd name="connsiteX661" fmla="*/ 2028219 w 3485425"/>
                <a:gd name="connsiteY661" fmla="*/ 3299660 h 3485424"/>
                <a:gd name="connsiteX662" fmla="*/ 2027764 w 3485425"/>
                <a:gd name="connsiteY662" fmla="*/ 3298630 h 3485424"/>
                <a:gd name="connsiteX663" fmla="*/ 2032918 w 3485425"/>
                <a:gd name="connsiteY663" fmla="*/ 3291638 h 3485424"/>
                <a:gd name="connsiteX664" fmla="*/ 2040368 w 3485425"/>
                <a:gd name="connsiteY664" fmla="*/ 3296104 h 3485424"/>
                <a:gd name="connsiteX665" fmla="*/ 2040361 w 3485425"/>
                <a:gd name="connsiteY665" fmla="*/ 3296482 h 3485424"/>
                <a:gd name="connsiteX666" fmla="*/ 2040497 w 3485425"/>
                <a:gd name="connsiteY666" fmla="*/ 3296454 h 3485424"/>
                <a:gd name="connsiteX667" fmla="*/ 2060977 w 3485425"/>
                <a:gd name="connsiteY667" fmla="*/ 3332959 h 3485424"/>
                <a:gd name="connsiteX668" fmla="*/ 2061779 w 3485425"/>
                <a:gd name="connsiteY668" fmla="*/ 3332799 h 3485424"/>
                <a:gd name="connsiteX669" fmla="*/ 2066614 w 3485425"/>
                <a:gd name="connsiteY669" fmla="*/ 3291221 h 3485424"/>
                <a:gd name="connsiteX670" fmla="*/ 2066781 w 3485425"/>
                <a:gd name="connsiteY670" fmla="*/ 3291188 h 3485424"/>
                <a:gd name="connsiteX671" fmla="*/ 2066628 w 3485425"/>
                <a:gd name="connsiteY671" fmla="*/ 3290843 h 3485424"/>
                <a:gd name="connsiteX672" fmla="*/ 2071783 w 3485425"/>
                <a:gd name="connsiteY672" fmla="*/ 3283851 h 3485424"/>
                <a:gd name="connsiteX673" fmla="*/ 2079233 w 3485425"/>
                <a:gd name="connsiteY673" fmla="*/ 3288317 h 3485424"/>
                <a:gd name="connsiteX674" fmla="*/ 2079184 w 3485425"/>
                <a:gd name="connsiteY674" fmla="*/ 3290647 h 3485424"/>
                <a:gd name="connsiteX675" fmla="*/ 2079164 w 3485425"/>
                <a:gd name="connsiteY675" fmla="*/ 3290690 h 3485424"/>
                <a:gd name="connsiteX676" fmla="*/ 2078627 w 3485425"/>
                <a:gd name="connsiteY676" fmla="*/ 3334277 h 3485424"/>
                <a:gd name="connsiteX677" fmla="*/ 2092058 w 3485425"/>
                <a:gd name="connsiteY677" fmla="*/ 3370901 h 3485424"/>
                <a:gd name="connsiteX678" fmla="*/ 2112625 w 3485425"/>
                <a:gd name="connsiteY678" fmla="*/ 3340028 h 3485424"/>
                <a:gd name="connsiteX679" fmla="*/ 2116169 w 3485425"/>
                <a:gd name="connsiteY679" fmla="*/ 3339318 h 3485424"/>
                <a:gd name="connsiteX680" fmla="*/ 2119645 w 3485425"/>
                <a:gd name="connsiteY680" fmla="*/ 3338387 h 3485424"/>
                <a:gd name="connsiteX681" fmla="*/ 2151895 w 3485425"/>
                <a:gd name="connsiteY681" fmla="*/ 3357006 h 3485424"/>
                <a:gd name="connsiteX682" fmla="*/ 2147678 w 3485425"/>
                <a:gd name="connsiteY682" fmla="*/ 3318122 h 3485424"/>
                <a:gd name="connsiteX683" fmla="*/ 2127301 w 3485425"/>
                <a:gd name="connsiteY683" fmla="*/ 3278190 h 3485424"/>
                <a:gd name="connsiteX684" fmla="*/ 2126780 w 3485425"/>
                <a:gd name="connsiteY684" fmla="*/ 3277192 h 3485424"/>
                <a:gd name="connsiteX685" fmla="*/ 2131476 w 3485425"/>
                <a:gd name="connsiteY685" fmla="*/ 3269884 h 3485424"/>
                <a:gd name="connsiteX686" fmla="*/ 2139197 w 3485425"/>
                <a:gd name="connsiteY686" fmla="*/ 3273865 h 3485424"/>
                <a:gd name="connsiteX687" fmla="*/ 2139214 w 3485425"/>
                <a:gd name="connsiteY687" fmla="*/ 3274241 h 3485424"/>
                <a:gd name="connsiteX688" fmla="*/ 2139348 w 3485425"/>
                <a:gd name="connsiteY688" fmla="*/ 3274206 h 3485424"/>
                <a:gd name="connsiteX689" fmla="*/ 2162123 w 3485425"/>
                <a:gd name="connsiteY689" fmla="*/ 3309325 h 3485424"/>
                <a:gd name="connsiteX690" fmla="*/ 2162912 w 3485425"/>
                <a:gd name="connsiteY690" fmla="*/ 3309113 h 3485424"/>
                <a:gd name="connsiteX691" fmla="*/ 2165077 w 3485425"/>
                <a:gd name="connsiteY691" fmla="*/ 3267311 h 3485424"/>
                <a:gd name="connsiteX692" fmla="*/ 2165241 w 3485425"/>
                <a:gd name="connsiteY692" fmla="*/ 3267268 h 3485424"/>
                <a:gd name="connsiteX693" fmla="*/ 2165066 w 3485425"/>
                <a:gd name="connsiteY693" fmla="*/ 3266933 h 3485424"/>
                <a:gd name="connsiteX694" fmla="*/ 2169763 w 3485425"/>
                <a:gd name="connsiteY694" fmla="*/ 3259625 h 3485424"/>
                <a:gd name="connsiteX695" fmla="*/ 2177484 w 3485425"/>
                <a:gd name="connsiteY695" fmla="*/ 3263606 h 3485424"/>
                <a:gd name="connsiteX696" fmla="*/ 2177584 w 3485425"/>
                <a:gd name="connsiteY696" fmla="*/ 3265933 h 3485424"/>
                <a:gd name="connsiteX697" fmla="*/ 2177567 w 3485425"/>
                <a:gd name="connsiteY697" fmla="*/ 3265978 h 3485424"/>
                <a:gd name="connsiteX698" fmla="*/ 2179820 w 3485425"/>
                <a:gd name="connsiteY698" fmla="*/ 3309510 h 3485424"/>
                <a:gd name="connsiteX699" fmla="*/ 2195569 w 3485425"/>
                <a:gd name="connsiteY699" fmla="*/ 3345199 h 3485424"/>
                <a:gd name="connsiteX700" fmla="*/ 2214117 w 3485425"/>
                <a:gd name="connsiteY700" fmla="*/ 3313073 h 3485424"/>
                <a:gd name="connsiteX701" fmla="*/ 2219261 w 3485425"/>
                <a:gd name="connsiteY701" fmla="*/ 3311695 h 3485424"/>
                <a:gd name="connsiteX702" fmla="*/ 2224316 w 3485425"/>
                <a:gd name="connsiteY702" fmla="*/ 3309975 h 3485424"/>
                <a:gd name="connsiteX703" fmla="*/ 2257726 w 3485425"/>
                <a:gd name="connsiteY703" fmla="*/ 3326422 h 3485424"/>
                <a:gd name="connsiteX704" fmla="*/ 2250948 w 3485425"/>
                <a:gd name="connsiteY704" fmla="*/ 3287901 h 3485424"/>
                <a:gd name="connsiteX705" fmla="*/ 2227974 w 3485425"/>
                <a:gd name="connsiteY705" fmla="*/ 3249404 h 3485424"/>
                <a:gd name="connsiteX706" fmla="*/ 2227389 w 3485425"/>
                <a:gd name="connsiteY706" fmla="*/ 3248442 h 3485424"/>
                <a:gd name="connsiteX707" fmla="*/ 2231592 w 3485425"/>
                <a:gd name="connsiteY707" fmla="*/ 3240840 h 3485424"/>
                <a:gd name="connsiteX708" fmla="*/ 2239559 w 3485425"/>
                <a:gd name="connsiteY708" fmla="*/ 3244301 h 3485424"/>
                <a:gd name="connsiteX709" fmla="*/ 2239600 w 3485425"/>
                <a:gd name="connsiteY709" fmla="*/ 3244676 h 3485424"/>
                <a:gd name="connsiteX710" fmla="*/ 2239732 w 3485425"/>
                <a:gd name="connsiteY710" fmla="*/ 3244631 h 3485424"/>
                <a:gd name="connsiteX711" fmla="*/ 2264779 w 3485425"/>
                <a:gd name="connsiteY711" fmla="*/ 3278168 h 3485424"/>
                <a:gd name="connsiteX712" fmla="*/ 2265553 w 3485425"/>
                <a:gd name="connsiteY712" fmla="*/ 3277905 h 3485424"/>
                <a:gd name="connsiteX713" fmla="*/ 2264949 w 3485425"/>
                <a:gd name="connsiteY713" fmla="*/ 3236052 h 3485424"/>
                <a:gd name="connsiteX714" fmla="*/ 2265110 w 3485425"/>
                <a:gd name="connsiteY714" fmla="*/ 3235997 h 3485424"/>
                <a:gd name="connsiteX715" fmla="*/ 2264913 w 3485425"/>
                <a:gd name="connsiteY715" fmla="*/ 3235675 h 3485424"/>
                <a:gd name="connsiteX716" fmla="*/ 2269116 w 3485425"/>
                <a:gd name="connsiteY716" fmla="*/ 3228072 h 3485424"/>
                <a:gd name="connsiteX717" fmla="*/ 2277083 w 3485425"/>
                <a:gd name="connsiteY717" fmla="*/ 3231534 h 3485424"/>
                <a:gd name="connsiteX718" fmla="*/ 2277338 w 3485425"/>
                <a:gd name="connsiteY718" fmla="*/ 3233850 h 3485424"/>
                <a:gd name="connsiteX719" fmla="*/ 2277323 w 3485425"/>
                <a:gd name="connsiteY719" fmla="*/ 3233896 h 3485424"/>
                <a:gd name="connsiteX720" fmla="*/ 2282450 w 3485425"/>
                <a:gd name="connsiteY720" fmla="*/ 3277183 h 3485424"/>
                <a:gd name="connsiteX721" fmla="*/ 2300524 w 3485425"/>
                <a:gd name="connsiteY721" fmla="*/ 3311753 h 3485424"/>
                <a:gd name="connsiteX722" fmla="*/ 2316908 w 3485425"/>
                <a:gd name="connsiteY722" fmla="*/ 3278471 h 3485424"/>
                <a:gd name="connsiteX723" fmla="*/ 2321381 w 3485425"/>
                <a:gd name="connsiteY723" fmla="*/ 3276949 h 3485424"/>
                <a:gd name="connsiteX724" fmla="*/ 2325740 w 3485425"/>
                <a:gd name="connsiteY724" fmla="*/ 3275140 h 3485424"/>
                <a:gd name="connsiteX725" fmla="*/ 2360155 w 3485425"/>
                <a:gd name="connsiteY725" fmla="*/ 3289367 h 3485424"/>
                <a:gd name="connsiteX726" fmla="*/ 2350872 w 3485425"/>
                <a:gd name="connsiteY726" fmla="*/ 3251372 h 3485424"/>
                <a:gd name="connsiteX727" fmla="*/ 2325431 w 3485425"/>
                <a:gd name="connsiteY727" fmla="*/ 3214459 h 3485424"/>
                <a:gd name="connsiteX728" fmla="*/ 2324785 w 3485425"/>
                <a:gd name="connsiteY728" fmla="*/ 3213537 h 3485424"/>
                <a:gd name="connsiteX729" fmla="*/ 2328481 w 3485425"/>
                <a:gd name="connsiteY729" fmla="*/ 3205677 h 3485424"/>
                <a:gd name="connsiteX730" fmla="*/ 2336658 w 3485425"/>
                <a:gd name="connsiteY730" fmla="*/ 3208610 h 3485424"/>
                <a:gd name="connsiteX731" fmla="*/ 2336724 w 3485425"/>
                <a:gd name="connsiteY731" fmla="*/ 3208981 h 3485424"/>
                <a:gd name="connsiteX732" fmla="*/ 2336852 w 3485425"/>
                <a:gd name="connsiteY732" fmla="*/ 3208928 h 3485424"/>
                <a:gd name="connsiteX733" fmla="*/ 2364038 w 3485425"/>
                <a:gd name="connsiteY733" fmla="*/ 3240756 h 3485424"/>
                <a:gd name="connsiteX734" fmla="*/ 2364793 w 3485425"/>
                <a:gd name="connsiteY734" fmla="*/ 3240443 h 3485424"/>
                <a:gd name="connsiteX735" fmla="*/ 2361454 w 3485425"/>
                <a:gd name="connsiteY735" fmla="*/ 3198718 h 3485424"/>
                <a:gd name="connsiteX736" fmla="*/ 2361611 w 3485425"/>
                <a:gd name="connsiteY736" fmla="*/ 3198653 h 3485424"/>
                <a:gd name="connsiteX737" fmla="*/ 2361394 w 3485425"/>
                <a:gd name="connsiteY737" fmla="*/ 3198344 h 3485424"/>
                <a:gd name="connsiteX738" fmla="*/ 2365091 w 3485425"/>
                <a:gd name="connsiteY738" fmla="*/ 3190484 h 3485424"/>
                <a:gd name="connsiteX739" fmla="*/ 2373267 w 3485425"/>
                <a:gd name="connsiteY739" fmla="*/ 3193417 h 3485424"/>
                <a:gd name="connsiteX740" fmla="*/ 2373672 w 3485425"/>
                <a:gd name="connsiteY740" fmla="*/ 3195711 h 3485424"/>
                <a:gd name="connsiteX741" fmla="*/ 2373661 w 3485425"/>
                <a:gd name="connsiteY741" fmla="*/ 3195758 h 3485424"/>
                <a:gd name="connsiteX742" fmla="*/ 2381607 w 3485425"/>
                <a:gd name="connsiteY742" fmla="*/ 3238617 h 3485424"/>
                <a:gd name="connsiteX743" fmla="*/ 2401902 w 3485425"/>
                <a:gd name="connsiteY743" fmla="*/ 3271932 h 3485424"/>
                <a:gd name="connsiteX744" fmla="*/ 2416075 w 3485425"/>
                <a:gd name="connsiteY744" fmla="*/ 3237650 h 3485424"/>
                <a:gd name="connsiteX745" fmla="*/ 2421002 w 3485425"/>
                <a:gd name="connsiteY745" fmla="*/ 3235605 h 3485424"/>
                <a:gd name="connsiteX746" fmla="*/ 2425779 w 3485425"/>
                <a:gd name="connsiteY746" fmla="*/ 3233241 h 3485424"/>
                <a:gd name="connsiteX747" fmla="*/ 2461059 w 3485425"/>
                <a:gd name="connsiteY747" fmla="*/ 3245162 h 3485424"/>
                <a:gd name="connsiteX748" fmla="*/ 2449285 w 3485425"/>
                <a:gd name="connsiteY748" fmla="*/ 3207864 h 3485424"/>
                <a:gd name="connsiteX749" fmla="*/ 2421459 w 3485425"/>
                <a:gd name="connsiteY749" fmla="*/ 3172714 h 3485424"/>
                <a:gd name="connsiteX750" fmla="*/ 2420752 w 3485425"/>
                <a:gd name="connsiteY750" fmla="*/ 3171837 h 3485424"/>
                <a:gd name="connsiteX751" fmla="*/ 2423922 w 3485425"/>
                <a:gd name="connsiteY751" fmla="*/ 3163749 h 3485424"/>
                <a:gd name="connsiteX752" fmla="*/ 2432274 w 3485425"/>
                <a:gd name="connsiteY752" fmla="*/ 3166135 h 3485424"/>
                <a:gd name="connsiteX753" fmla="*/ 2432364 w 3485425"/>
                <a:gd name="connsiteY753" fmla="*/ 3166501 h 3485424"/>
                <a:gd name="connsiteX754" fmla="*/ 2432489 w 3485425"/>
                <a:gd name="connsiteY754" fmla="*/ 3166440 h 3485424"/>
                <a:gd name="connsiteX755" fmla="*/ 2461719 w 3485425"/>
                <a:gd name="connsiteY755" fmla="*/ 3196400 h 3485424"/>
                <a:gd name="connsiteX756" fmla="*/ 2462452 w 3485425"/>
                <a:gd name="connsiteY756" fmla="*/ 3196038 h 3485424"/>
                <a:gd name="connsiteX757" fmla="*/ 2456362 w 3485425"/>
                <a:gd name="connsiteY757" fmla="*/ 3154625 h 3485424"/>
                <a:gd name="connsiteX758" fmla="*/ 2456514 w 3485425"/>
                <a:gd name="connsiteY758" fmla="*/ 3154550 h 3485424"/>
                <a:gd name="connsiteX759" fmla="*/ 2456277 w 3485425"/>
                <a:gd name="connsiteY759" fmla="*/ 3154256 h 3485424"/>
                <a:gd name="connsiteX760" fmla="*/ 2459447 w 3485425"/>
                <a:gd name="connsiteY760" fmla="*/ 3146169 h 3485424"/>
                <a:gd name="connsiteX761" fmla="*/ 2467799 w 3485425"/>
                <a:gd name="connsiteY761" fmla="*/ 3148554 h 3485424"/>
                <a:gd name="connsiteX762" fmla="*/ 2468355 w 3485425"/>
                <a:gd name="connsiteY762" fmla="*/ 3150817 h 3485424"/>
                <a:gd name="connsiteX763" fmla="*/ 2468347 w 3485425"/>
                <a:gd name="connsiteY763" fmla="*/ 3150865 h 3485424"/>
                <a:gd name="connsiteX764" fmla="*/ 2479108 w 3485425"/>
                <a:gd name="connsiteY764" fmla="*/ 3193105 h 3485424"/>
                <a:gd name="connsiteX765" fmla="*/ 2501562 w 3485425"/>
                <a:gd name="connsiteY765" fmla="*/ 3225005 h 3485424"/>
                <a:gd name="connsiteX766" fmla="*/ 2513437 w 3485425"/>
                <a:gd name="connsiteY766" fmla="*/ 3189861 h 3485424"/>
                <a:gd name="connsiteX767" fmla="*/ 2516664 w 3485425"/>
                <a:gd name="connsiteY767" fmla="*/ 3188264 h 3485424"/>
                <a:gd name="connsiteX768" fmla="*/ 2519792 w 3485425"/>
                <a:gd name="connsiteY768" fmla="*/ 3186458 h 3485424"/>
                <a:gd name="connsiteX769" fmla="*/ 2555763 w 3485425"/>
                <a:gd name="connsiteY769" fmla="*/ 3196096 h 3485424"/>
                <a:gd name="connsiteX770" fmla="*/ 2541625 w 3485425"/>
                <a:gd name="connsiteY770" fmla="*/ 3159628 h 3485424"/>
                <a:gd name="connsiteX771" fmla="*/ 2511607 w 3485425"/>
                <a:gd name="connsiteY771" fmla="*/ 3126332 h 3485424"/>
                <a:gd name="connsiteX772" fmla="*/ 2510845 w 3485425"/>
                <a:gd name="connsiteY772" fmla="*/ 3125501 h 3485424"/>
                <a:gd name="connsiteX773" fmla="*/ 2513490 w 3485425"/>
                <a:gd name="connsiteY773" fmla="*/ 3117227 h 3485424"/>
                <a:gd name="connsiteX774" fmla="*/ 2521978 w 3485425"/>
                <a:gd name="connsiteY774" fmla="*/ 3119074 h 3485424"/>
                <a:gd name="connsiteX775" fmla="*/ 2522092 w 3485425"/>
                <a:gd name="connsiteY775" fmla="*/ 3119434 h 3485424"/>
                <a:gd name="connsiteX776" fmla="*/ 2522212 w 3485425"/>
                <a:gd name="connsiteY776" fmla="*/ 3119364 h 3485424"/>
                <a:gd name="connsiteX777" fmla="*/ 2553301 w 3485425"/>
                <a:gd name="connsiteY777" fmla="*/ 3147392 h 3485424"/>
                <a:gd name="connsiteX778" fmla="*/ 2554009 w 3485425"/>
                <a:gd name="connsiteY778" fmla="*/ 3146984 h 3485424"/>
                <a:gd name="connsiteX779" fmla="*/ 2545280 w 3485425"/>
                <a:gd name="connsiteY779" fmla="*/ 3106046 h 3485424"/>
                <a:gd name="connsiteX780" fmla="*/ 2545427 w 3485425"/>
                <a:gd name="connsiteY780" fmla="*/ 3105961 h 3485424"/>
                <a:gd name="connsiteX781" fmla="*/ 2545172 w 3485425"/>
                <a:gd name="connsiteY781" fmla="*/ 3105683 h 3485424"/>
                <a:gd name="connsiteX782" fmla="*/ 2547817 w 3485425"/>
                <a:gd name="connsiteY782" fmla="*/ 3097409 h 3485424"/>
                <a:gd name="connsiteX783" fmla="*/ 2556305 w 3485425"/>
                <a:gd name="connsiteY783" fmla="*/ 3099255 h 3485424"/>
                <a:gd name="connsiteX784" fmla="*/ 2557005 w 3485425"/>
                <a:gd name="connsiteY784" fmla="*/ 3101478 h 3485424"/>
                <a:gd name="connsiteX785" fmla="*/ 2556999 w 3485425"/>
                <a:gd name="connsiteY785" fmla="*/ 3101526 h 3485424"/>
                <a:gd name="connsiteX786" fmla="*/ 2570443 w 3485425"/>
                <a:gd name="connsiteY786" fmla="*/ 3142990 h 3485424"/>
                <a:gd name="connsiteX787" fmla="*/ 2594892 w 3485425"/>
                <a:gd name="connsiteY787" fmla="*/ 3173388 h 3485424"/>
                <a:gd name="connsiteX788" fmla="*/ 2604494 w 3485425"/>
                <a:gd name="connsiteY788" fmla="*/ 3137556 h 3485424"/>
                <a:gd name="connsiteX789" fmla="*/ 2609110 w 3485425"/>
                <a:gd name="connsiteY789" fmla="*/ 3134890 h 3485424"/>
                <a:gd name="connsiteX790" fmla="*/ 2613542 w 3485425"/>
                <a:gd name="connsiteY790" fmla="*/ 3131924 h 3485424"/>
                <a:gd name="connsiteX791" fmla="*/ 2650071 w 3485425"/>
                <a:gd name="connsiteY791" fmla="*/ 3139163 h 3485424"/>
                <a:gd name="connsiteX792" fmla="*/ 2633554 w 3485425"/>
                <a:gd name="connsiteY792" fmla="*/ 3103710 h 3485424"/>
                <a:gd name="connsiteX793" fmla="*/ 2601400 w 3485425"/>
                <a:gd name="connsiteY793" fmla="*/ 3072471 h 3485424"/>
                <a:gd name="connsiteX794" fmla="*/ 2600585 w 3485425"/>
                <a:gd name="connsiteY794" fmla="*/ 3071693 h 3485424"/>
                <a:gd name="connsiteX795" fmla="*/ 2602678 w 3485425"/>
                <a:gd name="connsiteY795" fmla="*/ 3063262 h 3485424"/>
                <a:gd name="connsiteX796" fmla="*/ 2611269 w 3485425"/>
                <a:gd name="connsiteY796" fmla="*/ 3064543 h 3485424"/>
                <a:gd name="connsiteX797" fmla="*/ 2611406 w 3485425"/>
                <a:gd name="connsiteY797" fmla="*/ 3064895 h 3485424"/>
                <a:gd name="connsiteX798" fmla="*/ 2611522 w 3485425"/>
                <a:gd name="connsiteY798" fmla="*/ 3064817 h 3485424"/>
                <a:gd name="connsiteX799" fmla="*/ 2644395 w 3485425"/>
                <a:gd name="connsiteY799" fmla="*/ 3090729 h 3485424"/>
                <a:gd name="connsiteX800" fmla="*/ 2645074 w 3485425"/>
                <a:gd name="connsiteY800" fmla="*/ 3090274 h 3485424"/>
                <a:gd name="connsiteX801" fmla="*/ 2633658 w 3485425"/>
                <a:gd name="connsiteY801" fmla="*/ 3050003 h 3485424"/>
                <a:gd name="connsiteX802" fmla="*/ 2633799 w 3485425"/>
                <a:gd name="connsiteY802" fmla="*/ 3049909 h 3485424"/>
                <a:gd name="connsiteX803" fmla="*/ 2633526 w 3485425"/>
                <a:gd name="connsiteY803" fmla="*/ 3049648 h 3485424"/>
                <a:gd name="connsiteX804" fmla="*/ 2635618 w 3485425"/>
                <a:gd name="connsiteY804" fmla="*/ 3041217 h 3485424"/>
                <a:gd name="connsiteX805" fmla="*/ 2644210 w 3485425"/>
                <a:gd name="connsiteY805" fmla="*/ 3042499 h 3485424"/>
                <a:gd name="connsiteX806" fmla="*/ 2645055 w 3485425"/>
                <a:gd name="connsiteY806" fmla="*/ 3044670 h 3485424"/>
                <a:gd name="connsiteX807" fmla="*/ 2645053 w 3485425"/>
                <a:gd name="connsiteY807" fmla="*/ 3044718 h 3485424"/>
                <a:gd name="connsiteX808" fmla="*/ 2661209 w 3485425"/>
                <a:gd name="connsiteY808" fmla="*/ 3085203 h 3485424"/>
                <a:gd name="connsiteX809" fmla="*/ 2687614 w 3485425"/>
                <a:gd name="connsiteY809" fmla="*/ 3113918 h 3485424"/>
                <a:gd name="connsiteX810" fmla="*/ 2694825 w 3485425"/>
                <a:gd name="connsiteY810" fmla="*/ 3077529 h 3485424"/>
                <a:gd name="connsiteX811" fmla="*/ 2698759 w 3485425"/>
                <a:gd name="connsiteY811" fmla="*/ 3074896 h 3485424"/>
                <a:gd name="connsiteX812" fmla="*/ 2702496 w 3485425"/>
                <a:gd name="connsiteY812" fmla="*/ 3072025 h 3485424"/>
                <a:gd name="connsiteX813" fmla="*/ 2739420 w 3485425"/>
                <a:gd name="connsiteY813" fmla="*/ 3076860 h 3485424"/>
                <a:gd name="connsiteX814" fmla="*/ 2720620 w 3485425"/>
                <a:gd name="connsiteY814" fmla="*/ 3042562 h 3485424"/>
                <a:gd name="connsiteX815" fmla="*/ 2686493 w 3485425"/>
                <a:gd name="connsiteY815" fmla="*/ 3013492 h 3485424"/>
                <a:gd name="connsiteX816" fmla="*/ 2685630 w 3485425"/>
                <a:gd name="connsiteY816" fmla="*/ 3012769 h 3485424"/>
                <a:gd name="connsiteX817" fmla="*/ 2687166 w 3485425"/>
                <a:gd name="connsiteY817" fmla="*/ 3004219 h 3485424"/>
                <a:gd name="connsiteX818" fmla="*/ 2695823 w 3485425"/>
                <a:gd name="connsiteY818" fmla="*/ 3004936 h 3485424"/>
                <a:gd name="connsiteX819" fmla="*/ 2695982 w 3485425"/>
                <a:gd name="connsiteY819" fmla="*/ 3005278 h 3485424"/>
                <a:gd name="connsiteX820" fmla="*/ 2696093 w 3485425"/>
                <a:gd name="connsiteY820" fmla="*/ 3005193 h 3485424"/>
                <a:gd name="connsiteX821" fmla="*/ 2730590 w 3485425"/>
                <a:gd name="connsiteY821" fmla="*/ 3028901 h 3485424"/>
                <a:gd name="connsiteX822" fmla="*/ 2731238 w 3485425"/>
                <a:gd name="connsiteY822" fmla="*/ 3028403 h 3485424"/>
                <a:gd name="connsiteX823" fmla="*/ 2717214 w 3485425"/>
                <a:gd name="connsiteY823" fmla="*/ 2988964 h 3485424"/>
                <a:gd name="connsiteX824" fmla="*/ 2717348 w 3485425"/>
                <a:gd name="connsiteY824" fmla="*/ 2988860 h 3485424"/>
                <a:gd name="connsiteX825" fmla="*/ 2717059 w 3485425"/>
                <a:gd name="connsiteY825" fmla="*/ 2988618 h 3485424"/>
                <a:gd name="connsiteX826" fmla="*/ 2718595 w 3485425"/>
                <a:gd name="connsiteY826" fmla="*/ 2980068 h 3485424"/>
                <a:gd name="connsiteX827" fmla="*/ 2727253 w 3485425"/>
                <a:gd name="connsiteY827" fmla="*/ 2980785 h 3485424"/>
                <a:gd name="connsiteX828" fmla="*/ 2728238 w 3485425"/>
                <a:gd name="connsiteY828" fmla="*/ 2982897 h 3485424"/>
                <a:gd name="connsiteX829" fmla="*/ 2728239 w 3485425"/>
                <a:gd name="connsiteY829" fmla="*/ 2982945 h 3485424"/>
                <a:gd name="connsiteX830" fmla="*/ 2747006 w 3485425"/>
                <a:gd name="connsiteY830" fmla="*/ 3022287 h 3485424"/>
                <a:gd name="connsiteX831" fmla="*/ 2775232 w 3485425"/>
                <a:gd name="connsiteY831" fmla="*/ 3049214 h 3485424"/>
                <a:gd name="connsiteX832" fmla="*/ 2780050 w 3485425"/>
                <a:gd name="connsiteY832" fmla="*/ 3012432 h 3485424"/>
                <a:gd name="connsiteX833" fmla="*/ 2784270 w 3485425"/>
                <a:gd name="connsiteY833" fmla="*/ 3009189 h 3485424"/>
                <a:gd name="connsiteX834" fmla="*/ 2788281 w 3485425"/>
                <a:gd name="connsiteY834" fmla="*/ 3005661 h 3485424"/>
                <a:gd name="connsiteX835" fmla="*/ 2825444 w 3485425"/>
                <a:gd name="connsiteY835" fmla="*/ 3008045 h 3485424"/>
                <a:gd name="connsiteX836" fmla="*/ 2804418 w 3485425"/>
                <a:gd name="connsiteY836" fmla="*/ 2975065 h 3485424"/>
                <a:gd name="connsiteX837" fmla="*/ 2768443 w 3485425"/>
                <a:gd name="connsiteY837" fmla="*/ 2948315 h 3485424"/>
                <a:gd name="connsiteX838" fmla="*/ 2767533 w 3485425"/>
                <a:gd name="connsiteY838" fmla="*/ 2947650 h 3485424"/>
                <a:gd name="connsiteX839" fmla="*/ 2768502 w 3485425"/>
                <a:gd name="connsiteY839" fmla="*/ 2939018 h 3485424"/>
                <a:gd name="connsiteX840" fmla="*/ 2777187 w 3485425"/>
                <a:gd name="connsiteY840" fmla="*/ 2939161 h 3485424"/>
                <a:gd name="connsiteX841" fmla="*/ 2777369 w 3485425"/>
                <a:gd name="connsiteY841" fmla="*/ 2939491 h 3485424"/>
                <a:gd name="connsiteX842" fmla="*/ 2777473 w 3485425"/>
                <a:gd name="connsiteY842" fmla="*/ 2939400 h 3485424"/>
                <a:gd name="connsiteX843" fmla="*/ 2813462 w 3485425"/>
                <a:gd name="connsiteY843" fmla="*/ 2960774 h 3485424"/>
                <a:gd name="connsiteX844" fmla="*/ 2814076 w 3485425"/>
                <a:gd name="connsiteY844" fmla="*/ 2960234 h 3485424"/>
                <a:gd name="connsiteX845" fmla="*/ 2797475 w 3485425"/>
                <a:gd name="connsiteY845" fmla="*/ 2921809 h 3485424"/>
                <a:gd name="connsiteX846" fmla="*/ 2797603 w 3485425"/>
                <a:gd name="connsiteY846" fmla="*/ 2921697 h 3485424"/>
                <a:gd name="connsiteX847" fmla="*/ 2797298 w 3485425"/>
                <a:gd name="connsiteY847" fmla="*/ 2921474 h 3485424"/>
                <a:gd name="connsiteX848" fmla="*/ 2798266 w 3485425"/>
                <a:gd name="connsiteY848" fmla="*/ 2912842 h 3485424"/>
                <a:gd name="connsiteX849" fmla="*/ 2806951 w 3485425"/>
                <a:gd name="connsiteY849" fmla="*/ 2912985 h 3485424"/>
                <a:gd name="connsiteX850" fmla="*/ 2808074 w 3485425"/>
                <a:gd name="connsiteY850" fmla="*/ 2915026 h 3485424"/>
                <a:gd name="connsiteX851" fmla="*/ 2808078 w 3485425"/>
                <a:gd name="connsiteY851" fmla="*/ 2915074 h 3485424"/>
                <a:gd name="connsiteX852" fmla="*/ 2829406 w 3485425"/>
                <a:gd name="connsiteY852" fmla="*/ 2953090 h 3485424"/>
                <a:gd name="connsiteX853" fmla="*/ 2859350 w 3485425"/>
                <a:gd name="connsiteY853" fmla="*/ 2978092 h 3485424"/>
                <a:gd name="connsiteX854" fmla="*/ 2861725 w 3485425"/>
                <a:gd name="connsiteY854" fmla="*/ 2941072 h 3485424"/>
                <a:gd name="connsiteX855" fmla="*/ 2864437 w 3485425"/>
                <a:gd name="connsiteY855" fmla="*/ 2938687 h 3485424"/>
                <a:gd name="connsiteX856" fmla="*/ 2866983 w 3485425"/>
                <a:gd name="connsiteY856" fmla="*/ 2936141 h 3485424"/>
                <a:gd name="connsiteX857" fmla="*/ 2904222 w 3485425"/>
                <a:gd name="connsiteY857" fmla="*/ 2936141 h 3485424"/>
                <a:gd name="connsiteX858" fmla="*/ 2881128 w 3485425"/>
                <a:gd name="connsiteY858" fmla="*/ 2904574 h 3485424"/>
                <a:gd name="connsiteX859" fmla="*/ 2843515 w 3485425"/>
                <a:gd name="connsiteY859" fmla="*/ 2880181 h 3485424"/>
                <a:gd name="connsiteX860" fmla="*/ 2842565 w 3485425"/>
                <a:gd name="connsiteY860" fmla="*/ 2879577 h 3485424"/>
                <a:gd name="connsiteX861" fmla="*/ 2842978 w 3485425"/>
                <a:gd name="connsiteY861" fmla="*/ 2870900 h 3485424"/>
                <a:gd name="connsiteX862" fmla="*/ 2851655 w 3485425"/>
                <a:gd name="connsiteY862" fmla="*/ 2870487 h 3485424"/>
                <a:gd name="connsiteX863" fmla="*/ 2851857 w 3485425"/>
                <a:gd name="connsiteY863" fmla="*/ 2870805 h 3485424"/>
                <a:gd name="connsiteX864" fmla="*/ 2851955 w 3485425"/>
                <a:gd name="connsiteY864" fmla="*/ 2870707 h 3485424"/>
                <a:gd name="connsiteX865" fmla="*/ 2889239 w 3485425"/>
                <a:gd name="connsiteY865" fmla="*/ 2889733 h 3485424"/>
                <a:gd name="connsiteX866" fmla="*/ 2889817 w 3485425"/>
                <a:gd name="connsiteY866" fmla="*/ 2889156 h 3485424"/>
                <a:gd name="connsiteX867" fmla="*/ 2870790 w 3485425"/>
                <a:gd name="connsiteY867" fmla="*/ 2851872 h 3485424"/>
                <a:gd name="connsiteX868" fmla="*/ 2870911 w 3485425"/>
                <a:gd name="connsiteY868" fmla="*/ 2851752 h 3485424"/>
                <a:gd name="connsiteX869" fmla="*/ 2870592 w 3485425"/>
                <a:gd name="connsiteY869" fmla="*/ 2851549 h 3485424"/>
                <a:gd name="connsiteX870" fmla="*/ 2871006 w 3485425"/>
                <a:gd name="connsiteY870" fmla="*/ 2842873 h 3485424"/>
                <a:gd name="connsiteX871" fmla="*/ 2879682 w 3485425"/>
                <a:gd name="connsiteY871" fmla="*/ 2842459 h 3485424"/>
                <a:gd name="connsiteX872" fmla="*/ 2880933 w 3485425"/>
                <a:gd name="connsiteY872" fmla="*/ 2844425 h 3485424"/>
                <a:gd name="connsiteX873" fmla="*/ 2880940 w 3485425"/>
                <a:gd name="connsiteY873" fmla="*/ 2844472 h 3485424"/>
                <a:gd name="connsiteX874" fmla="*/ 2904658 w 3485425"/>
                <a:gd name="connsiteY874" fmla="*/ 2881045 h 3485424"/>
                <a:gd name="connsiteX875" fmla="*/ 2936141 w 3485425"/>
                <a:gd name="connsiteY875" fmla="*/ 2904079 h 3485424"/>
                <a:gd name="connsiteX876" fmla="*/ 2936142 w 3485425"/>
                <a:gd name="connsiteY876" fmla="*/ 2866982 h 3485424"/>
                <a:gd name="connsiteX877" fmla="*/ 2939911 w 3485425"/>
                <a:gd name="connsiteY877" fmla="*/ 2863213 h 3485424"/>
                <a:gd name="connsiteX878" fmla="*/ 2943425 w 3485425"/>
                <a:gd name="connsiteY878" fmla="*/ 2859200 h 3485424"/>
                <a:gd name="connsiteX879" fmla="*/ 2980583 w 3485425"/>
                <a:gd name="connsiteY879" fmla="*/ 2856738 h 3485424"/>
                <a:gd name="connsiteX880" fmla="*/ 2955452 w 3485425"/>
                <a:gd name="connsiteY880" fmla="*/ 2826768 h 3485424"/>
                <a:gd name="connsiteX881" fmla="*/ 2916308 w 3485425"/>
                <a:gd name="connsiteY881" fmla="*/ 2804915 h 3485424"/>
                <a:gd name="connsiteX882" fmla="*/ 2915320 w 3485425"/>
                <a:gd name="connsiteY882" fmla="*/ 2804375 h 3485424"/>
                <a:gd name="connsiteX883" fmla="*/ 2915159 w 3485425"/>
                <a:gd name="connsiteY883" fmla="*/ 2795690 h 3485424"/>
                <a:gd name="connsiteX884" fmla="*/ 2923789 w 3485425"/>
                <a:gd name="connsiteY884" fmla="*/ 2794704 h 3485424"/>
                <a:gd name="connsiteX885" fmla="*/ 2924012 w 3485425"/>
                <a:gd name="connsiteY885" fmla="*/ 2795008 h 3485424"/>
                <a:gd name="connsiteX886" fmla="*/ 2924104 w 3485425"/>
                <a:gd name="connsiteY886" fmla="*/ 2794903 h 3485424"/>
                <a:gd name="connsiteX887" fmla="*/ 2962564 w 3485425"/>
                <a:gd name="connsiteY887" fmla="*/ 2811423 h 3485424"/>
                <a:gd name="connsiteX888" fmla="*/ 2963102 w 3485425"/>
                <a:gd name="connsiteY888" fmla="*/ 2810809 h 3485424"/>
                <a:gd name="connsiteX889" fmla="*/ 2941652 w 3485425"/>
                <a:gd name="connsiteY889" fmla="*/ 2774864 h 3485424"/>
                <a:gd name="connsiteX890" fmla="*/ 2941764 w 3485425"/>
                <a:gd name="connsiteY890" fmla="*/ 2774736 h 3485424"/>
                <a:gd name="connsiteX891" fmla="*/ 2941433 w 3485425"/>
                <a:gd name="connsiteY891" fmla="*/ 2774555 h 3485424"/>
                <a:gd name="connsiteX892" fmla="*/ 2941272 w 3485425"/>
                <a:gd name="connsiteY892" fmla="*/ 2765870 h 3485424"/>
                <a:gd name="connsiteX893" fmla="*/ 2949903 w 3485425"/>
                <a:gd name="connsiteY893" fmla="*/ 2764884 h 3485424"/>
                <a:gd name="connsiteX894" fmla="*/ 2951281 w 3485425"/>
                <a:gd name="connsiteY894" fmla="*/ 2766763 h 3485424"/>
                <a:gd name="connsiteX895" fmla="*/ 2951291 w 3485425"/>
                <a:gd name="connsiteY895" fmla="*/ 2766810 h 3485424"/>
                <a:gd name="connsiteX896" fmla="*/ 2977374 w 3485425"/>
                <a:gd name="connsiteY896" fmla="*/ 2801734 h 3485424"/>
                <a:gd name="connsiteX897" fmla="*/ 3010312 w 3485425"/>
                <a:gd name="connsiteY897" fmla="*/ 2822636 h 3485424"/>
                <a:gd name="connsiteX898" fmla="*/ 3007859 w 3485425"/>
                <a:gd name="connsiteY898" fmla="*/ 2785621 h 3485424"/>
                <a:gd name="connsiteX899" fmla="*/ 3010973 w 3485425"/>
                <a:gd name="connsiteY899" fmla="*/ 2782065 h 3485424"/>
                <a:gd name="connsiteX900" fmla="*/ 3013844 w 3485425"/>
                <a:gd name="connsiteY900" fmla="*/ 2778319 h 3485424"/>
                <a:gd name="connsiteX901" fmla="*/ 3050761 w 3485425"/>
                <a:gd name="connsiteY901" fmla="*/ 2773433 h 3485424"/>
                <a:gd name="connsiteX902" fmla="*/ 3023725 w 3485425"/>
                <a:gd name="connsiteY902" fmla="*/ 2745170 h 3485424"/>
                <a:gd name="connsiteX903" fmla="*/ 2983236 w 3485425"/>
                <a:gd name="connsiteY903" fmla="*/ 2725923 h 3485424"/>
                <a:gd name="connsiteX904" fmla="*/ 2982215 w 3485425"/>
                <a:gd name="connsiteY904" fmla="*/ 2725448 h 3485424"/>
                <a:gd name="connsiteX905" fmla="*/ 2981486 w 3485425"/>
                <a:gd name="connsiteY905" fmla="*/ 2716792 h 3485424"/>
                <a:gd name="connsiteX906" fmla="*/ 2990034 w 3485425"/>
                <a:gd name="connsiteY906" fmla="*/ 2715244 h 3485424"/>
                <a:gd name="connsiteX907" fmla="*/ 2990276 w 3485425"/>
                <a:gd name="connsiteY907" fmla="*/ 2715533 h 3485424"/>
                <a:gd name="connsiteX908" fmla="*/ 2990361 w 3485425"/>
                <a:gd name="connsiteY908" fmla="*/ 2715423 h 3485424"/>
                <a:gd name="connsiteX909" fmla="*/ 3029818 w 3485425"/>
                <a:gd name="connsiteY909" fmla="*/ 2729393 h 3485424"/>
                <a:gd name="connsiteX910" fmla="*/ 3030316 w 3485425"/>
                <a:gd name="connsiteY910" fmla="*/ 2728745 h 3485424"/>
                <a:gd name="connsiteX911" fmla="*/ 3006562 w 3485425"/>
                <a:gd name="connsiteY911" fmla="*/ 2694280 h 3485424"/>
                <a:gd name="connsiteX912" fmla="*/ 3006665 w 3485425"/>
                <a:gd name="connsiteY912" fmla="*/ 2694145 h 3485424"/>
                <a:gd name="connsiteX913" fmla="*/ 3006323 w 3485425"/>
                <a:gd name="connsiteY913" fmla="*/ 2693985 h 3485424"/>
                <a:gd name="connsiteX914" fmla="*/ 3005594 w 3485425"/>
                <a:gd name="connsiteY914" fmla="*/ 2685330 h 3485424"/>
                <a:gd name="connsiteX915" fmla="*/ 3014142 w 3485425"/>
                <a:gd name="connsiteY915" fmla="*/ 2683782 h 3485424"/>
                <a:gd name="connsiteX916" fmla="*/ 3015640 w 3485425"/>
                <a:gd name="connsiteY916" fmla="*/ 2685566 h 3485424"/>
                <a:gd name="connsiteX917" fmla="*/ 3015653 w 3485425"/>
                <a:gd name="connsiteY917" fmla="*/ 2685612 h 3485424"/>
                <a:gd name="connsiteX918" fmla="*/ 3043964 w 3485425"/>
                <a:gd name="connsiteY918" fmla="*/ 2718757 h 3485424"/>
                <a:gd name="connsiteX919" fmla="*/ 3078198 w 3485425"/>
                <a:gd name="connsiteY919" fmla="*/ 2737461 h 3485424"/>
                <a:gd name="connsiteX920" fmla="*/ 3073330 w 3485425"/>
                <a:gd name="connsiteY920" fmla="*/ 2700685 h 3485424"/>
                <a:gd name="connsiteX921" fmla="*/ 3076569 w 3485425"/>
                <a:gd name="connsiteY921" fmla="*/ 2696458 h 3485424"/>
                <a:gd name="connsiteX922" fmla="*/ 3079529 w 3485425"/>
                <a:gd name="connsiteY922" fmla="*/ 2692015 h 3485424"/>
                <a:gd name="connsiteX923" fmla="*/ 3116043 w 3485425"/>
                <a:gd name="connsiteY923" fmla="*/ 2684699 h 3485424"/>
                <a:gd name="connsiteX924" fmla="*/ 3087198 w 3485425"/>
                <a:gd name="connsiteY924" fmla="*/ 2658285 h 3485424"/>
                <a:gd name="connsiteX925" fmla="*/ 3045525 w 3485425"/>
                <a:gd name="connsiteY925" fmla="*/ 2641757 h 3485424"/>
                <a:gd name="connsiteX926" fmla="*/ 3044475 w 3485425"/>
                <a:gd name="connsiteY926" fmla="*/ 2641350 h 3485424"/>
                <a:gd name="connsiteX927" fmla="*/ 3043175 w 3485425"/>
                <a:gd name="connsiteY927" fmla="*/ 2632761 h 3485424"/>
                <a:gd name="connsiteX928" fmla="*/ 3051602 w 3485425"/>
                <a:gd name="connsiteY928" fmla="*/ 2630652 h 3485424"/>
                <a:gd name="connsiteX929" fmla="*/ 3051863 w 3485425"/>
                <a:gd name="connsiteY929" fmla="*/ 2630924 h 3485424"/>
                <a:gd name="connsiteX930" fmla="*/ 3051940 w 3485425"/>
                <a:gd name="connsiteY930" fmla="*/ 2630808 h 3485424"/>
                <a:gd name="connsiteX931" fmla="*/ 3092235 w 3485425"/>
                <a:gd name="connsiteY931" fmla="*/ 2642140 h 3485424"/>
                <a:gd name="connsiteX932" fmla="*/ 3092688 w 3485425"/>
                <a:gd name="connsiteY932" fmla="*/ 2641460 h 3485424"/>
                <a:gd name="connsiteX933" fmla="*/ 3066708 w 3485425"/>
                <a:gd name="connsiteY933" fmla="*/ 2608640 h 3485424"/>
                <a:gd name="connsiteX934" fmla="*/ 3066802 w 3485425"/>
                <a:gd name="connsiteY934" fmla="*/ 2608499 h 3485424"/>
                <a:gd name="connsiteX935" fmla="*/ 3066450 w 3485425"/>
                <a:gd name="connsiteY935" fmla="*/ 2608363 h 3485424"/>
                <a:gd name="connsiteX936" fmla="*/ 3065151 w 3485425"/>
                <a:gd name="connsiteY936" fmla="*/ 2599774 h 3485424"/>
                <a:gd name="connsiteX937" fmla="*/ 3073577 w 3485425"/>
                <a:gd name="connsiteY937" fmla="*/ 2597664 h 3485424"/>
                <a:gd name="connsiteX938" fmla="*/ 3075190 w 3485425"/>
                <a:gd name="connsiteY938" fmla="*/ 2599345 h 3485424"/>
                <a:gd name="connsiteX939" fmla="*/ 3075206 w 3485425"/>
                <a:gd name="connsiteY939" fmla="*/ 2599391 h 3485424"/>
                <a:gd name="connsiteX940" fmla="*/ 3105646 w 3485425"/>
                <a:gd name="connsiteY940" fmla="*/ 2630591 h 3485424"/>
                <a:gd name="connsiteX941" fmla="*/ 3141042 w 3485425"/>
                <a:gd name="connsiteY941" fmla="*/ 2646991 h 3485424"/>
                <a:gd name="connsiteX942" fmla="*/ 3133754 w 3485425"/>
                <a:gd name="connsiteY942" fmla="*/ 2610618 h 3485424"/>
                <a:gd name="connsiteX943" fmla="*/ 3135752 w 3485425"/>
                <a:gd name="connsiteY943" fmla="*/ 2607619 h 3485424"/>
                <a:gd name="connsiteX944" fmla="*/ 3137556 w 3485425"/>
                <a:gd name="connsiteY944" fmla="*/ 2604493 h 3485424"/>
                <a:gd name="connsiteX945" fmla="*/ 3173527 w 3485425"/>
                <a:gd name="connsiteY945" fmla="*/ 2594855 h 3485424"/>
                <a:gd name="connsiteX946" fmla="*/ 3143049 w 3485425"/>
                <a:gd name="connsiteY946" fmla="*/ 2570342 h 3485424"/>
                <a:gd name="connsiteX947" fmla="*/ 3100404 w 3485425"/>
                <a:gd name="connsiteY947" fmla="*/ 2556515 h 3485424"/>
                <a:gd name="connsiteX948" fmla="*/ 3099330 w 3485425"/>
                <a:gd name="connsiteY948" fmla="*/ 2556177 h 3485424"/>
                <a:gd name="connsiteX949" fmla="*/ 3097484 w 3485425"/>
                <a:gd name="connsiteY949" fmla="*/ 2547689 h 3485424"/>
                <a:gd name="connsiteX950" fmla="*/ 3105758 w 3485425"/>
                <a:gd name="connsiteY950" fmla="*/ 2545044 h 3485424"/>
                <a:gd name="connsiteX951" fmla="*/ 3106036 w 3485425"/>
                <a:gd name="connsiteY951" fmla="*/ 2545299 h 3485424"/>
                <a:gd name="connsiteX952" fmla="*/ 3106105 w 3485425"/>
                <a:gd name="connsiteY952" fmla="*/ 2545179 h 3485424"/>
                <a:gd name="connsiteX953" fmla="*/ 3147043 w 3485425"/>
                <a:gd name="connsiteY953" fmla="*/ 2553907 h 3485424"/>
                <a:gd name="connsiteX954" fmla="*/ 3147451 w 3485425"/>
                <a:gd name="connsiteY954" fmla="*/ 2553200 h 3485424"/>
                <a:gd name="connsiteX955" fmla="*/ 3119423 w 3485425"/>
                <a:gd name="connsiteY955" fmla="*/ 2522111 h 3485424"/>
                <a:gd name="connsiteX956" fmla="*/ 3119508 w 3485425"/>
                <a:gd name="connsiteY956" fmla="*/ 2521964 h 3485424"/>
                <a:gd name="connsiteX957" fmla="*/ 3119148 w 3485425"/>
                <a:gd name="connsiteY957" fmla="*/ 2521850 h 3485424"/>
                <a:gd name="connsiteX958" fmla="*/ 3117302 w 3485425"/>
                <a:gd name="connsiteY958" fmla="*/ 2513362 h 3485424"/>
                <a:gd name="connsiteX959" fmla="*/ 3125576 w 3485425"/>
                <a:gd name="connsiteY959" fmla="*/ 2510717 h 3485424"/>
                <a:gd name="connsiteX960" fmla="*/ 3127293 w 3485425"/>
                <a:gd name="connsiteY960" fmla="*/ 2512292 h 3485424"/>
                <a:gd name="connsiteX961" fmla="*/ 3127312 w 3485425"/>
                <a:gd name="connsiteY961" fmla="*/ 2512336 h 3485424"/>
                <a:gd name="connsiteX962" fmla="*/ 3159687 w 3485425"/>
                <a:gd name="connsiteY962" fmla="*/ 2541524 h 3485424"/>
                <a:gd name="connsiteX963" fmla="*/ 3196060 w 3485425"/>
                <a:gd name="connsiteY963" fmla="*/ 2555624 h 3485424"/>
                <a:gd name="connsiteX964" fmla="*/ 3186459 w 3485425"/>
                <a:gd name="connsiteY964" fmla="*/ 2519792 h 3485424"/>
                <a:gd name="connsiteX965" fmla="*/ 3189123 w 3485425"/>
                <a:gd name="connsiteY965" fmla="*/ 2515177 h 3485424"/>
                <a:gd name="connsiteX966" fmla="*/ 3191480 w 3485425"/>
                <a:gd name="connsiteY966" fmla="*/ 2510390 h 3485424"/>
                <a:gd name="connsiteX967" fmla="*/ 3226734 w 3485425"/>
                <a:gd name="connsiteY967" fmla="*/ 2498395 h 3485424"/>
                <a:gd name="connsiteX968" fmla="*/ 3194703 w 3485425"/>
                <a:gd name="connsiteY968" fmla="*/ 2475950 h 3485424"/>
                <a:gd name="connsiteX969" fmla="*/ 3151237 w 3485425"/>
                <a:gd name="connsiteY969" fmla="*/ 2464973 h 3485424"/>
                <a:gd name="connsiteX970" fmla="*/ 3150142 w 3485425"/>
                <a:gd name="connsiteY970" fmla="*/ 2464707 h 3485424"/>
                <a:gd name="connsiteX971" fmla="*/ 3147739 w 3485425"/>
                <a:gd name="connsiteY971" fmla="*/ 2456359 h 3485424"/>
                <a:gd name="connsiteX972" fmla="*/ 3155820 w 3485425"/>
                <a:gd name="connsiteY972" fmla="*/ 2453173 h 3485424"/>
                <a:gd name="connsiteX973" fmla="*/ 3156114 w 3485425"/>
                <a:gd name="connsiteY973" fmla="*/ 2453409 h 3485424"/>
                <a:gd name="connsiteX974" fmla="*/ 3156175 w 3485425"/>
                <a:gd name="connsiteY974" fmla="*/ 2453284 h 3485424"/>
                <a:gd name="connsiteX975" fmla="*/ 3197601 w 3485425"/>
                <a:gd name="connsiteY975" fmla="*/ 2459287 h 3485424"/>
                <a:gd name="connsiteX976" fmla="*/ 3197962 w 3485425"/>
                <a:gd name="connsiteY976" fmla="*/ 2458554 h 3485424"/>
                <a:gd name="connsiteX977" fmla="*/ 3167940 w 3485425"/>
                <a:gd name="connsiteY977" fmla="*/ 2429386 h 3485424"/>
                <a:gd name="connsiteX978" fmla="*/ 3168014 w 3485425"/>
                <a:gd name="connsiteY978" fmla="*/ 2429234 h 3485424"/>
                <a:gd name="connsiteX979" fmla="*/ 3167648 w 3485425"/>
                <a:gd name="connsiteY979" fmla="*/ 2429145 h 3485424"/>
                <a:gd name="connsiteX980" fmla="*/ 3165244 w 3485425"/>
                <a:gd name="connsiteY980" fmla="*/ 2420797 h 3485424"/>
                <a:gd name="connsiteX981" fmla="*/ 3173326 w 3485425"/>
                <a:gd name="connsiteY981" fmla="*/ 2417611 h 3485424"/>
                <a:gd name="connsiteX982" fmla="*/ 3175143 w 3485425"/>
                <a:gd name="connsiteY982" fmla="*/ 2419069 h 3485424"/>
                <a:gd name="connsiteX983" fmla="*/ 3175165 w 3485425"/>
                <a:gd name="connsiteY983" fmla="*/ 2419112 h 3485424"/>
                <a:gd name="connsiteX984" fmla="*/ 3209399 w 3485425"/>
                <a:gd name="connsiteY984" fmla="*/ 2446095 h 3485424"/>
                <a:gd name="connsiteX985" fmla="*/ 3246624 w 3485425"/>
                <a:gd name="connsiteY985" fmla="*/ 2457760 h 3485424"/>
                <a:gd name="connsiteX986" fmla="*/ 3234675 w 3485425"/>
                <a:gd name="connsiteY986" fmla="*/ 2422641 h 3485424"/>
                <a:gd name="connsiteX987" fmla="*/ 3236762 w 3485425"/>
                <a:gd name="connsiteY987" fmla="*/ 2418400 h 3485424"/>
                <a:gd name="connsiteX988" fmla="*/ 3238565 w 3485425"/>
                <a:gd name="connsiteY988" fmla="*/ 2414039 h 3485424"/>
                <a:gd name="connsiteX989" fmla="*/ 3272961 w 3485425"/>
                <a:gd name="connsiteY989" fmla="*/ 2399765 h 3485424"/>
                <a:gd name="connsiteX990" fmla="*/ 3239531 w 3485425"/>
                <a:gd name="connsiteY990" fmla="*/ 2379461 h 3485424"/>
                <a:gd name="connsiteX991" fmla="*/ 3195440 w 3485425"/>
                <a:gd name="connsiteY991" fmla="*/ 2371350 h 3485424"/>
                <a:gd name="connsiteX992" fmla="*/ 3194331 w 3485425"/>
                <a:gd name="connsiteY992" fmla="*/ 2371155 h 3485424"/>
                <a:gd name="connsiteX993" fmla="*/ 3191387 w 3485425"/>
                <a:gd name="connsiteY993" fmla="*/ 2362983 h 3485424"/>
                <a:gd name="connsiteX994" fmla="*/ 3199242 w 3485425"/>
                <a:gd name="connsiteY994" fmla="*/ 2359275 h 3485424"/>
                <a:gd name="connsiteX995" fmla="*/ 3199551 w 3485425"/>
                <a:gd name="connsiteY995" fmla="*/ 2359491 h 3485424"/>
                <a:gd name="connsiteX996" fmla="*/ 3199604 w 3485425"/>
                <a:gd name="connsiteY996" fmla="*/ 2359363 h 3485424"/>
                <a:gd name="connsiteX997" fmla="*/ 3241333 w 3485425"/>
                <a:gd name="connsiteY997" fmla="*/ 2362645 h 3485424"/>
                <a:gd name="connsiteX998" fmla="*/ 3241645 w 3485425"/>
                <a:gd name="connsiteY998" fmla="*/ 2361890 h 3485424"/>
                <a:gd name="connsiteX999" fmla="*/ 3209781 w 3485425"/>
                <a:gd name="connsiteY999" fmla="*/ 2334747 h 3485424"/>
                <a:gd name="connsiteX1000" fmla="*/ 3209846 w 3485425"/>
                <a:gd name="connsiteY1000" fmla="*/ 2334590 h 3485424"/>
                <a:gd name="connsiteX1001" fmla="*/ 3209474 w 3485425"/>
                <a:gd name="connsiteY1001" fmla="*/ 2334525 h 3485424"/>
                <a:gd name="connsiteX1002" fmla="*/ 3206530 w 3485425"/>
                <a:gd name="connsiteY1002" fmla="*/ 2326353 h 3485424"/>
                <a:gd name="connsiteX1003" fmla="*/ 3214386 w 3485425"/>
                <a:gd name="connsiteY1003" fmla="*/ 2322645 h 3485424"/>
                <a:gd name="connsiteX1004" fmla="*/ 3216294 w 3485425"/>
                <a:gd name="connsiteY1004" fmla="*/ 2323981 h 3485424"/>
                <a:gd name="connsiteX1005" fmla="*/ 3216319 w 3485425"/>
                <a:gd name="connsiteY1005" fmla="*/ 2324022 h 3485424"/>
                <a:gd name="connsiteX1006" fmla="*/ 3252244 w 3485425"/>
                <a:gd name="connsiteY1006" fmla="*/ 2348710 h 3485424"/>
                <a:gd name="connsiteX1007" fmla="*/ 3290152 w 3485425"/>
                <a:gd name="connsiteY1007" fmla="*/ 2357916 h 3485424"/>
                <a:gd name="connsiteX1008" fmla="*/ 3275932 w 3485425"/>
                <a:gd name="connsiteY1008" fmla="*/ 2323654 h 3485424"/>
                <a:gd name="connsiteX1009" fmla="*/ 3277967 w 3485425"/>
                <a:gd name="connsiteY1009" fmla="*/ 2318731 h 3485424"/>
                <a:gd name="connsiteX1010" fmla="*/ 3279676 w 3485425"/>
                <a:gd name="connsiteY1010" fmla="*/ 2313674 h 3485424"/>
                <a:gd name="connsiteX1011" fmla="*/ 3313052 w 3485425"/>
                <a:gd name="connsiteY1011" fmla="*/ 2297158 h 3485424"/>
                <a:gd name="connsiteX1012" fmla="*/ 3278353 w 3485425"/>
                <a:gd name="connsiteY1012" fmla="*/ 2279109 h 3485424"/>
                <a:gd name="connsiteX1013" fmla="*/ 3233823 w 3485425"/>
                <a:gd name="connsiteY1013" fmla="*/ 2273930 h 3485424"/>
                <a:gd name="connsiteX1014" fmla="*/ 3232703 w 3485425"/>
                <a:gd name="connsiteY1014" fmla="*/ 2273809 h 3485424"/>
                <a:gd name="connsiteX1015" fmla="*/ 3229225 w 3485425"/>
                <a:gd name="connsiteY1015" fmla="*/ 2265849 h 3485424"/>
                <a:gd name="connsiteX1016" fmla="*/ 3236818 w 3485425"/>
                <a:gd name="connsiteY1016" fmla="*/ 2261631 h 3485424"/>
                <a:gd name="connsiteX1017" fmla="*/ 3237141 w 3485425"/>
                <a:gd name="connsiteY1017" fmla="*/ 2261826 h 3485424"/>
                <a:gd name="connsiteX1018" fmla="*/ 3237185 w 3485425"/>
                <a:gd name="connsiteY1018" fmla="*/ 2261694 h 3485424"/>
                <a:gd name="connsiteX1019" fmla="*/ 3279040 w 3485425"/>
                <a:gd name="connsiteY1019" fmla="*/ 2262211 h 3485424"/>
                <a:gd name="connsiteX1020" fmla="*/ 3279302 w 3485425"/>
                <a:gd name="connsiteY1020" fmla="*/ 2261436 h 3485424"/>
                <a:gd name="connsiteX1021" fmla="*/ 3245712 w 3485425"/>
                <a:gd name="connsiteY1021" fmla="*/ 2236460 h 3485424"/>
                <a:gd name="connsiteX1022" fmla="*/ 3245767 w 3485425"/>
                <a:gd name="connsiteY1022" fmla="*/ 2236299 h 3485424"/>
                <a:gd name="connsiteX1023" fmla="*/ 3245391 w 3485425"/>
                <a:gd name="connsiteY1023" fmla="*/ 2236258 h 3485424"/>
                <a:gd name="connsiteX1024" fmla="*/ 3241913 w 3485425"/>
                <a:gd name="connsiteY1024" fmla="*/ 2228298 h 3485424"/>
                <a:gd name="connsiteX1025" fmla="*/ 3249507 w 3485425"/>
                <a:gd name="connsiteY1025" fmla="*/ 2224079 h 3485424"/>
                <a:gd name="connsiteX1026" fmla="*/ 3251500 w 3485425"/>
                <a:gd name="connsiteY1026" fmla="*/ 2225286 h 3485424"/>
                <a:gd name="connsiteX1027" fmla="*/ 3251527 w 3485425"/>
                <a:gd name="connsiteY1027" fmla="*/ 2225326 h 3485424"/>
                <a:gd name="connsiteX1028" fmla="*/ 3289005 w 3485425"/>
                <a:gd name="connsiteY1028" fmla="*/ 2247584 h 3485424"/>
                <a:gd name="connsiteX1029" fmla="*/ 3327439 w 3485425"/>
                <a:gd name="connsiteY1029" fmla="*/ 2254264 h 3485424"/>
                <a:gd name="connsiteX1030" fmla="*/ 3310985 w 3485425"/>
                <a:gd name="connsiteY1030" fmla="*/ 2221017 h 3485424"/>
                <a:gd name="connsiteX1031" fmla="*/ 3312142 w 3485425"/>
                <a:gd name="connsiteY1031" fmla="*/ 2217595 h 3485424"/>
                <a:gd name="connsiteX1032" fmla="*/ 3313074 w 3485425"/>
                <a:gd name="connsiteY1032" fmla="*/ 2214117 h 3485424"/>
                <a:gd name="connsiteX1033" fmla="*/ 3345324 w 3485425"/>
                <a:gd name="connsiteY1033" fmla="*/ 2195497 h 3485424"/>
                <a:gd name="connsiteX1034" fmla="*/ 3309540 w 3485425"/>
                <a:gd name="connsiteY1034" fmla="*/ 2179707 h 3485424"/>
                <a:gd name="connsiteX1035" fmla="*/ 3264770 w 3485425"/>
                <a:gd name="connsiteY1035" fmla="*/ 2177389 h 3485424"/>
                <a:gd name="connsiteX1036" fmla="*/ 3263644 w 3485425"/>
                <a:gd name="connsiteY1036" fmla="*/ 2177340 h 3485424"/>
                <a:gd name="connsiteX1037" fmla="*/ 3259664 w 3485425"/>
                <a:gd name="connsiteY1037" fmla="*/ 2169619 h 3485424"/>
                <a:gd name="connsiteX1038" fmla="*/ 3266972 w 3485425"/>
                <a:gd name="connsiteY1038" fmla="*/ 2164923 h 3485424"/>
                <a:gd name="connsiteX1039" fmla="*/ 3267306 w 3485425"/>
                <a:gd name="connsiteY1039" fmla="*/ 2165097 h 3485424"/>
                <a:gd name="connsiteX1040" fmla="*/ 3267342 w 3485425"/>
                <a:gd name="connsiteY1040" fmla="*/ 2164963 h 3485424"/>
                <a:gd name="connsiteX1041" fmla="*/ 3309144 w 3485425"/>
                <a:gd name="connsiteY1041" fmla="*/ 2162799 h 3485424"/>
                <a:gd name="connsiteX1042" fmla="*/ 3309356 w 3485425"/>
                <a:gd name="connsiteY1042" fmla="*/ 2162009 h 3485424"/>
                <a:gd name="connsiteX1043" fmla="*/ 3274236 w 3485425"/>
                <a:gd name="connsiteY1043" fmla="*/ 2139234 h 3485424"/>
                <a:gd name="connsiteX1044" fmla="*/ 3274280 w 3485425"/>
                <a:gd name="connsiteY1044" fmla="*/ 2139070 h 3485424"/>
                <a:gd name="connsiteX1045" fmla="*/ 3273903 w 3485425"/>
                <a:gd name="connsiteY1045" fmla="*/ 2139054 h 3485424"/>
                <a:gd name="connsiteX1046" fmla="*/ 3269923 w 3485425"/>
                <a:gd name="connsiteY1046" fmla="*/ 2131333 h 3485424"/>
                <a:gd name="connsiteX1047" fmla="*/ 3277231 w 3485425"/>
                <a:gd name="connsiteY1047" fmla="*/ 2126636 h 3485424"/>
                <a:gd name="connsiteX1048" fmla="*/ 3279297 w 3485425"/>
                <a:gd name="connsiteY1048" fmla="*/ 2127713 h 3485424"/>
                <a:gd name="connsiteX1049" fmla="*/ 3279327 w 3485425"/>
                <a:gd name="connsiteY1049" fmla="*/ 2127751 h 3485424"/>
                <a:gd name="connsiteX1050" fmla="*/ 3318153 w 3485425"/>
                <a:gd name="connsiteY1050" fmla="*/ 2147565 h 3485424"/>
                <a:gd name="connsiteX1051" fmla="*/ 3356935 w 3485425"/>
                <a:gd name="connsiteY1051" fmla="*/ 2151771 h 3485424"/>
                <a:gd name="connsiteX1052" fmla="*/ 3338387 w 3485425"/>
                <a:gd name="connsiteY1052" fmla="*/ 2119645 h 3485424"/>
                <a:gd name="connsiteX1053" fmla="*/ 3339768 w 3485425"/>
                <a:gd name="connsiteY1053" fmla="*/ 2114491 h 3485424"/>
                <a:gd name="connsiteX1054" fmla="*/ 3340804 w 3485425"/>
                <a:gd name="connsiteY1054" fmla="*/ 2109263 h 3485424"/>
                <a:gd name="connsiteX1055" fmla="*/ 3371753 w 3485425"/>
                <a:gd name="connsiteY1055" fmla="*/ 2088552 h 3485424"/>
                <a:gd name="connsiteX1056" fmla="*/ 3335004 w 3485425"/>
                <a:gd name="connsiteY1056" fmla="*/ 2075162 h 3485424"/>
                <a:gd name="connsiteX1057" fmla="*/ 3290178 w 3485425"/>
                <a:gd name="connsiteY1057" fmla="*/ 2075809 h 3485424"/>
                <a:gd name="connsiteX1058" fmla="*/ 3289052 w 3485425"/>
                <a:gd name="connsiteY1058" fmla="*/ 2075835 h 3485424"/>
                <a:gd name="connsiteX1059" fmla="*/ 3284569 w 3485425"/>
                <a:gd name="connsiteY1059" fmla="*/ 2068394 h 3485424"/>
                <a:gd name="connsiteX1060" fmla="*/ 3291550 w 3485425"/>
                <a:gd name="connsiteY1060" fmla="*/ 2063225 h 3485424"/>
                <a:gd name="connsiteX1061" fmla="*/ 3291896 w 3485425"/>
                <a:gd name="connsiteY1061" fmla="*/ 2063377 h 3485424"/>
                <a:gd name="connsiteX1062" fmla="*/ 3291923 w 3485425"/>
                <a:gd name="connsiteY1062" fmla="*/ 2063241 h 3485424"/>
                <a:gd name="connsiteX1063" fmla="*/ 3333490 w 3485425"/>
                <a:gd name="connsiteY1063" fmla="*/ 2058318 h 3485424"/>
                <a:gd name="connsiteX1064" fmla="*/ 3333649 w 3485425"/>
                <a:gd name="connsiteY1064" fmla="*/ 2057516 h 3485424"/>
                <a:gd name="connsiteX1065" fmla="*/ 3297101 w 3485425"/>
                <a:gd name="connsiteY1065" fmla="*/ 2037113 h 3485424"/>
                <a:gd name="connsiteX1066" fmla="*/ 3297134 w 3485425"/>
                <a:gd name="connsiteY1066" fmla="*/ 2036946 h 3485424"/>
                <a:gd name="connsiteX1067" fmla="*/ 3296757 w 3485425"/>
                <a:gd name="connsiteY1067" fmla="*/ 2036954 h 3485424"/>
                <a:gd name="connsiteX1068" fmla="*/ 3292274 w 3485425"/>
                <a:gd name="connsiteY1068" fmla="*/ 2029514 h 3485424"/>
                <a:gd name="connsiteX1069" fmla="*/ 3299255 w 3485425"/>
                <a:gd name="connsiteY1069" fmla="*/ 2024344 h 3485424"/>
                <a:gd name="connsiteX1070" fmla="*/ 3301388 w 3485425"/>
                <a:gd name="connsiteY1070" fmla="*/ 2025282 h 3485424"/>
                <a:gd name="connsiteX1071" fmla="*/ 3301421 w 3485425"/>
                <a:gd name="connsiteY1071" fmla="*/ 2025318 h 3485424"/>
                <a:gd name="connsiteX1072" fmla="*/ 3341472 w 3485425"/>
                <a:gd name="connsiteY1072" fmla="*/ 2042521 h 3485424"/>
                <a:gd name="connsiteX1073" fmla="*/ 3380448 w 3485425"/>
                <a:gd name="connsiteY1073" fmla="*/ 2044154 h 3485424"/>
                <a:gd name="connsiteX1074" fmla="*/ 3359816 w 3485425"/>
                <a:gd name="connsiteY1074" fmla="*/ 2013324 h 3485424"/>
                <a:gd name="connsiteX1075" fmla="*/ 3360734 w 3485425"/>
                <a:gd name="connsiteY1075" fmla="*/ 2008694 h 3485424"/>
                <a:gd name="connsiteX1076" fmla="*/ 3361347 w 3485425"/>
                <a:gd name="connsiteY1076" fmla="*/ 2004009 h 3485424"/>
                <a:gd name="connsiteX1077" fmla="*/ 3390876 w 3485425"/>
                <a:gd name="connsiteY1077" fmla="*/ 1981319 h 3485424"/>
                <a:gd name="connsiteX1078" fmla="*/ 3353330 w 3485425"/>
                <a:gd name="connsiteY1078" fmla="*/ 1970360 h 3485424"/>
                <a:gd name="connsiteX1079" fmla="*/ 3308643 w 3485425"/>
                <a:gd name="connsiteY1079" fmla="*/ 1973936 h 3485424"/>
                <a:gd name="connsiteX1080" fmla="*/ 3307520 w 3485425"/>
                <a:gd name="connsiteY1080" fmla="*/ 1974035 h 3485424"/>
                <a:gd name="connsiteX1081" fmla="*/ 3302561 w 3485425"/>
                <a:gd name="connsiteY1081" fmla="*/ 1966903 h 3485424"/>
                <a:gd name="connsiteX1082" fmla="*/ 3309190 w 3485425"/>
                <a:gd name="connsiteY1082" fmla="*/ 1961289 h 3485424"/>
                <a:gd name="connsiteX1083" fmla="*/ 3309544 w 3485425"/>
                <a:gd name="connsiteY1083" fmla="*/ 1961418 h 3485424"/>
                <a:gd name="connsiteX1084" fmla="*/ 3309562 w 3485425"/>
                <a:gd name="connsiteY1084" fmla="*/ 1961280 h 3485424"/>
                <a:gd name="connsiteX1085" fmla="*/ 3350719 w 3485425"/>
                <a:gd name="connsiteY1085" fmla="*/ 1953650 h 3485424"/>
                <a:gd name="connsiteX1086" fmla="*/ 3350825 w 3485425"/>
                <a:gd name="connsiteY1086" fmla="*/ 1952840 h 3485424"/>
                <a:gd name="connsiteX1087" fmla="*/ 3313021 w 3485425"/>
                <a:gd name="connsiteY1087" fmla="*/ 1934869 h 3485424"/>
                <a:gd name="connsiteX1088" fmla="*/ 3313043 w 3485425"/>
                <a:gd name="connsiteY1088" fmla="*/ 1934701 h 3485424"/>
                <a:gd name="connsiteX1089" fmla="*/ 3312667 w 3485425"/>
                <a:gd name="connsiteY1089" fmla="*/ 1934734 h 3485424"/>
                <a:gd name="connsiteX1090" fmla="*/ 3307708 w 3485425"/>
                <a:gd name="connsiteY1090" fmla="*/ 1927602 h 3485424"/>
                <a:gd name="connsiteX1091" fmla="*/ 3314336 w 3485425"/>
                <a:gd name="connsiteY1091" fmla="*/ 1921988 h 3485424"/>
                <a:gd name="connsiteX1092" fmla="*/ 3316526 w 3485425"/>
                <a:gd name="connsiteY1092" fmla="*/ 1922784 h 3485424"/>
                <a:gd name="connsiteX1093" fmla="*/ 3316561 w 3485425"/>
                <a:gd name="connsiteY1093" fmla="*/ 1922818 h 3485424"/>
                <a:gd name="connsiteX1094" fmla="*/ 3357651 w 3485425"/>
                <a:gd name="connsiteY1094" fmla="*/ 1937366 h 3485424"/>
                <a:gd name="connsiteX1095" fmla="*/ 3396650 w 3485425"/>
                <a:gd name="connsiteY1095" fmla="*/ 1936447 h 3485424"/>
                <a:gd name="connsiteX1096" fmla="*/ 3374047 w 3485425"/>
                <a:gd name="connsiteY1096" fmla="*/ 1907032 h 3485424"/>
                <a:gd name="connsiteX1097" fmla="*/ 3374741 w 3485425"/>
                <a:gd name="connsiteY1097" fmla="*/ 1901736 h 3485424"/>
                <a:gd name="connsiteX1098" fmla="*/ 3375081 w 3485425"/>
                <a:gd name="connsiteY1098" fmla="*/ 1896424 h 3485424"/>
                <a:gd name="connsiteX1099" fmla="*/ 3403045 w 3485425"/>
                <a:gd name="connsiteY1099" fmla="*/ 1871832 h 3485424"/>
                <a:gd name="connsiteX1100" fmla="*/ 3364857 w 3485425"/>
                <a:gd name="connsiteY1100" fmla="*/ 1863379 h 3485424"/>
                <a:gd name="connsiteX1101" fmla="*/ 3320503 w 3485425"/>
                <a:gd name="connsiteY1101" fmla="*/ 1869902 h 3485424"/>
                <a:gd name="connsiteX1102" fmla="*/ 3319391 w 3485425"/>
                <a:gd name="connsiteY1102" fmla="*/ 1870075 h 3485424"/>
                <a:gd name="connsiteX1103" fmla="*/ 3313971 w 3485425"/>
                <a:gd name="connsiteY1103" fmla="*/ 1863286 h 3485424"/>
                <a:gd name="connsiteX1104" fmla="*/ 3320213 w 3485425"/>
                <a:gd name="connsiteY1104" fmla="*/ 1857246 h 3485424"/>
                <a:gd name="connsiteX1105" fmla="*/ 3320576 w 3485425"/>
                <a:gd name="connsiteY1105" fmla="*/ 1857351 h 3485424"/>
                <a:gd name="connsiteX1106" fmla="*/ 3320585 w 3485425"/>
                <a:gd name="connsiteY1106" fmla="*/ 1857213 h 3485424"/>
                <a:gd name="connsiteX1107" fmla="*/ 3361147 w 3485425"/>
                <a:gd name="connsiteY1107" fmla="*/ 1846878 h 3485424"/>
                <a:gd name="connsiteX1108" fmla="*/ 3361199 w 3485425"/>
                <a:gd name="connsiteY1108" fmla="*/ 1846063 h 3485424"/>
                <a:gd name="connsiteX1109" fmla="*/ 3322290 w 3485425"/>
                <a:gd name="connsiteY1109" fmla="*/ 1830631 h 3485424"/>
                <a:gd name="connsiteX1110" fmla="*/ 3322301 w 3485425"/>
                <a:gd name="connsiteY1110" fmla="*/ 1830461 h 3485424"/>
                <a:gd name="connsiteX1111" fmla="*/ 3321928 w 3485425"/>
                <a:gd name="connsiteY1111" fmla="*/ 1830519 h 3485424"/>
                <a:gd name="connsiteX1112" fmla="*/ 3316508 w 3485425"/>
                <a:gd name="connsiteY1112" fmla="*/ 1823731 h 3485424"/>
                <a:gd name="connsiteX1113" fmla="*/ 3322751 w 3485425"/>
                <a:gd name="connsiteY1113" fmla="*/ 1817691 h 3485424"/>
                <a:gd name="connsiteX1114" fmla="*/ 3324988 w 3485425"/>
                <a:gd name="connsiteY1114" fmla="*/ 1818340 h 3485424"/>
                <a:gd name="connsiteX1115" fmla="*/ 3325025 w 3485425"/>
                <a:gd name="connsiteY1115" fmla="*/ 1818371 h 3485424"/>
                <a:gd name="connsiteX1116" fmla="*/ 3366987 w 3485425"/>
                <a:gd name="connsiteY1116" fmla="*/ 1830172 h 3485424"/>
                <a:gd name="connsiteX1117" fmla="*/ 3405840 w 3485425"/>
                <a:gd name="connsiteY1117" fmla="*/ 1826677 h 3485424"/>
                <a:gd name="connsiteX1118" fmla="*/ 3381342 w 3485425"/>
                <a:gd name="connsiteY1118" fmla="*/ 1798820 h 3485424"/>
                <a:gd name="connsiteX1119" fmla="*/ 3381573 w 3485425"/>
                <a:gd name="connsiteY1119" fmla="*/ 1795217 h 3485424"/>
                <a:gd name="connsiteX1120" fmla="*/ 3381573 w 3485425"/>
                <a:gd name="connsiteY1120" fmla="*/ 1791615 h 3485424"/>
                <a:gd name="connsiteX1121" fmla="*/ 3407906 w 3485425"/>
                <a:gd name="connsiteY1121" fmla="*/ 1765283 h 3485424"/>
                <a:gd name="connsiteX1122" fmla="*/ 3369255 w 3485425"/>
                <a:gd name="connsiteY1122" fmla="*/ 1759292 h 3485424"/>
                <a:gd name="connsiteX1123" fmla="*/ 3325409 w 3485425"/>
                <a:gd name="connsiteY1123" fmla="*/ 1768640 h 3485424"/>
                <a:gd name="connsiteX1124" fmla="*/ 3324310 w 3485425"/>
                <a:gd name="connsiteY1124" fmla="*/ 1768885 h 3485424"/>
                <a:gd name="connsiteX1125" fmla="*/ 3318467 w 3485425"/>
                <a:gd name="connsiteY1125" fmla="*/ 1762457 h 3485424"/>
                <a:gd name="connsiteX1126" fmla="*/ 3324310 w 3485425"/>
                <a:gd name="connsiteY1126" fmla="*/ 1756029 h 3485424"/>
                <a:gd name="connsiteX1127" fmla="*/ 3324678 w 3485425"/>
                <a:gd name="connsiteY1127" fmla="*/ 1756111 h 3485424"/>
                <a:gd name="connsiteX1128" fmla="*/ 3324678 w 3485425"/>
                <a:gd name="connsiteY1128" fmla="*/ 1755972 h 3485424"/>
                <a:gd name="connsiteX1129" fmla="*/ 3364496 w 3485425"/>
                <a:gd name="connsiteY1129" fmla="*/ 1743062 h 3485424"/>
                <a:gd name="connsiteX1130" fmla="*/ 3364496 w 3485425"/>
                <a:gd name="connsiteY1130" fmla="*/ 1742245 h 3485424"/>
                <a:gd name="connsiteX1131" fmla="*/ 3324679 w 3485425"/>
                <a:gd name="connsiteY1131" fmla="*/ 1729336 h 3485424"/>
                <a:gd name="connsiteX1132" fmla="*/ 3324679 w 3485425"/>
                <a:gd name="connsiteY1132" fmla="*/ 1729166 h 3485424"/>
                <a:gd name="connsiteX1133" fmla="*/ 3324310 w 3485425"/>
                <a:gd name="connsiteY1133" fmla="*/ 1729248 h 3485424"/>
                <a:gd name="connsiteX1134" fmla="*/ 3318467 w 3485425"/>
                <a:gd name="connsiteY1134" fmla="*/ 1722820 h 3485424"/>
                <a:gd name="connsiteX1135" fmla="*/ 3324310 w 3485425"/>
                <a:gd name="connsiteY1135" fmla="*/ 1716392 h 3485424"/>
                <a:gd name="connsiteX1136" fmla="*/ 3326585 w 3485425"/>
                <a:gd name="connsiteY1136" fmla="*/ 1716898 h 3485424"/>
                <a:gd name="connsiteX1137" fmla="*/ 3326623 w 3485425"/>
                <a:gd name="connsiteY1137" fmla="*/ 1716926 h 3485424"/>
                <a:gd name="connsiteX1138" fmla="*/ 3369255 w 3485425"/>
                <a:gd name="connsiteY1138" fmla="*/ 1726016 h 3485424"/>
                <a:gd name="connsiteX1139" fmla="*/ 3407804 w 3485425"/>
                <a:gd name="connsiteY1139" fmla="*/ 1720041 h 3485424"/>
                <a:gd name="connsiteX1140" fmla="*/ 3381573 w 3485425"/>
                <a:gd name="connsiteY1140" fmla="*/ 1693810 h 3485424"/>
                <a:gd name="connsiteX1141" fmla="*/ 3381573 w 3485425"/>
                <a:gd name="connsiteY1141" fmla="*/ 1688486 h 3485424"/>
                <a:gd name="connsiteX1142" fmla="*/ 3381220 w 3485425"/>
                <a:gd name="connsiteY1142" fmla="*/ 1683158 h 3485424"/>
                <a:gd name="connsiteX1143" fmla="*/ 3405754 w 3485425"/>
                <a:gd name="connsiteY1143" fmla="*/ 1655142 h 3485424"/>
                <a:gd name="connsiteX1144" fmla="*/ 3366792 w 3485425"/>
                <a:gd name="connsiteY1144" fmla="*/ 1651720 h 3485424"/>
                <a:gd name="connsiteX1145" fmla="*/ 3323660 w 3485425"/>
                <a:gd name="connsiteY1145" fmla="*/ 1663947 h 3485424"/>
                <a:gd name="connsiteX1146" fmla="*/ 3322579 w 3485425"/>
                <a:gd name="connsiteY1146" fmla="*/ 1664263 h 3485424"/>
                <a:gd name="connsiteX1147" fmla="*/ 3316324 w 3485425"/>
                <a:gd name="connsiteY1147" fmla="*/ 1658236 h 3485424"/>
                <a:gd name="connsiteX1148" fmla="*/ 3321730 w 3485425"/>
                <a:gd name="connsiteY1148" fmla="*/ 1651436 h 3485424"/>
                <a:gd name="connsiteX1149" fmla="*/ 3322103 w 3485425"/>
                <a:gd name="connsiteY1149" fmla="*/ 1651493 h 3485424"/>
                <a:gd name="connsiteX1150" fmla="*/ 3322094 w 3485425"/>
                <a:gd name="connsiteY1150" fmla="*/ 1651355 h 3485424"/>
                <a:gd name="connsiteX1151" fmla="*/ 3360970 w 3485425"/>
                <a:gd name="connsiteY1151" fmla="*/ 1635841 h 3485424"/>
                <a:gd name="connsiteX1152" fmla="*/ 3360916 w 3485425"/>
                <a:gd name="connsiteY1152" fmla="*/ 1635025 h 3485424"/>
                <a:gd name="connsiteX1153" fmla="*/ 3320333 w 3485425"/>
                <a:gd name="connsiteY1153" fmla="*/ 1624777 h 3485424"/>
                <a:gd name="connsiteX1154" fmla="*/ 3320321 w 3485425"/>
                <a:gd name="connsiteY1154" fmla="*/ 1624607 h 3485424"/>
                <a:gd name="connsiteX1155" fmla="*/ 3319959 w 3485425"/>
                <a:gd name="connsiteY1155" fmla="*/ 1624713 h 3485424"/>
                <a:gd name="connsiteX1156" fmla="*/ 3313704 w 3485425"/>
                <a:gd name="connsiteY1156" fmla="*/ 1618686 h 3485424"/>
                <a:gd name="connsiteX1157" fmla="*/ 3319109 w 3485425"/>
                <a:gd name="connsiteY1157" fmla="*/ 1611886 h 3485424"/>
                <a:gd name="connsiteX1158" fmla="*/ 3321412 w 3485425"/>
                <a:gd name="connsiteY1158" fmla="*/ 1612240 h 3485424"/>
                <a:gd name="connsiteX1159" fmla="*/ 3321452 w 3485425"/>
                <a:gd name="connsiteY1159" fmla="*/ 1612266 h 3485424"/>
                <a:gd name="connsiteX1160" fmla="*/ 3364591 w 3485425"/>
                <a:gd name="connsiteY1160" fmla="*/ 1618517 h 3485424"/>
                <a:gd name="connsiteX1161" fmla="*/ 3402662 w 3485425"/>
                <a:gd name="connsiteY1161" fmla="*/ 1610006 h 3485424"/>
                <a:gd name="connsiteX1162" fmla="*/ 3374754 w 3485425"/>
                <a:gd name="connsiteY1162" fmla="*/ 1585567 h 3485424"/>
                <a:gd name="connsiteX1163" fmla="*/ 3374441 w 3485425"/>
                <a:gd name="connsiteY1163" fmla="*/ 1580841 h 3485424"/>
                <a:gd name="connsiteX1164" fmla="*/ 3373823 w 3485425"/>
                <a:gd name="connsiteY1164" fmla="*/ 1576172 h 3485424"/>
                <a:gd name="connsiteX1165" fmla="*/ 3396473 w 3485425"/>
                <a:gd name="connsiteY1165" fmla="*/ 1546613 h 3485424"/>
                <a:gd name="connsiteX1166" fmla="*/ 3357370 w 3485425"/>
                <a:gd name="connsiteY1166" fmla="*/ 1545745 h 3485424"/>
                <a:gd name="connsiteX1167" fmla="*/ 3315130 w 3485425"/>
                <a:gd name="connsiteY1167" fmla="*/ 1560765 h 3485424"/>
                <a:gd name="connsiteX1168" fmla="*/ 3314072 w 3485425"/>
                <a:gd name="connsiteY1168" fmla="*/ 1561151 h 3485424"/>
                <a:gd name="connsiteX1169" fmla="*/ 3307437 w 3485425"/>
                <a:gd name="connsiteY1169" fmla="*/ 1555546 h 3485424"/>
                <a:gd name="connsiteX1170" fmla="*/ 3312386 w 3485425"/>
                <a:gd name="connsiteY1170" fmla="*/ 1548407 h 3485424"/>
                <a:gd name="connsiteX1171" fmla="*/ 3312762 w 3485425"/>
                <a:gd name="connsiteY1171" fmla="*/ 1548440 h 3485424"/>
                <a:gd name="connsiteX1172" fmla="*/ 3312743 w 3485425"/>
                <a:gd name="connsiteY1172" fmla="*/ 1548302 h 3485424"/>
                <a:gd name="connsiteX1173" fmla="*/ 3350523 w 3485425"/>
                <a:gd name="connsiteY1173" fmla="*/ 1530280 h 3485424"/>
                <a:gd name="connsiteX1174" fmla="*/ 3350416 w 3485425"/>
                <a:gd name="connsiteY1174" fmla="*/ 1529470 h 3485424"/>
                <a:gd name="connsiteX1175" fmla="*/ 3309249 w 3485425"/>
                <a:gd name="connsiteY1175" fmla="*/ 1521896 h 3485424"/>
                <a:gd name="connsiteX1176" fmla="*/ 3309226 w 3485425"/>
                <a:gd name="connsiteY1176" fmla="*/ 1521727 h 3485424"/>
                <a:gd name="connsiteX1177" fmla="*/ 3308872 w 3485425"/>
                <a:gd name="connsiteY1177" fmla="*/ 1521857 h 3485424"/>
                <a:gd name="connsiteX1178" fmla="*/ 3302236 w 3485425"/>
                <a:gd name="connsiteY1178" fmla="*/ 1516251 h 3485424"/>
                <a:gd name="connsiteX1179" fmla="*/ 3307186 w 3485425"/>
                <a:gd name="connsiteY1179" fmla="*/ 1509113 h 3485424"/>
                <a:gd name="connsiteX1180" fmla="*/ 3309506 w 3485425"/>
                <a:gd name="connsiteY1180" fmla="*/ 1509315 h 3485424"/>
                <a:gd name="connsiteX1181" fmla="*/ 3309549 w 3485425"/>
                <a:gd name="connsiteY1181" fmla="*/ 1509338 h 3485424"/>
                <a:gd name="connsiteX1182" fmla="*/ 3353004 w 3485425"/>
                <a:gd name="connsiteY1182" fmla="*/ 1512756 h 3485424"/>
                <a:gd name="connsiteX1183" fmla="*/ 3390436 w 3485425"/>
                <a:gd name="connsiteY1183" fmla="*/ 1501775 h 3485424"/>
                <a:gd name="connsiteX1184" fmla="*/ 3360991 w 3485425"/>
                <a:gd name="connsiteY1184" fmla="*/ 1479213 h 3485424"/>
                <a:gd name="connsiteX1185" fmla="*/ 3360291 w 3485425"/>
                <a:gd name="connsiteY1185" fmla="*/ 1473926 h 3485424"/>
                <a:gd name="connsiteX1186" fmla="*/ 3359244 w 3485425"/>
                <a:gd name="connsiteY1186" fmla="*/ 1468698 h 3485424"/>
                <a:gd name="connsiteX1187" fmla="*/ 3379889 w 3485425"/>
                <a:gd name="connsiteY1187" fmla="*/ 1437706 h 3485424"/>
                <a:gd name="connsiteX1188" fmla="*/ 3340815 w 3485425"/>
                <a:gd name="connsiteY1188" fmla="*/ 1439425 h 3485424"/>
                <a:gd name="connsiteX1189" fmla="*/ 3299661 w 3485425"/>
                <a:gd name="connsiteY1189" fmla="*/ 1457205 h 3485424"/>
                <a:gd name="connsiteX1190" fmla="*/ 3298631 w 3485425"/>
                <a:gd name="connsiteY1190" fmla="*/ 1457660 h 3485424"/>
                <a:gd name="connsiteX1191" fmla="*/ 3291639 w 3485425"/>
                <a:gd name="connsiteY1191" fmla="*/ 1452506 h 3485424"/>
                <a:gd name="connsiteX1192" fmla="*/ 3296106 w 3485425"/>
                <a:gd name="connsiteY1192" fmla="*/ 1445056 h 3485424"/>
                <a:gd name="connsiteX1193" fmla="*/ 3296482 w 3485425"/>
                <a:gd name="connsiteY1193" fmla="*/ 1445064 h 3485424"/>
                <a:gd name="connsiteX1194" fmla="*/ 3296455 w 3485425"/>
                <a:gd name="connsiteY1194" fmla="*/ 1444927 h 3485424"/>
                <a:gd name="connsiteX1195" fmla="*/ 3332960 w 3485425"/>
                <a:gd name="connsiteY1195" fmla="*/ 1424447 h 3485424"/>
                <a:gd name="connsiteX1196" fmla="*/ 3332800 w 3485425"/>
                <a:gd name="connsiteY1196" fmla="*/ 1423645 h 3485424"/>
                <a:gd name="connsiteX1197" fmla="*/ 3291222 w 3485425"/>
                <a:gd name="connsiteY1197" fmla="*/ 1418810 h 3485424"/>
                <a:gd name="connsiteX1198" fmla="*/ 3291189 w 3485425"/>
                <a:gd name="connsiteY1198" fmla="*/ 1418643 h 3485424"/>
                <a:gd name="connsiteX1199" fmla="*/ 3290844 w 3485425"/>
                <a:gd name="connsiteY1199" fmla="*/ 1418796 h 3485424"/>
                <a:gd name="connsiteX1200" fmla="*/ 3283852 w 3485425"/>
                <a:gd name="connsiteY1200" fmla="*/ 1413642 h 3485424"/>
                <a:gd name="connsiteX1201" fmla="*/ 3288319 w 3485425"/>
                <a:gd name="connsiteY1201" fmla="*/ 1406191 h 3485424"/>
                <a:gd name="connsiteX1202" fmla="*/ 3290648 w 3485425"/>
                <a:gd name="connsiteY1202" fmla="*/ 1406240 h 3485424"/>
                <a:gd name="connsiteX1203" fmla="*/ 3290691 w 3485425"/>
                <a:gd name="connsiteY1203" fmla="*/ 1406260 h 3485424"/>
                <a:gd name="connsiteX1204" fmla="*/ 3334278 w 3485425"/>
                <a:gd name="connsiteY1204" fmla="*/ 1406798 h 3485424"/>
                <a:gd name="connsiteX1205" fmla="*/ 3370902 w 3485425"/>
                <a:gd name="connsiteY1205" fmla="*/ 1393366 h 3485424"/>
                <a:gd name="connsiteX1206" fmla="*/ 3340029 w 3485425"/>
                <a:gd name="connsiteY1206" fmla="*/ 1372799 h 3485424"/>
                <a:gd name="connsiteX1207" fmla="*/ 3339320 w 3485425"/>
                <a:gd name="connsiteY1207" fmla="*/ 1369262 h 3485424"/>
                <a:gd name="connsiteX1208" fmla="*/ 3338387 w 3485425"/>
                <a:gd name="connsiteY1208" fmla="*/ 1365780 h 3485424"/>
                <a:gd name="connsiteX1209" fmla="*/ 3357007 w 3485425"/>
                <a:gd name="connsiteY1209" fmla="*/ 1333530 h 3485424"/>
                <a:gd name="connsiteX1210" fmla="*/ 3318123 w 3485425"/>
                <a:gd name="connsiteY1210" fmla="*/ 1337747 h 3485424"/>
                <a:gd name="connsiteX1211" fmla="*/ 3278191 w 3485425"/>
                <a:gd name="connsiteY1211" fmla="*/ 1358125 h 3485424"/>
                <a:gd name="connsiteX1212" fmla="*/ 3277192 w 3485425"/>
                <a:gd name="connsiteY1212" fmla="*/ 1358645 h 3485424"/>
                <a:gd name="connsiteX1213" fmla="*/ 3269885 w 3485425"/>
                <a:gd name="connsiteY1213" fmla="*/ 1353949 h 3485424"/>
                <a:gd name="connsiteX1214" fmla="*/ 3273865 w 3485425"/>
                <a:gd name="connsiteY1214" fmla="*/ 1346228 h 3485424"/>
                <a:gd name="connsiteX1215" fmla="*/ 3274242 w 3485425"/>
                <a:gd name="connsiteY1215" fmla="*/ 1346212 h 3485424"/>
                <a:gd name="connsiteX1216" fmla="*/ 3274206 w 3485425"/>
                <a:gd name="connsiteY1216" fmla="*/ 1346077 h 3485424"/>
                <a:gd name="connsiteX1217" fmla="*/ 3309326 w 3485425"/>
                <a:gd name="connsiteY1217" fmla="*/ 1323302 h 3485424"/>
                <a:gd name="connsiteX1218" fmla="*/ 3309114 w 3485425"/>
                <a:gd name="connsiteY1218" fmla="*/ 1322513 h 3485424"/>
                <a:gd name="connsiteX1219" fmla="*/ 3267312 w 3485425"/>
                <a:gd name="connsiteY1219" fmla="*/ 1320349 h 3485424"/>
                <a:gd name="connsiteX1220" fmla="*/ 3267268 w 3485425"/>
                <a:gd name="connsiteY1220" fmla="*/ 1320184 h 3485424"/>
                <a:gd name="connsiteX1221" fmla="*/ 3266934 w 3485425"/>
                <a:gd name="connsiteY1221" fmla="*/ 1320359 h 3485424"/>
                <a:gd name="connsiteX1222" fmla="*/ 3259626 w 3485425"/>
                <a:gd name="connsiteY1222" fmla="*/ 1315662 h 3485424"/>
                <a:gd name="connsiteX1223" fmla="*/ 3263606 w 3485425"/>
                <a:gd name="connsiteY1223" fmla="*/ 1307942 h 3485424"/>
                <a:gd name="connsiteX1224" fmla="*/ 3265934 w 3485425"/>
                <a:gd name="connsiteY1224" fmla="*/ 1307841 h 3485424"/>
                <a:gd name="connsiteX1225" fmla="*/ 3265979 w 3485425"/>
                <a:gd name="connsiteY1225" fmla="*/ 1307859 h 3485424"/>
                <a:gd name="connsiteX1226" fmla="*/ 3309510 w 3485425"/>
                <a:gd name="connsiteY1226" fmla="*/ 1305605 h 3485424"/>
                <a:gd name="connsiteX1227" fmla="*/ 3345200 w 3485425"/>
                <a:gd name="connsiteY1227" fmla="*/ 1289856 h 3485424"/>
                <a:gd name="connsiteX1228" fmla="*/ 3313074 w 3485425"/>
                <a:gd name="connsiteY1228" fmla="*/ 1271308 h 3485424"/>
                <a:gd name="connsiteX1229" fmla="*/ 3311694 w 3485425"/>
                <a:gd name="connsiteY1229" fmla="*/ 1266160 h 3485424"/>
                <a:gd name="connsiteX1230" fmla="*/ 3309975 w 3485425"/>
                <a:gd name="connsiteY1230" fmla="*/ 1261109 h 3485424"/>
                <a:gd name="connsiteX1231" fmla="*/ 3326422 w 3485425"/>
                <a:gd name="connsiteY1231" fmla="*/ 1227699 h 3485424"/>
                <a:gd name="connsiteX1232" fmla="*/ 3287902 w 3485425"/>
                <a:gd name="connsiteY1232" fmla="*/ 1234477 h 3485424"/>
                <a:gd name="connsiteX1233" fmla="*/ 3249405 w 3485425"/>
                <a:gd name="connsiteY1233" fmla="*/ 1257451 h 3485424"/>
                <a:gd name="connsiteX1234" fmla="*/ 3248443 w 3485425"/>
                <a:gd name="connsiteY1234" fmla="*/ 1258036 h 3485424"/>
                <a:gd name="connsiteX1235" fmla="*/ 3240841 w 3485425"/>
                <a:gd name="connsiteY1235" fmla="*/ 1253833 h 3485424"/>
                <a:gd name="connsiteX1236" fmla="*/ 3244302 w 3485425"/>
                <a:gd name="connsiteY1236" fmla="*/ 1245866 h 3485424"/>
                <a:gd name="connsiteX1237" fmla="*/ 3244677 w 3485425"/>
                <a:gd name="connsiteY1237" fmla="*/ 1245825 h 3485424"/>
                <a:gd name="connsiteX1238" fmla="*/ 3244632 w 3485425"/>
                <a:gd name="connsiteY1238" fmla="*/ 1245693 h 3485424"/>
                <a:gd name="connsiteX1239" fmla="*/ 3278169 w 3485425"/>
                <a:gd name="connsiteY1239" fmla="*/ 1220646 h 3485424"/>
                <a:gd name="connsiteX1240" fmla="*/ 3277906 w 3485425"/>
                <a:gd name="connsiteY1240" fmla="*/ 1219872 h 3485424"/>
                <a:gd name="connsiteX1241" fmla="*/ 3236052 w 3485425"/>
                <a:gd name="connsiteY1241" fmla="*/ 1220477 h 3485424"/>
                <a:gd name="connsiteX1242" fmla="*/ 3235997 w 3485425"/>
                <a:gd name="connsiteY1242" fmla="*/ 1220316 h 3485424"/>
                <a:gd name="connsiteX1243" fmla="*/ 3235675 w 3485425"/>
                <a:gd name="connsiteY1243" fmla="*/ 1220512 h 3485424"/>
                <a:gd name="connsiteX1244" fmla="*/ 3228073 w 3485425"/>
                <a:gd name="connsiteY1244" fmla="*/ 1216309 h 3485424"/>
                <a:gd name="connsiteX1245" fmla="*/ 3231534 w 3485425"/>
                <a:gd name="connsiteY1245" fmla="*/ 1208342 h 3485424"/>
                <a:gd name="connsiteX1246" fmla="*/ 3233850 w 3485425"/>
                <a:gd name="connsiteY1246" fmla="*/ 1208087 h 3485424"/>
                <a:gd name="connsiteX1247" fmla="*/ 3233896 w 3485425"/>
                <a:gd name="connsiteY1247" fmla="*/ 1208102 h 3485424"/>
                <a:gd name="connsiteX1248" fmla="*/ 3277183 w 3485425"/>
                <a:gd name="connsiteY1248" fmla="*/ 1202975 h 3485424"/>
                <a:gd name="connsiteX1249" fmla="*/ 3311754 w 3485425"/>
                <a:gd name="connsiteY1249" fmla="*/ 1184901 h 3485424"/>
                <a:gd name="connsiteX1250" fmla="*/ 3278472 w 3485425"/>
                <a:gd name="connsiteY1250" fmla="*/ 1168518 h 3485424"/>
                <a:gd name="connsiteX1251" fmla="*/ 3276949 w 3485425"/>
                <a:gd name="connsiteY1251" fmla="*/ 1164042 h 3485424"/>
                <a:gd name="connsiteX1252" fmla="*/ 3275140 w 3485425"/>
                <a:gd name="connsiteY1252" fmla="*/ 1159685 h 3485424"/>
                <a:gd name="connsiteX1253" fmla="*/ 3289368 w 3485425"/>
                <a:gd name="connsiteY1253" fmla="*/ 1125270 h 3485424"/>
                <a:gd name="connsiteX1254" fmla="*/ 3251372 w 3485425"/>
                <a:gd name="connsiteY1254" fmla="*/ 1134553 h 3485424"/>
                <a:gd name="connsiteX1255" fmla="*/ 3214460 w 3485425"/>
                <a:gd name="connsiteY1255" fmla="*/ 1159994 h 3485424"/>
                <a:gd name="connsiteX1256" fmla="*/ 3213538 w 3485425"/>
                <a:gd name="connsiteY1256" fmla="*/ 1160641 h 3485424"/>
                <a:gd name="connsiteX1257" fmla="*/ 3205678 w 3485425"/>
                <a:gd name="connsiteY1257" fmla="*/ 1156944 h 3485424"/>
                <a:gd name="connsiteX1258" fmla="*/ 3208610 w 3485425"/>
                <a:gd name="connsiteY1258" fmla="*/ 1148767 h 3485424"/>
                <a:gd name="connsiteX1259" fmla="*/ 3208982 w 3485425"/>
                <a:gd name="connsiteY1259" fmla="*/ 1148701 h 3485424"/>
                <a:gd name="connsiteX1260" fmla="*/ 3208929 w 3485425"/>
                <a:gd name="connsiteY1260" fmla="*/ 1148573 h 3485424"/>
                <a:gd name="connsiteX1261" fmla="*/ 3240756 w 3485425"/>
                <a:gd name="connsiteY1261" fmla="*/ 1121387 h 3485424"/>
                <a:gd name="connsiteX1262" fmla="*/ 3240443 w 3485425"/>
                <a:gd name="connsiteY1262" fmla="*/ 1120632 h 3485424"/>
                <a:gd name="connsiteX1263" fmla="*/ 3198719 w 3485425"/>
                <a:gd name="connsiteY1263" fmla="*/ 1123971 h 3485424"/>
                <a:gd name="connsiteX1264" fmla="*/ 3198653 w 3485425"/>
                <a:gd name="connsiteY1264" fmla="*/ 1123814 h 3485424"/>
                <a:gd name="connsiteX1265" fmla="*/ 3198345 w 3485425"/>
                <a:gd name="connsiteY1265" fmla="*/ 1124031 h 3485424"/>
                <a:gd name="connsiteX1266" fmla="*/ 3190484 w 3485425"/>
                <a:gd name="connsiteY1266" fmla="*/ 1120334 h 3485424"/>
                <a:gd name="connsiteX1267" fmla="*/ 3193417 w 3485425"/>
                <a:gd name="connsiteY1267" fmla="*/ 1112158 h 3485424"/>
                <a:gd name="connsiteX1268" fmla="*/ 3195711 w 3485425"/>
                <a:gd name="connsiteY1268" fmla="*/ 1111753 h 3485424"/>
                <a:gd name="connsiteX1269" fmla="*/ 3195758 w 3485425"/>
                <a:gd name="connsiteY1269" fmla="*/ 1111764 h 3485424"/>
                <a:gd name="connsiteX1270" fmla="*/ 3238618 w 3485425"/>
                <a:gd name="connsiteY1270" fmla="*/ 1103818 h 3485424"/>
                <a:gd name="connsiteX1271" fmla="*/ 3271933 w 3485425"/>
                <a:gd name="connsiteY1271" fmla="*/ 1083523 h 3485424"/>
                <a:gd name="connsiteX1272" fmla="*/ 3237651 w 3485425"/>
                <a:gd name="connsiteY1272" fmla="*/ 1069350 h 3485424"/>
                <a:gd name="connsiteX1273" fmla="*/ 3235605 w 3485425"/>
                <a:gd name="connsiteY1273" fmla="*/ 1064423 h 3485424"/>
                <a:gd name="connsiteX1274" fmla="*/ 3233241 w 3485425"/>
                <a:gd name="connsiteY1274" fmla="*/ 1059646 h 3485424"/>
                <a:gd name="connsiteX1275" fmla="*/ 3245163 w 3485425"/>
                <a:gd name="connsiteY1275" fmla="*/ 1024367 h 3485424"/>
                <a:gd name="connsiteX1276" fmla="*/ 3207864 w 3485425"/>
                <a:gd name="connsiteY1276" fmla="*/ 1036140 h 3485424"/>
                <a:gd name="connsiteX1277" fmla="*/ 3172714 w 3485425"/>
                <a:gd name="connsiteY1277" fmla="*/ 1063966 h 3485424"/>
                <a:gd name="connsiteX1278" fmla="*/ 3171837 w 3485425"/>
                <a:gd name="connsiteY1278" fmla="*/ 1064673 h 3485424"/>
                <a:gd name="connsiteX1279" fmla="*/ 3163750 w 3485425"/>
                <a:gd name="connsiteY1279" fmla="*/ 1061503 h 3485424"/>
                <a:gd name="connsiteX1280" fmla="*/ 3166135 w 3485425"/>
                <a:gd name="connsiteY1280" fmla="*/ 1053151 h 3485424"/>
                <a:gd name="connsiteX1281" fmla="*/ 3166502 w 3485425"/>
                <a:gd name="connsiteY1281" fmla="*/ 1053061 h 3485424"/>
                <a:gd name="connsiteX1282" fmla="*/ 3166440 w 3485425"/>
                <a:gd name="connsiteY1282" fmla="*/ 1052936 h 3485424"/>
                <a:gd name="connsiteX1283" fmla="*/ 3196401 w 3485425"/>
                <a:gd name="connsiteY1283" fmla="*/ 1023706 h 3485424"/>
                <a:gd name="connsiteX1284" fmla="*/ 3196039 w 3485425"/>
                <a:gd name="connsiteY1284" fmla="*/ 1022973 h 3485424"/>
                <a:gd name="connsiteX1285" fmla="*/ 3154626 w 3485425"/>
                <a:gd name="connsiteY1285" fmla="*/ 1029063 h 3485424"/>
                <a:gd name="connsiteX1286" fmla="*/ 3154551 w 3485425"/>
                <a:gd name="connsiteY1286" fmla="*/ 1028911 h 3485424"/>
                <a:gd name="connsiteX1287" fmla="*/ 3154257 w 3485425"/>
                <a:gd name="connsiteY1287" fmla="*/ 1029148 h 3485424"/>
                <a:gd name="connsiteX1288" fmla="*/ 3146169 w 3485425"/>
                <a:gd name="connsiteY1288" fmla="*/ 1025979 h 3485424"/>
                <a:gd name="connsiteX1289" fmla="*/ 3148555 w 3485425"/>
                <a:gd name="connsiteY1289" fmla="*/ 1017626 h 3485424"/>
                <a:gd name="connsiteX1290" fmla="*/ 3150818 w 3485425"/>
                <a:gd name="connsiteY1290" fmla="*/ 1017070 h 3485424"/>
                <a:gd name="connsiteX1291" fmla="*/ 3150865 w 3485425"/>
                <a:gd name="connsiteY1291" fmla="*/ 1017078 h 3485424"/>
                <a:gd name="connsiteX1292" fmla="*/ 3193105 w 3485425"/>
                <a:gd name="connsiteY1292" fmla="*/ 1006317 h 3485424"/>
                <a:gd name="connsiteX1293" fmla="*/ 3225006 w 3485425"/>
                <a:gd name="connsiteY1293" fmla="*/ 983864 h 3485424"/>
                <a:gd name="connsiteX1294" fmla="*/ 3189861 w 3485425"/>
                <a:gd name="connsiteY1294" fmla="*/ 971988 h 3485424"/>
                <a:gd name="connsiteX1295" fmla="*/ 3188263 w 3485425"/>
                <a:gd name="connsiteY1295" fmla="*/ 968757 h 3485424"/>
                <a:gd name="connsiteX1296" fmla="*/ 3186459 w 3485425"/>
                <a:gd name="connsiteY1296" fmla="*/ 965633 h 3485424"/>
                <a:gd name="connsiteX1297" fmla="*/ 3196097 w 3485425"/>
                <a:gd name="connsiteY1297" fmla="*/ 929662 h 3485424"/>
                <a:gd name="connsiteX1298" fmla="*/ 3159629 w 3485425"/>
                <a:gd name="connsiteY1298" fmla="*/ 943800 h 3485424"/>
                <a:gd name="connsiteX1299" fmla="*/ 3126332 w 3485425"/>
                <a:gd name="connsiteY1299" fmla="*/ 973818 h 3485424"/>
                <a:gd name="connsiteX1300" fmla="*/ 3125502 w 3485425"/>
                <a:gd name="connsiteY1300" fmla="*/ 974580 h 3485424"/>
                <a:gd name="connsiteX1301" fmla="*/ 3117228 w 3485425"/>
                <a:gd name="connsiteY1301" fmla="*/ 971935 h 3485424"/>
                <a:gd name="connsiteX1302" fmla="*/ 3119075 w 3485425"/>
                <a:gd name="connsiteY1302" fmla="*/ 963447 h 3485424"/>
                <a:gd name="connsiteX1303" fmla="*/ 3119434 w 3485425"/>
                <a:gd name="connsiteY1303" fmla="*/ 963334 h 3485424"/>
                <a:gd name="connsiteX1304" fmla="*/ 3119365 w 3485425"/>
                <a:gd name="connsiteY1304" fmla="*/ 963213 h 3485424"/>
                <a:gd name="connsiteX1305" fmla="*/ 3147393 w 3485425"/>
                <a:gd name="connsiteY1305" fmla="*/ 932124 h 3485424"/>
                <a:gd name="connsiteX1306" fmla="*/ 3146984 w 3485425"/>
                <a:gd name="connsiteY1306" fmla="*/ 931416 h 3485424"/>
                <a:gd name="connsiteX1307" fmla="*/ 3106047 w 3485425"/>
                <a:gd name="connsiteY1307" fmla="*/ 940145 h 3485424"/>
                <a:gd name="connsiteX1308" fmla="*/ 3105961 w 3485425"/>
                <a:gd name="connsiteY1308" fmla="*/ 939998 h 3485424"/>
                <a:gd name="connsiteX1309" fmla="*/ 3105684 w 3485425"/>
                <a:gd name="connsiteY1309" fmla="*/ 940253 h 3485424"/>
                <a:gd name="connsiteX1310" fmla="*/ 3097410 w 3485425"/>
                <a:gd name="connsiteY1310" fmla="*/ 937608 h 3485424"/>
                <a:gd name="connsiteX1311" fmla="*/ 3099256 w 3485425"/>
                <a:gd name="connsiteY1311" fmla="*/ 929120 h 3485424"/>
                <a:gd name="connsiteX1312" fmla="*/ 3101478 w 3485425"/>
                <a:gd name="connsiteY1312" fmla="*/ 928420 h 3485424"/>
                <a:gd name="connsiteX1313" fmla="*/ 3101526 w 3485425"/>
                <a:gd name="connsiteY1313" fmla="*/ 928426 h 3485424"/>
                <a:gd name="connsiteX1314" fmla="*/ 3142991 w 3485425"/>
                <a:gd name="connsiteY1314" fmla="*/ 914982 h 3485424"/>
                <a:gd name="connsiteX1315" fmla="*/ 3173389 w 3485425"/>
                <a:gd name="connsiteY1315" fmla="*/ 890533 h 3485424"/>
                <a:gd name="connsiteX1316" fmla="*/ 3137556 w 3485425"/>
                <a:gd name="connsiteY1316" fmla="*/ 880931 h 3485424"/>
                <a:gd name="connsiteX1317" fmla="*/ 3134888 w 3485425"/>
                <a:gd name="connsiteY1317" fmla="*/ 876311 h 3485424"/>
                <a:gd name="connsiteX1318" fmla="*/ 3131925 w 3485425"/>
                <a:gd name="connsiteY1318" fmla="*/ 871883 h 3485424"/>
                <a:gd name="connsiteX1319" fmla="*/ 3139164 w 3485425"/>
                <a:gd name="connsiteY1319" fmla="*/ 835354 h 3485424"/>
                <a:gd name="connsiteX1320" fmla="*/ 3103710 w 3485425"/>
                <a:gd name="connsiteY1320" fmla="*/ 851871 h 3485424"/>
                <a:gd name="connsiteX1321" fmla="*/ 3072471 w 3485425"/>
                <a:gd name="connsiteY1321" fmla="*/ 884025 h 3485424"/>
                <a:gd name="connsiteX1322" fmla="*/ 3071693 w 3485425"/>
                <a:gd name="connsiteY1322" fmla="*/ 884840 h 3485424"/>
                <a:gd name="connsiteX1323" fmla="*/ 3063263 w 3485425"/>
                <a:gd name="connsiteY1323" fmla="*/ 882748 h 3485424"/>
                <a:gd name="connsiteX1324" fmla="*/ 3064544 w 3485425"/>
                <a:gd name="connsiteY1324" fmla="*/ 874156 h 3485424"/>
                <a:gd name="connsiteX1325" fmla="*/ 3064895 w 3485425"/>
                <a:gd name="connsiteY1325" fmla="*/ 874019 h 3485424"/>
                <a:gd name="connsiteX1326" fmla="*/ 3064818 w 3485425"/>
                <a:gd name="connsiteY1326" fmla="*/ 873904 h 3485424"/>
                <a:gd name="connsiteX1327" fmla="*/ 3090729 w 3485425"/>
                <a:gd name="connsiteY1327" fmla="*/ 841030 h 3485424"/>
                <a:gd name="connsiteX1328" fmla="*/ 3090275 w 3485425"/>
                <a:gd name="connsiteY1328" fmla="*/ 840351 h 3485424"/>
                <a:gd name="connsiteX1329" fmla="*/ 3050004 w 3485425"/>
                <a:gd name="connsiteY1329" fmla="*/ 851767 h 3485424"/>
                <a:gd name="connsiteX1330" fmla="*/ 3049909 w 3485425"/>
                <a:gd name="connsiteY1330" fmla="*/ 851626 h 3485424"/>
                <a:gd name="connsiteX1331" fmla="*/ 3049649 w 3485425"/>
                <a:gd name="connsiteY1331" fmla="*/ 851899 h 3485424"/>
                <a:gd name="connsiteX1332" fmla="*/ 3041218 w 3485425"/>
                <a:gd name="connsiteY1332" fmla="*/ 849807 h 3485424"/>
                <a:gd name="connsiteX1333" fmla="*/ 3042499 w 3485425"/>
                <a:gd name="connsiteY1333" fmla="*/ 841215 h 3485424"/>
                <a:gd name="connsiteX1334" fmla="*/ 3044670 w 3485425"/>
                <a:gd name="connsiteY1334" fmla="*/ 840370 h 3485424"/>
                <a:gd name="connsiteX1335" fmla="*/ 3044718 w 3485425"/>
                <a:gd name="connsiteY1335" fmla="*/ 840372 h 3485424"/>
                <a:gd name="connsiteX1336" fmla="*/ 3085204 w 3485425"/>
                <a:gd name="connsiteY1336" fmla="*/ 824216 h 3485424"/>
                <a:gd name="connsiteX1337" fmla="*/ 3113918 w 3485425"/>
                <a:gd name="connsiteY1337" fmla="*/ 797811 h 3485424"/>
                <a:gd name="connsiteX1338" fmla="*/ 3077530 w 3485425"/>
                <a:gd name="connsiteY1338" fmla="*/ 790600 h 3485424"/>
                <a:gd name="connsiteX1339" fmla="*/ 3074897 w 3485425"/>
                <a:gd name="connsiteY1339" fmla="*/ 786667 h 3485424"/>
                <a:gd name="connsiteX1340" fmla="*/ 3072025 w 3485425"/>
                <a:gd name="connsiteY1340" fmla="*/ 782929 h 3485424"/>
                <a:gd name="connsiteX1341" fmla="*/ 3076861 w 3485425"/>
                <a:gd name="connsiteY1341" fmla="*/ 746005 h 3485424"/>
                <a:gd name="connsiteX1342" fmla="*/ 3042563 w 3485425"/>
                <a:gd name="connsiteY1342" fmla="*/ 764805 h 3485424"/>
                <a:gd name="connsiteX1343" fmla="*/ 3013493 w 3485425"/>
                <a:gd name="connsiteY1343" fmla="*/ 798932 h 3485424"/>
                <a:gd name="connsiteX1344" fmla="*/ 3012770 w 3485425"/>
                <a:gd name="connsiteY1344" fmla="*/ 799796 h 3485424"/>
                <a:gd name="connsiteX1345" fmla="*/ 3004220 w 3485425"/>
                <a:gd name="connsiteY1345" fmla="*/ 798259 h 3485424"/>
                <a:gd name="connsiteX1346" fmla="*/ 3004937 w 3485425"/>
                <a:gd name="connsiteY1346" fmla="*/ 789602 h 3485424"/>
                <a:gd name="connsiteX1347" fmla="*/ 3005279 w 3485425"/>
                <a:gd name="connsiteY1347" fmla="*/ 789443 h 3485424"/>
                <a:gd name="connsiteX1348" fmla="*/ 3005194 w 3485425"/>
                <a:gd name="connsiteY1348" fmla="*/ 789332 h 3485424"/>
                <a:gd name="connsiteX1349" fmla="*/ 3028901 w 3485425"/>
                <a:gd name="connsiteY1349" fmla="*/ 754835 h 3485424"/>
                <a:gd name="connsiteX1350" fmla="*/ 3028403 w 3485425"/>
                <a:gd name="connsiteY1350" fmla="*/ 754187 h 3485424"/>
                <a:gd name="connsiteX1351" fmla="*/ 2988964 w 3485425"/>
                <a:gd name="connsiteY1351" fmla="*/ 768211 h 3485424"/>
                <a:gd name="connsiteX1352" fmla="*/ 2988861 w 3485425"/>
                <a:gd name="connsiteY1352" fmla="*/ 768077 h 3485424"/>
                <a:gd name="connsiteX1353" fmla="*/ 2988619 w 3485425"/>
                <a:gd name="connsiteY1353" fmla="*/ 768366 h 3485424"/>
                <a:gd name="connsiteX1354" fmla="*/ 2980069 w 3485425"/>
                <a:gd name="connsiteY1354" fmla="*/ 766830 h 3485424"/>
                <a:gd name="connsiteX1355" fmla="*/ 2980786 w 3485425"/>
                <a:gd name="connsiteY1355" fmla="*/ 758173 h 3485424"/>
                <a:gd name="connsiteX1356" fmla="*/ 2982897 w 3485425"/>
                <a:gd name="connsiteY1356" fmla="*/ 757187 h 3485424"/>
                <a:gd name="connsiteX1357" fmla="*/ 2982945 w 3485425"/>
                <a:gd name="connsiteY1357" fmla="*/ 757186 h 3485424"/>
                <a:gd name="connsiteX1358" fmla="*/ 3022288 w 3485425"/>
                <a:gd name="connsiteY1358" fmla="*/ 738419 h 3485424"/>
                <a:gd name="connsiteX1359" fmla="*/ 3049215 w 3485425"/>
                <a:gd name="connsiteY1359" fmla="*/ 710193 h 3485424"/>
                <a:gd name="connsiteX1360" fmla="*/ 3012433 w 3485425"/>
                <a:gd name="connsiteY1360" fmla="*/ 705376 h 3485424"/>
                <a:gd name="connsiteX1361" fmla="*/ 3009188 w 3485425"/>
                <a:gd name="connsiteY1361" fmla="*/ 701154 h 3485424"/>
                <a:gd name="connsiteX1362" fmla="*/ 3005662 w 3485425"/>
                <a:gd name="connsiteY1362" fmla="*/ 697144 h 3485424"/>
                <a:gd name="connsiteX1363" fmla="*/ 3008046 w 3485425"/>
                <a:gd name="connsiteY1363" fmla="*/ 659981 h 3485424"/>
                <a:gd name="connsiteX1364" fmla="*/ 2975066 w 3485425"/>
                <a:gd name="connsiteY1364" fmla="*/ 681007 h 3485424"/>
                <a:gd name="connsiteX1365" fmla="*/ 2948315 w 3485425"/>
                <a:gd name="connsiteY1365" fmla="*/ 716982 h 3485424"/>
                <a:gd name="connsiteX1366" fmla="*/ 2947651 w 3485425"/>
                <a:gd name="connsiteY1366" fmla="*/ 717892 h 3485424"/>
                <a:gd name="connsiteX1367" fmla="*/ 2939019 w 3485425"/>
                <a:gd name="connsiteY1367" fmla="*/ 716923 h 3485424"/>
                <a:gd name="connsiteX1368" fmla="*/ 2939162 w 3485425"/>
                <a:gd name="connsiteY1368" fmla="*/ 708238 h 3485424"/>
                <a:gd name="connsiteX1369" fmla="*/ 2939492 w 3485425"/>
                <a:gd name="connsiteY1369" fmla="*/ 708056 h 3485424"/>
                <a:gd name="connsiteX1370" fmla="*/ 2939400 w 3485425"/>
                <a:gd name="connsiteY1370" fmla="*/ 707952 h 3485424"/>
                <a:gd name="connsiteX1371" fmla="*/ 2960774 w 3485425"/>
                <a:gd name="connsiteY1371" fmla="*/ 671963 h 3485424"/>
                <a:gd name="connsiteX1372" fmla="*/ 2960235 w 3485425"/>
                <a:gd name="connsiteY1372" fmla="*/ 671349 h 3485424"/>
                <a:gd name="connsiteX1373" fmla="*/ 2921810 w 3485425"/>
                <a:gd name="connsiteY1373" fmla="*/ 687950 h 3485424"/>
                <a:gd name="connsiteX1374" fmla="*/ 2921698 w 3485425"/>
                <a:gd name="connsiteY1374" fmla="*/ 687823 h 3485424"/>
                <a:gd name="connsiteX1375" fmla="*/ 2921475 w 3485425"/>
                <a:gd name="connsiteY1375" fmla="*/ 688127 h 3485424"/>
                <a:gd name="connsiteX1376" fmla="*/ 2912843 w 3485425"/>
                <a:gd name="connsiteY1376" fmla="*/ 687159 h 3485424"/>
                <a:gd name="connsiteX1377" fmla="*/ 2912986 w 3485425"/>
                <a:gd name="connsiteY1377" fmla="*/ 678474 h 3485424"/>
                <a:gd name="connsiteX1378" fmla="*/ 2915027 w 3485425"/>
                <a:gd name="connsiteY1378" fmla="*/ 677351 h 3485424"/>
                <a:gd name="connsiteX1379" fmla="*/ 2915075 w 3485425"/>
                <a:gd name="connsiteY1379" fmla="*/ 677347 h 3485424"/>
                <a:gd name="connsiteX1380" fmla="*/ 2953091 w 3485425"/>
                <a:gd name="connsiteY1380" fmla="*/ 656020 h 3485424"/>
                <a:gd name="connsiteX1381" fmla="*/ 2978092 w 3485425"/>
                <a:gd name="connsiteY1381" fmla="*/ 626075 h 3485424"/>
                <a:gd name="connsiteX1382" fmla="*/ 2941073 w 3485425"/>
                <a:gd name="connsiteY1382" fmla="*/ 623700 h 3485424"/>
                <a:gd name="connsiteX1383" fmla="*/ 2938688 w 3485425"/>
                <a:gd name="connsiteY1383" fmla="*/ 620989 h 3485424"/>
                <a:gd name="connsiteX1384" fmla="*/ 2936141 w 3485425"/>
                <a:gd name="connsiteY1384" fmla="*/ 618442 h 3485424"/>
                <a:gd name="connsiteX1385" fmla="*/ 2936141 w 3485425"/>
                <a:gd name="connsiteY1385" fmla="*/ 581203 h 3485424"/>
                <a:gd name="connsiteX1386" fmla="*/ 2904575 w 3485425"/>
                <a:gd name="connsiteY1386" fmla="*/ 604297 h 3485424"/>
                <a:gd name="connsiteX1387" fmla="*/ 2880182 w 3485425"/>
                <a:gd name="connsiteY1387" fmla="*/ 641911 h 3485424"/>
                <a:gd name="connsiteX1388" fmla="*/ 2879577 w 3485425"/>
                <a:gd name="connsiteY1388" fmla="*/ 642860 h 3485424"/>
                <a:gd name="connsiteX1389" fmla="*/ 2870901 w 3485425"/>
                <a:gd name="connsiteY1389" fmla="*/ 642447 h 3485424"/>
                <a:gd name="connsiteX1390" fmla="*/ 2870487 w 3485425"/>
                <a:gd name="connsiteY1390" fmla="*/ 633770 h 3485424"/>
                <a:gd name="connsiteX1391" fmla="*/ 2870806 w 3485425"/>
                <a:gd name="connsiteY1391" fmla="*/ 633568 h 3485424"/>
                <a:gd name="connsiteX1392" fmla="*/ 2870707 w 3485425"/>
                <a:gd name="connsiteY1392" fmla="*/ 633470 h 3485424"/>
                <a:gd name="connsiteX1393" fmla="*/ 2889734 w 3485425"/>
                <a:gd name="connsiteY1393" fmla="*/ 596186 h 3485424"/>
                <a:gd name="connsiteX1394" fmla="*/ 2889156 w 3485425"/>
                <a:gd name="connsiteY1394" fmla="*/ 595608 h 3485424"/>
                <a:gd name="connsiteX1395" fmla="*/ 2851873 w 3485425"/>
                <a:gd name="connsiteY1395" fmla="*/ 614635 h 3485424"/>
                <a:gd name="connsiteX1396" fmla="*/ 2851752 w 3485425"/>
                <a:gd name="connsiteY1396" fmla="*/ 614514 h 3485424"/>
                <a:gd name="connsiteX1397" fmla="*/ 2851550 w 3485425"/>
                <a:gd name="connsiteY1397" fmla="*/ 614833 h 3485424"/>
                <a:gd name="connsiteX1398" fmla="*/ 2842873 w 3485425"/>
                <a:gd name="connsiteY1398" fmla="*/ 614420 h 3485424"/>
                <a:gd name="connsiteX1399" fmla="*/ 2842460 w 3485425"/>
                <a:gd name="connsiteY1399" fmla="*/ 605743 h 3485424"/>
                <a:gd name="connsiteX1400" fmla="*/ 2844425 w 3485425"/>
                <a:gd name="connsiteY1400" fmla="*/ 604492 h 3485424"/>
                <a:gd name="connsiteX1401" fmla="*/ 2844473 w 3485425"/>
                <a:gd name="connsiteY1401" fmla="*/ 604485 h 3485424"/>
                <a:gd name="connsiteX1402" fmla="*/ 2881045 w 3485425"/>
                <a:gd name="connsiteY1402" fmla="*/ 580767 h 3485424"/>
                <a:gd name="connsiteX1403" fmla="*/ 2904079 w 3485425"/>
                <a:gd name="connsiteY1403" fmla="*/ 549284 h 3485424"/>
                <a:gd name="connsiteX1404" fmla="*/ 2866983 w 3485425"/>
                <a:gd name="connsiteY1404" fmla="*/ 549283 h 3485424"/>
                <a:gd name="connsiteX1405" fmla="*/ 2863215 w 3485425"/>
                <a:gd name="connsiteY1405" fmla="*/ 545515 h 3485424"/>
                <a:gd name="connsiteX1406" fmla="*/ 2859201 w 3485425"/>
                <a:gd name="connsiteY1406" fmla="*/ 542000 h 3485424"/>
                <a:gd name="connsiteX1407" fmla="*/ 2856739 w 3485425"/>
                <a:gd name="connsiteY1407" fmla="*/ 504842 h 3485424"/>
                <a:gd name="connsiteX1408" fmla="*/ 2826768 w 3485425"/>
                <a:gd name="connsiteY1408" fmla="*/ 529973 h 3485424"/>
                <a:gd name="connsiteX1409" fmla="*/ 2804916 w 3485425"/>
                <a:gd name="connsiteY1409" fmla="*/ 569117 h 3485424"/>
                <a:gd name="connsiteX1410" fmla="*/ 2804375 w 3485425"/>
                <a:gd name="connsiteY1410" fmla="*/ 570105 h 3485424"/>
                <a:gd name="connsiteX1411" fmla="*/ 2795690 w 3485425"/>
                <a:gd name="connsiteY1411" fmla="*/ 570266 h 3485424"/>
                <a:gd name="connsiteX1412" fmla="*/ 2794704 w 3485425"/>
                <a:gd name="connsiteY1412" fmla="*/ 561636 h 3485424"/>
                <a:gd name="connsiteX1413" fmla="*/ 2795008 w 3485425"/>
                <a:gd name="connsiteY1413" fmla="*/ 561413 h 3485424"/>
                <a:gd name="connsiteX1414" fmla="*/ 2794904 w 3485425"/>
                <a:gd name="connsiteY1414" fmla="*/ 561321 h 3485424"/>
                <a:gd name="connsiteX1415" fmla="*/ 2811424 w 3485425"/>
                <a:gd name="connsiteY1415" fmla="*/ 522861 h 3485424"/>
                <a:gd name="connsiteX1416" fmla="*/ 2810809 w 3485425"/>
                <a:gd name="connsiteY1416" fmla="*/ 522323 h 3485424"/>
                <a:gd name="connsiteX1417" fmla="*/ 2774865 w 3485425"/>
                <a:gd name="connsiteY1417" fmla="*/ 543773 h 3485424"/>
                <a:gd name="connsiteX1418" fmla="*/ 2774737 w 3485425"/>
                <a:gd name="connsiteY1418" fmla="*/ 543661 h 3485424"/>
                <a:gd name="connsiteX1419" fmla="*/ 2774556 w 3485425"/>
                <a:gd name="connsiteY1419" fmla="*/ 543992 h 3485424"/>
                <a:gd name="connsiteX1420" fmla="*/ 2765871 w 3485425"/>
                <a:gd name="connsiteY1420" fmla="*/ 544153 h 3485424"/>
                <a:gd name="connsiteX1421" fmla="*/ 2764885 w 3485425"/>
                <a:gd name="connsiteY1421" fmla="*/ 535523 h 3485424"/>
                <a:gd name="connsiteX1422" fmla="*/ 2766764 w 3485425"/>
                <a:gd name="connsiteY1422" fmla="*/ 534144 h 3485424"/>
                <a:gd name="connsiteX1423" fmla="*/ 2766810 w 3485425"/>
                <a:gd name="connsiteY1423" fmla="*/ 534134 h 3485424"/>
                <a:gd name="connsiteX1424" fmla="*/ 2801735 w 3485425"/>
                <a:gd name="connsiteY1424" fmla="*/ 508051 h 3485424"/>
                <a:gd name="connsiteX1425" fmla="*/ 2822637 w 3485425"/>
                <a:gd name="connsiteY1425" fmla="*/ 475113 h 3485424"/>
                <a:gd name="connsiteX1426" fmla="*/ 2785622 w 3485425"/>
                <a:gd name="connsiteY1426" fmla="*/ 477566 h 3485424"/>
                <a:gd name="connsiteX1427" fmla="*/ 2782066 w 3485425"/>
                <a:gd name="connsiteY1427" fmla="*/ 474452 h 3485424"/>
                <a:gd name="connsiteX1428" fmla="*/ 2778320 w 3485425"/>
                <a:gd name="connsiteY1428" fmla="*/ 471582 h 3485424"/>
                <a:gd name="connsiteX1429" fmla="*/ 2773434 w 3485425"/>
                <a:gd name="connsiteY1429" fmla="*/ 434664 h 3485424"/>
                <a:gd name="connsiteX1430" fmla="*/ 2745171 w 3485425"/>
                <a:gd name="connsiteY1430" fmla="*/ 461700 h 3485424"/>
                <a:gd name="connsiteX1431" fmla="*/ 2725923 w 3485425"/>
                <a:gd name="connsiteY1431" fmla="*/ 502189 h 3485424"/>
                <a:gd name="connsiteX1432" fmla="*/ 2725449 w 3485425"/>
                <a:gd name="connsiteY1432" fmla="*/ 503210 h 3485424"/>
                <a:gd name="connsiteX1433" fmla="*/ 2716793 w 3485425"/>
                <a:gd name="connsiteY1433" fmla="*/ 503939 h 3485424"/>
                <a:gd name="connsiteX1434" fmla="*/ 2715245 w 3485425"/>
                <a:gd name="connsiteY1434" fmla="*/ 495391 h 3485424"/>
                <a:gd name="connsiteX1435" fmla="*/ 2715533 w 3485425"/>
                <a:gd name="connsiteY1435" fmla="*/ 495149 h 3485424"/>
                <a:gd name="connsiteX1436" fmla="*/ 2715423 w 3485425"/>
                <a:gd name="connsiteY1436" fmla="*/ 495064 h 3485424"/>
                <a:gd name="connsiteX1437" fmla="*/ 2729394 w 3485425"/>
                <a:gd name="connsiteY1437" fmla="*/ 455607 h 3485424"/>
                <a:gd name="connsiteX1438" fmla="*/ 2728745 w 3485425"/>
                <a:gd name="connsiteY1438" fmla="*/ 455109 h 3485424"/>
                <a:gd name="connsiteX1439" fmla="*/ 2694280 w 3485425"/>
                <a:gd name="connsiteY1439" fmla="*/ 478863 h 3485424"/>
                <a:gd name="connsiteX1440" fmla="*/ 2694145 w 3485425"/>
                <a:gd name="connsiteY1440" fmla="*/ 478760 h 3485424"/>
                <a:gd name="connsiteX1441" fmla="*/ 2693986 w 3485425"/>
                <a:gd name="connsiteY1441" fmla="*/ 479102 h 3485424"/>
                <a:gd name="connsiteX1442" fmla="*/ 2685330 w 3485425"/>
                <a:gd name="connsiteY1442" fmla="*/ 479831 h 3485424"/>
                <a:gd name="connsiteX1443" fmla="*/ 2683782 w 3485425"/>
                <a:gd name="connsiteY1443" fmla="*/ 471283 h 3485424"/>
                <a:gd name="connsiteX1444" fmla="*/ 2685566 w 3485425"/>
                <a:gd name="connsiteY1444" fmla="*/ 469785 h 3485424"/>
                <a:gd name="connsiteX1445" fmla="*/ 2685613 w 3485425"/>
                <a:gd name="connsiteY1445" fmla="*/ 469772 h 3485424"/>
                <a:gd name="connsiteX1446" fmla="*/ 2718757 w 3485425"/>
                <a:gd name="connsiteY1446" fmla="*/ 441461 h 3485424"/>
                <a:gd name="connsiteX1447" fmla="*/ 2737461 w 3485425"/>
                <a:gd name="connsiteY1447" fmla="*/ 407227 h 3485424"/>
                <a:gd name="connsiteX1448" fmla="*/ 2700686 w 3485425"/>
                <a:gd name="connsiteY1448" fmla="*/ 412095 h 3485424"/>
                <a:gd name="connsiteX1449" fmla="*/ 2696459 w 3485425"/>
                <a:gd name="connsiteY1449" fmla="*/ 408856 h 3485424"/>
                <a:gd name="connsiteX1450" fmla="*/ 2692015 w 3485425"/>
                <a:gd name="connsiteY1450" fmla="*/ 405896 h 3485424"/>
                <a:gd name="connsiteX1451" fmla="*/ 2684700 w 3485425"/>
                <a:gd name="connsiteY1451" fmla="*/ 369382 h 3485424"/>
                <a:gd name="connsiteX1452" fmla="*/ 2658285 w 3485425"/>
                <a:gd name="connsiteY1452" fmla="*/ 398227 h 3485424"/>
                <a:gd name="connsiteX1453" fmla="*/ 2641757 w 3485425"/>
                <a:gd name="connsiteY1453" fmla="*/ 439900 h 3485424"/>
                <a:gd name="connsiteX1454" fmla="*/ 2641351 w 3485425"/>
                <a:gd name="connsiteY1454" fmla="*/ 440950 h 3485424"/>
                <a:gd name="connsiteX1455" fmla="*/ 2632762 w 3485425"/>
                <a:gd name="connsiteY1455" fmla="*/ 442250 h 3485424"/>
                <a:gd name="connsiteX1456" fmla="*/ 2630652 w 3485425"/>
                <a:gd name="connsiteY1456" fmla="*/ 433823 h 3485424"/>
                <a:gd name="connsiteX1457" fmla="*/ 2630925 w 3485425"/>
                <a:gd name="connsiteY1457" fmla="*/ 433562 h 3485424"/>
                <a:gd name="connsiteX1458" fmla="*/ 2630809 w 3485425"/>
                <a:gd name="connsiteY1458" fmla="*/ 433485 h 3485424"/>
                <a:gd name="connsiteX1459" fmla="*/ 2642140 w 3485425"/>
                <a:gd name="connsiteY1459" fmla="*/ 393190 h 3485424"/>
                <a:gd name="connsiteX1460" fmla="*/ 2641460 w 3485425"/>
                <a:gd name="connsiteY1460" fmla="*/ 392737 h 3485424"/>
                <a:gd name="connsiteX1461" fmla="*/ 2608641 w 3485425"/>
                <a:gd name="connsiteY1461" fmla="*/ 418718 h 3485424"/>
                <a:gd name="connsiteX1462" fmla="*/ 2608499 w 3485425"/>
                <a:gd name="connsiteY1462" fmla="*/ 418623 h 3485424"/>
                <a:gd name="connsiteX1463" fmla="*/ 2608364 w 3485425"/>
                <a:gd name="connsiteY1463" fmla="*/ 418975 h 3485424"/>
                <a:gd name="connsiteX1464" fmla="*/ 2599775 w 3485425"/>
                <a:gd name="connsiteY1464" fmla="*/ 420275 h 3485424"/>
                <a:gd name="connsiteX1465" fmla="*/ 2597665 w 3485425"/>
                <a:gd name="connsiteY1465" fmla="*/ 411848 h 3485424"/>
                <a:gd name="connsiteX1466" fmla="*/ 2599346 w 3485425"/>
                <a:gd name="connsiteY1466" fmla="*/ 410236 h 3485424"/>
                <a:gd name="connsiteX1467" fmla="*/ 2599391 w 3485425"/>
                <a:gd name="connsiteY1467" fmla="*/ 410219 h 3485424"/>
                <a:gd name="connsiteX1468" fmla="*/ 2630592 w 3485425"/>
                <a:gd name="connsiteY1468" fmla="*/ 379779 h 3485424"/>
                <a:gd name="connsiteX1469" fmla="*/ 2646992 w 3485425"/>
                <a:gd name="connsiteY1469" fmla="*/ 344384 h 3485424"/>
                <a:gd name="connsiteX1470" fmla="*/ 2610618 w 3485425"/>
                <a:gd name="connsiteY1470" fmla="*/ 351671 h 3485424"/>
                <a:gd name="connsiteX1471" fmla="*/ 2607618 w 3485425"/>
                <a:gd name="connsiteY1471" fmla="*/ 349673 h 3485424"/>
                <a:gd name="connsiteX1472" fmla="*/ 2604494 w 3485425"/>
                <a:gd name="connsiteY1472" fmla="*/ 347869 h 3485424"/>
                <a:gd name="connsiteX1473" fmla="*/ 2594856 w 3485425"/>
                <a:gd name="connsiteY1473" fmla="*/ 311898 h 3485424"/>
                <a:gd name="connsiteX1474" fmla="*/ 2570342 w 3485425"/>
                <a:gd name="connsiteY1474" fmla="*/ 342376 h 3485424"/>
                <a:gd name="connsiteX1475" fmla="*/ 2556516 w 3485425"/>
                <a:gd name="connsiteY1475" fmla="*/ 385021 h 3485424"/>
                <a:gd name="connsiteX1476" fmla="*/ 2556177 w 3485425"/>
                <a:gd name="connsiteY1476" fmla="*/ 386095 h 3485424"/>
                <a:gd name="connsiteX1477" fmla="*/ 2547690 w 3485425"/>
                <a:gd name="connsiteY1477" fmla="*/ 387942 h 3485424"/>
                <a:gd name="connsiteX1478" fmla="*/ 2545045 w 3485425"/>
                <a:gd name="connsiteY1478" fmla="*/ 379668 h 3485424"/>
                <a:gd name="connsiteX1479" fmla="*/ 2545300 w 3485425"/>
                <a:gd name="connsiteY1479" fmla="*/ 379389 h 3485424"/>
                <a:gd name="connsiteX1480" fmla="*/ 2545179 w 3485425"/>
                <a:gd name="connsiteY1480" fmla="*/ 379320 h 3485424"/>
                <a:gd name="connsiteX1481" fmla="*/ 2553908 w 3485425"/>
                <a:gd name="connsiteY1481" fmla="*/ 338382 h 3485424"/>
                <a:gd name="connsiteX1482" fmla="*/ 2553200 w 3485425"/>
                <a:gd name="connsiteY1482" fmla="*/ 337974 h 3485424"/>
                <a:gd name="connsiteX1483" fmla="*/ 2522112 w 3485425"/>
                <a:gd name="connsiteY1483" fmla="*/ 366002 h 3485424"/>
                <a:gd name="connsiteX1484" fmla="*/ 2521964 w 3485425"/>
                <a:gd name="connsiteY1484" fmla="*/ 365917 h 3485424"/>
                <a:gd name="connsiteX1485" fmla="*/ 2521851 w 3485425"/>
                <a:gd name="connsiteY1485" fmla="*/ 366277 h 3485424"/>
                <a:gd name="connsiteX1486" fmla="*/ 2513363 w 3485425"/>
                <a:gd name="connsiteY1486" fmla="*/ 368123 h 3485424"/>
                <a:gd name="connsiteX1487" fmla="*/ 2510718 w 3485425"/>
                <a:gd name="connsiteY1487" fmla="*/ 359849 h 3485424"/>
                <a:gd name="connsiteX1488" fmla="*/ 2512293 w 3485425"/>
                <a:gd name="connsiteY1488" fmla="*/ 358132 h 3485424"/>
                <a:gd name="connsiteX1489" fmla="*/ 2512337 w 3485425"/>
                <a:gd name="connsiteY1489" fmla="*/ 358113 h 3485424"/>
                <a:gd name="connsiteX1490" fmla="*/ 2541525 w 3485425"/>
                <a:gd name="connsiteY1490" fmla="*/ 325738 h 3485424"/>
                <a:gd name="connsiteX1491" fmla="*/ 2555625 w 3485425"/>
                <a:gd name="connsiteY1491" fmla="*/ 289366 h 3485424"/>
                <a:gd name="connsiteX1492" fmla="*/ 2519793 w 3485425"/>
                <a:gd name="connsiteY1492" fmla="*/ 298967 h 3485424"/>
                <a:gd name="connsiteX1493" fmla="*/ 2515178 w 3485425"/>
                <a:gd name="connsiteY1493" fmla="*/ 296303 h 3485424"/>
                <a:gd name="connsiteX1494" fmla="*/ 2510390 w 3485425"/>
                <a:gd name="connsiteY1494" fmla="*/ 293946 h 3485424"/>
                <a:gd name="connsiteX1495" fmla="*/ 2498395 w 3485425"/>
                <a:gd name="connsiteY1495" fmla="*/ 258691 h 3485424"/>
                <a:gd name="connsiteX1496" fmla="*/ 2475950 w 3485425"/>
                <a:gd name="connsiteY1496" fmla="*/ 290722 h 3485424"/>
                <a:gd name="connsiteX1497" fmla="*/ 2464973 w 3485425"/>
                <a:gd name="connsiteY1497" fmla="*/ 334188 h 3485424"/>
                <a:gd name="connsiteX1498" fmla="*/ 2464707 w 3485425"/>
                <a:gd name="connsiteY1498" fmla="*/ 335283 h 3485424"/>
                <a:gd name="connsiteX1499" fmla="*/ 2456360 w 3485425"/>
                <a:gd name="connsiteY1499" fmla="*/ 337686 h 3485424"/>
                <a:gd name="connsiteX1500" fmla="*/ 2453174 w 3485425"/>
                <a:gd name="connsiteY1500" fmla="*/ 329605 h 3485424"/>
                <a:gd name="connsiteX1501" fmla="*/ 2453410 w 3485425"/>
                <a:gd name="connsiteY1501" fmla="*/ 329311 h 3485424"/>
                <a:gd name="connsiteX1502" fmla="*/ 2453285 w 3485425"/>
                <a:gd name="connsiteY1502" fmla="*/ 329250 h 3485424"/>
                <a:gd name="connsiteX1503" fmla="*/ 2459288 w 3485425"/>
                <a:gd name="connsiteY1503" fmla="*/ 287824 h 3485424"/>
                <a:gd name="connsiteX1504" fmla="*/ 2458555 w 3485425"/>
                <a:gd name="connsiteY1504" fmla="*/ 287463 h 3485424"/>
                <a:gd name="connsiteX1505" fmla="*/ 2429387 w 3485425"/>
                <a:gd name="connsiteY1505" fmla="*/ 317485 h 3485424"/>
                <a:gd name="connsiteX1506" fmla="*/ 2429235 w 3485425"/>
                <a:gd name="connsiteY1506" fmla="*/ 317411 h 3485424"/>
                <a:gd name="connsiteX1507" fmla="*/ 2429145 w 3485425"/>
                <a:gd name="connsiteY1507" fmla="*/ 317777 h 3485424"/>
                <a:gd name="connsiteX1508" fmla="*/ 2420798 w 3485425"/>
                <a:gd name="connsiteY1508" fmla="*/ 320181 h 3485424"/>
                <a:gd name="connsiteX1509" fmla="*/ 2417612 w 3485425"/>
                <a:gd name="connsiteY1509" fmla="*/ 312099 h 3485424"/>
                <a:gd name="connsiteX1510" fmla="*/ 2419070 w 3485425"/>
                <a:gd name="connsiteY1510" fmla="*/ 310282 h 3485424"/>
                <a:gd name="connsiteX1511" fmla="*/ 2419113 w 3485425"/>
                <a:gd name="connsiteY1511" fmla="*/ 310260 h 3485424"/>
                <a:gd name="connsiteX1512" fmla="*/ 2446096 w 3485425"/>
                <a:gd name="connsiteY1512" fmla="*/ 276026 h 3485424"/>
                <a:gd name="connsiteX1513" fmla="*/ 2457760 w 3485425"/>
                <a:gd name="connsiteY1513" fmla="*/ 238801 h 3485424"/>
                <a:gd name="connsiteX1514" fmla="*/ 2422642 w 3485425"/>
                <a:gd name="connsiteY1514" fmla="*/ 250750 h 3485424"/>
                <a:gd name="connsiteX1515" fmla="*/ 2418401 w 3485425"/>
                <a:gd name="connsiteY1515" fmla="*/ 248663 h 3485424"/>
                <a:gd name="connsiteX1516" fmla="*/ 2414039 w 3485425"/>
                <a:gd name="connsiteY1516" fmla="*/ 246860 h 3485424"/>
                <a:gd name="connsiteX1517" fmla="*/ 2399765 w 3485425"/>
                <a:gd name="connsiteY1517" fmla="*/ 212464 h 3485424"/>
                <a:gd name="connsiteX1518" fmla="*/ 2379462 w 3485425"/>
                <a:gd name="connsiteY1518" fmla="*/ 245895 h 3485424"/>
                <a:gd name="connsiteX1519" fmla="*/ 2371350 w 3485425"/>
                <a:gd name="connsiteY1519" fmla="*/ 289985 h 3485424"/>
                <a:gd name="connsiteX1520" fmla="*/ 2371156 w 3485425"/>
                <a:gd name="connsiteY1520" fmla="*/ 291095 h 3485424"/>
                <a:gd name="connsiteX1521" fmla="*/ 2362984 w 3485425"/>
                <a:gd name="connsiteY1521" fmla="*/ 294038 h 3485424"/>
                <a:gd name="connsiteX1522" fmla="*/ 2359276 w 3485425"/>
                <a:gd name="connsiteY1522" fmla="*/ 286183 h 3485424"/>
                <a:gd name="connsiteX1523" fmla="*/ 2359492 w 3485425"/>
                <a:gd name="connsiteY1523" fmla="*/ 285874 h 3485424"/>
                <a:gd name="connsiteX1524" fmla="*/ 2359364 w 3485425"/>
                <a:gd name="connsiteY1524" fmla="*/ 285821 h 3485424"/>
                <a:gd name="connsiteX1525" fmla="*/ 2362646 w 3485425"/>
                <a:gd name="connsiteY1525" fmla="*/ 244092 h 3485424"/>
                <a:gd name="connsiteX1526" fmla="*/ 2361891 w 3485425"/>
                <a:gd name="connsiteY1526" fmla="*/ 243780 h 3485424"/>
                <a:gd name="connsiteX1527" fmla="*/ 2334748 w 3485425"/>
                <a:gd name="connsiteY1527" fmla="*/ 275644 h 3485424"/>
                <a:gd name="connsiteX1528" fmla="*/ 2334591 w 3485425"/>
                <a:gd name="connsiteY1528" fmla="*/ 275579 h 3485424"/>
                <a:gd name="connsiteX1529" fmla="*/ 2334526 w 3485425"/>
                <a:gd name="connsiteY1529" fmla="*/ 275951 h 3485424"/>
                <a:gd name="connsiteX1530" fmla="*/ 2326353 w 3485425"/>
                <a:gd name="connsiteY1530" fmla="*/ 278895 h 3485424"/>
                <a:gd name="connsiteX1531" fmla="*/ 2322646 w 3485425"/>
                <a:gd name="connsiteY1531" fmla="*/ 271040 h 3485424"/>
                <a:gd name="connsiteX1532" fmla="*/ 2323981 w 3485425"/>
                <a:gd name="connsiteY1532" fmla="*/ 269131 h 3485424"/>
                <a:gd name="connsiteX1533" fmla="*/ 2324023 w 3485425"/>
                <a:gd name="connsiteY1533" fmla="*/ 269106 h 3485424"/>
                <a:gd name="connsiteX1534" fmla="*/ 2348711 w 3485425"/>
                <a:gd name="connsiteY1534" fmla="*/ 233181 h 3485424"/>
                <a:gd name="connsiteX1535" fmla="*/ 2357917 w 3485425"/>
                <a:gd name="connsiteY1535" fmla="*/ 195273 h 3485424"/>
                <a:gd name="connsiteX1536" fmla="*/ 2323654 w 3485425"/>
                <a:gd name="connsiteY1536" fmla="*/ 209493 h 3485424"/>
                <a:gd name="connsiteX1537" fmla="*/ 2318733 w 3485425"/>
                <a:gd name="connsiteY1537" fmla="*/ 207458 h 3485424"/>
                <a:gd name="connsiteX1538" fmla="*/ 2313675 w 3485425"/>
                <a:gd name="connsiteY1538" fmla="*/ 205749 h 3485424"/>
                <a:gd name="connsiteX1539" fmla="*/ 2297158 w 3485425"/>
                <a:gd name="connsiteY1539" fmla="*/ 172373 h 3485424"/>
                <a:gd name="connsiteX1540" fmla="*/ 2279110 w 3485425"/>
                <a:gd name="connsiteY1540" fmla="*/ 207072 h 3485424"/>
                <a:gd name="connsiteX1541" fmla="*/ 2273931 w 3485425"/>
                <a:gd name="connsiteY1541" fmla="*/ 251603 h 3485424"/>
                <a:gd name="connsiteX1542" fmla="*/ 2273810 w 3485425"/>
                <a:gd name="connsiteY1542" fmla="*/ 252722 h 3485424"/>
                <a:gd name="connsiteX1543" fmla="*/ 2265850 w 3485425"/>
                <a:gd name="connsiteY1543" fmla="*/ 256200 h 3485424"/>
                <a:gd name="connsiteX1544" fmla="*/ 2261631 w 3485425"/>
                <a:gd name="connsiteY1544" fmla="*/ 248607 h 3485424"/>
                <a:gd name="connsiteX1545" fmla="*/ 2261827 w 3485425"/>
                <a:gd name="connsiteY1545" fmla="*/ 248284 h 3485424"/>
                <a:gd name="connsiteX1546" fmla="*/ 2261695 w 3485425"/>
                <a:gd name="connsiteY1546" fmla="*/ 248240 h 3485424"/>
                <a:gd name="connsiteX1547" fmla="*/ 2262211 w 3485425"/>
                <a:gd name="connsiteY1547" fmla="*/ 206385 h 3485424"/>
                <a:gd name="connsiteX1548" fmla="*/ 2261437 w 3485425"/>
                <a:gd name="connsiteY1548" fmla="*/ 206123 h 3485424"/>
                <a:gd name="connsiteX1549" fmla="*/ 2236460 w 3485425"/>
                <a:gd name="connsiteY1549" fmla="*/ 239713 h 3485424"/>
                <a:gd name="connsiteX1550" fmla="*/ 2236299 w 3485425"/>
                <a:gd name="connsiteY1550" fmla="*/ 239658 h 3485424"/>
                <a:gd name="connsiteX1551" fmla="*/ 2236259 w 3485425"/>
                <a:gd name="connsiteY1551" fmla="*/ 240034 h 3485424"/>
                <a:gd name="connsiteX1552" fmla="*/ 2228299 w 3485425"/>
                <a:gd name="connsiteY1552" fmla="*/ 243512 h 3485424"/>
                <a:gd name="connsiteX1553" fmla="*/ 2224080 w 3485425"/>
                <a:gd name="connsiteY1553" fmla="*/ 235918 h 3485424"/>
                <a:gd name="connsiteX1554" fmla="*/ 2225287 w 3485425"/>
                <a:gd name="connsiteY1554" fmla="*/ 233925 h 3485424"/>
                <a:gd name="connsiteX1555" fmla="*/ 2225326 w 3485425"/>
                <a:gd name="connsiteY1555" fmla="*/ 233898 h 3485424"/>
                <a:gd name="connsiteX1556" fmla="*/ 2247585 w 3485425"/>
                <a:gd name="connsiteY1556" fmla="*/ 196420 h 3485424"/>
                <a:gd name="connsiteX1557" fmla="*/ 2254265 w 3485425"/>
                <a:gd name="connsiteY1557" fmla="*/ 157986 h 3485424"/>
                <a:gd name="connsiteX1558" fmla="*/ 2221017 w 3485425"/>
                <a:gd name="connsiteY1558" fmla="*/ 174440 h 3485424"/>
                <a:gd name="connsiteX1559" fmla="*/ 2217595 w 3485425"/>
                <a:gd name="connsiteY1559" fmla="*/ 173283 h 3485424"/>
                <a:gd name="connsiteX1560" fmla="*/ 2214117 w 3485425"/>
                <a:gd name="connsiteY1560" fmla="*/ 172351 h 3485424"/>
                <a:gd name="connsiteX1561" fmla="*/ 2195497 w 3485425"/>
                <a:gd name="connsiteY1561" fmla="*/ 140101 h 3485424"/>
                <a:gd name="connsiteX1562" fmla="*/ 2179707 w 3485425"/>
                <a:gd name="connsiteY1562" fmla="*/ 175885 h 3485424"/>
                <a:gd name="connsiteX1563" fmla="*/ 2177389 w 3485425"/>
                <a:gd name="connsiteY1563" fmla="*/ 220655 h 3485424"/>
                <a:gd name="connsiteX1564" fmla="*/ 2177340 w 3485425"/>
                <a:gd name="connsiteY1564" fmla="*/ 221781 h 3485424"/>
                <a:gd name="connsiteX1565" fmla="*/ 2169620 w 3485425"/>
                <a:gd name="connsiteY1565" fmla="*/ 225761 h 3485424"/>
                <a:gd name="connsiteX1566" fmla="*/ 2164924 w 3485425"/>
                <a:gd name="connsiteY1566" fmla="*/ 218453 h 3485424"/>
                <a:gd name="connsiteX1567" fmla="*/ 2165098 w 3485425"/>
                <a:gd name="connsiteY1567" fmla="*/ 218119 h 3485424"/>
                <a:gd name="connsiteX1568" fmla="*/ 2164963 w 3485425"/>
                <a:gd name="connsiteY1568" fmla="*/ 218083 h 3485424"/>
                <a:gd name="connsiteX1569" fmla="*/ 2162799 w 3485425"/>
                <a:gd name="connsiteY1569" fmla="*/ 176281 h 3485424"/>
                <a:gd name="connsiteX1570" fmla="*/ 2162010 w 3485425"/>
                <a:gd name="connsiteY1570" fmla="*/ 176070 h 3485424"/>
                <a:gd name="connsiteX1571" fmla="*/ 2139235 w 3485425"/>
                <a:gd name="connsiteY1571" fmla="*/ 211189 h 3485424"/>
                <a:gd name="connsiteX1572" fmla="*/ 2139071 w 3485425"/>
                <a:gd name="connsiteY1572" fmla="*/ 211145 h 3485424"/>
                <a:gd name="connsiteX1573" fmla="*/ 2139054 w 3485425"/>
                <a:gd name="connsiteY1573" fmla="*/ 211522 h 3485424"/>
                <a:gd name="connsiteX1574" fmla="*/ 2131333 w 3485425"/>
                <a:gd name="connsiteY1574" fmla="*/ 215502 h 3485424"/>
                <a:gd name="connsiteX1575" fmla="*/ 2126637 w 3485425"/>
                <a:gd name="connsiteY1575" fmla="*/ 208195 h 3485424"/>
                <a:gd name="connsiteX1576" fmla="*/ 2127714 w 3485425"/>
                <a:gd name="connsiteY1576" fmla="*/ 206129 h 3485424"/>
                <a:gd name="connsiteX1577" fmla="*/ 2127751 w 3485425"/>
                <a:gd name="connsiteY1577" fmla="*/ 206098 h 3485424"/>
                <a:gd name="connsiteX1578" fmla="*/ 2147565 w 3485425"/>
                <a:gd name="connsiteY1578" fmla="*/ 167272 h 3485424"/>
                <a:gd name="connsiteX1579" fmla="*/ 2151771 w 3485425"/>
                <a:gd name="connsiteY1579" fmla="*/ 128490 h 3485424"/>
                <a:gd name="connsiteX1580" fmla="*/ 2119645 w 3485425"/>
                <a:gd name="connsiteY1580" fmla="*/ 147038 h 3485424"/>
                <a:gd name="connsiteX1581" fmla="*/ 2114491 w 3485425"/>
                <a:gd name="connsiteY1581" fmla="*/ 145657 h 3485424"/>
                <a:gd name="connsiteX1582" fmla="*/ 2109264 w 3485425"/>
                <a:gd name="connsiteY1582" fmla="*/ 144621 h 3485424"/>
                <a:gd name="connsiteX1583" fmla="*/ 2088553 w 3485425"/>
                <a:gd name="connsiteY1583" fmla="*/ 113672 h 3485424"/>
                <a:gd name="connsiteX1584" fmla="*/ 2075163 w 3485425"/>
                <a:gd name="connsiteY1584" fmla="*/ 150421 h 3485424"/>
                <a:gd name="connsiteX1585" fmla="*/ 2075810 w 3485425"/>
                <a:gd name="connsiteY1585" fmla="*/ 195247 h 3485424"/>
                <a:gd name="connsiteX1586" fmla="*/ 2075836 w 3485425"/>
                <a:gd name="connsiteY1586" fmla="*/ 196373 h 3485424"/>
                <a:gd name="connsiteX1587" fmla="*/ 2068395 w 3485425"/>
                <a:gd name="connsiteY1587" fmla="*/ 200856 h 3485424"/>
                <a:gd name="connsiteX1588" fmla="*/ 2063226 w 3485425"/>
                <a:gd name="connsiteY1588" fmla="*/ 193875 h 3485424"/>
                <a:gd name="connsiteX1589" fmla="*/ 2063378 w 3485425"/>
                <a:gd name="connsiteY1589" fmla="*/ 193529 h 3485424"/>
                <a:gd name="connsiteX1590" fmla="*/ 2063241 w 3485425"/>
                <a:gd name="connsiteY1590" fmla="*/ 193502 h 3485424"/>
                <a:gd name="connsiteX1591" fmla="*/ 2058318 w 3485425"/>
                <a:gd name="connsiteY1591" fmla="*/ 151935 h 3485424"/>
                <a:gd name="connsiteX1592" fmla="*/ 2057517 w 3485425"/>
                <a:gd name="connsiteY1592" fmla="*/ 151776 h 3485424"/>
                <a:gd name="connsiteX1593" fmla="*/ 2037113 w 3485425"/>
                <a:gd name="connsiteY1593" fmla="*/ 188324 h 3485424"/>
                <a:gd name="connsiteX1594" fmla="*/ 2036946 w 3485425"/>
                <a:gd name="connsiteY1594" fmla="*/ 188291 h 3485424"/>
                <a:gd name="connsiteX1595" fmla="*/ 2036955 w 3485425"/>
                <a:gd name="connsiteY1595" fmla="*/ 188668 h 3485424"/>
                <a:gd name="connsiteX1596" fmla="*/ 2029514 w 3485425"/>
                <a:gd name="connsiteY1596" fmla="*/ 193151 h 3485424"/>
                <a:gd name="connsiteX1597" fmla="*/ 2024345 w 3485425"/>
                <a:gd name="connsiteY1597" fmla="*/ 186170 h 3485424"/>
                <a:gd name="connsiteX1598" fmla="*/ 2025283 w 3485425"/>
                <a:gd name="connsiteY1598" fmla="*/ 184037 h 3485424"/>
                <a:gd name="connsiteX1599" fmla="*/ 2025318 w 3485425"/>
                <a:gd name="connsiteY1599" fmla="*/ 184004 h 3485424"/>
                <a:gd name="connsiteX1600" fmla="*/ 2042522 w 3485425"/>
                <a:gd name="connsiteY1600" fmla="*/ 143953 h 3485424"/>
                <a:gd name="connsiteX1601" fmla="*/ 2044155 w 3485425"/>
                <a:gd name="connsiteY1601" fmla="*/ 104978 h 3485424"/>
                <a:gd name="connsiteX1602" fmla="*/ 2013325 w 3485425"/>
                <a:gd name="connsiteY1602" fmla="*/ 125609 h 3485424"/>
                <a:gd name="connsiteX1603" fmla="*/ 2008696 w 3485425"/>
                <a:gd name="connsiteY1603" fmla="*/ 124692 h 3485424"/>
                <a:gd name="connsiteX1604" fmla="*/ 2004010 w 3485425"/>
                <a:gd name="connsiteY1604" fmla="*/ 124078 h 3485424"/>
                <a:gd name="connsiteX1605" fmla="*/ 1981320 w 3485425"/>
                <a:gd name="connsiteY1605" fmla="*/ 94549 h 3485424"/>
                <a:gd name="connsiteX1606" fmla="*/ 1970361 w 3485425"/>
                <a:gd name="connsiteY1606" fmla="*/ 132095 h 3485424"/>
                <a:gd name="connsiteX1607" fmla="*/ 1973937 w 3485425"/>
                <a:gd name="connsiteY1607" fmla="*/ 176783 h 3485424"/>
                <a:gd name="connsiteX1608" fmla="*/ 1974036 w 3485425"/>
                <a:gd name="connsiteY1608" fmla="*/ 177905 h 3485424"/>
                <a:gd name="connsiteX1609" fmla="*/ 1966904 w 3485425"/>
                <a:gd name="connsiteY1609" fmla="*/ 182864 h 3485424"/>
                <a:gd name="connsiteX1610" fmla="*/ 1961290 w 3485425"/>
                <a:gd name="connsiteY1610" fmla="*/ 176235 h 3485424"/>
                <a:gd name="connsiteX1611" fmla="*/ 1961419 w 3485425"/>
                <a:gd name="connsiteY1611" fmla="*/ 175881 h 3485424"/>
                <a:gd name="connsiteX1612" fmla="*/ 1961281 w 3485425"/>
                <a:gd name="connsiteY1612" fmla="*/ 175863 h 3485424"/>
                <a:gd name="connsiteX1613" fmla="*/ 1953651 w 3485425"/>
                <a:gd name="connsiteY1613" fmla="*/ 134706 h 3485424"/>
                <a:gd name="connsiteX1614" fmla="*/ 1952841 w 3485425"/>
                <a:gd name="connsiteY1614" fmla="*/ 134600 h 3485424"/>
                <a:gd name="connsiteX1615" fmla="*/ 1934870 w 3485425"/>
                <a:gd name="connsiteY1615" fmla="*/ 172404 h 3485424"/>
                <a:gd name="connsiteX1616" fmla="*/ 1934701 w 3485425"/>
                <a:gd name="connsiteY1616" fmla="*/ 172382 h 3485424"/>
                <a:gd name="connsiteX1617" fmla="*/ 1934735 w 3485425"/>
                <a:gd name="connsiteY1617" fmla="*/ 172758 h 3485424"/>
                <a:gd name="connsiteX1618" fmla="*/ 1927603 w 3485425"/>
                <a:gd name="connsiteY1618" fmla="*/ 177717 h 3485424"/>
                <a:gd name="connsiteX1619" fmla="*/ 1921988 w 3485425"/>
                <a:gd name="connsiteY1619" fmla="*/ 171089 h 3485424"/>
                <a:gd name="connsiteX1620" fmla="*/ 1922785 w 3485425"/>
                <a:gd name="connsiteY1620" fmla="*/ 168899 h 3485424"/>
                <a:gd name="connsiteX1621" fmla="*/ 1922818 w 3485425"/>
                <a:gd name="connsiteY1621" fmla="*/ 168864 h 3485424"/>
                <a:gd name="connsiteX1622" fmla="*/ 1937367 w 3485425"/>
                <a:gd name="connsiteY1622" fmla="*/ 127774 h 3485424"/>
                <a:gd name="connsiteX1623" fmla="*/ 1936448 w 3485425"/>
                <a:gd name="connsiteY1623" fmla="*/ 88775 h 3485424"/>
                <a:gd name="connsiteX1624" fmla="*/ 1907033 w 3485425"/>
                <a:gd name="connsiteY1624" fmla="*/ 111378 h 3485424"/>
                <a:gd name="connsiteX1625" fmla="*/ 1901735 w 3485425"/>
                <a:gd name="connsiteY1625" fmla="*/ 110684 h 3485424"/>
                <a:gd name="connsiteX1626" fmla="*/ 1896425 w 3485425"/>
                <a:gd name="connsiteY1626" fmla="*/ 110344 h 3485424"/>
                <a:gd name="connsiteX1627" fmla="*/ 1871832 w 3485425"/>
                <a:gd name="connsiteY1627" fmla="*/ 82380 h 3485424"/>
                <a:gd name="connsiteX1628" fmla="*/ 1863379 w 3485425"/>
                <a:gd name="connsiteY1628" fmla="*/ 120568 h 3485424"/>
                <a:gd name="connsiteX1629" fmla="*/ 1869902 w 3485425"/>
                <a:gd name="connsiteY1629" fmla="*/ 164922 h 3485424"/>
                <a:gd name="connsiteX1630" fmla="*/ 1870076 w 3485425"/>
                <a:gd name="connsiteY1630" fmla="*/ 166034 h 3485424"/>
                <a:gd name="connsiteX1631" fmla="*/ 1863287 w 3485425"/>
                <a:gd name="connsiteY1631" fmla="*/ 171454 h 3485424"/>
                <a:gd name="connsiteX1632" fmla="*/ 1857247 w 3485425"/>
                <a:gd name="connsiteY1632" fmla="*/ 165212 h 3485424"/>
                <a:gd name="connsiteX1633" fmla="*/ 1857352 w 3485425"/>
                <a:gd name="connsiteY1633" fmla="*/ 164849 h 3485424"/>
                <a:gd name="connsiteX1634" fmla="*/ 1857213 w 3485425"/>
                <a:gd name="connsiteY1634" fmla="*/ 164840 h 3485424"/>
                <a:gd name="connsiteX1635" fmla="*/ 1846879 w 3485425"/>
                <a:gd name="connsiteY1635" fmla="*/ 124278 h 3485424"/>
                <a:gd name="connsiteX1636" fmla="*/ 1846063 w 3485425"/>
                <a:gd name="connsiteY1636" fmla="*/ 124226 h 3485424"/>
                <a:gd name="connsiteX1637" fmla="*/ 1830631 w 3485425"/>
                <a:gd name="connsiteY1637" fmla="*/ 163135 h 3485424"/>
                <a:gd name="connsiteX1638" fmla="*/ 1830462 w 3485425"/>
                <a:gd name="connsiteY1638" fmla="*/ 163124 h 3485424"/>
                <a:gd name="connsiteX1639" fmla="*/ 1830520 w 3485425"/>
                <a:gd name="connsiteY1639" fmla="*/ 163497 h 3485424"/>
                <a:gd name="connsiteX1640" fmla="*/ 1823732 w 3485425"/>
                <a:gd name="connsiteY1640" fmla="*/ 168917 h 3485424"/>
                <a:gd name="connsiteX1641" fmla="*/ 1817691 w 3485425"/>
                <a:gd name="connsiteY1641" fmla="*/ 162674 h 3485424"/>
                <a:gd name="connsiteX1642" fmla="*/ 1818341 w 3485425"/>
                <a:gd name="connsiteY1642" fmla="*/ 160437 h 3485424"/>
                <a:gd name="connsiteX1643" fmla="*/ 1818372 w 3485425"/>
                <a:gd name="connsiteY1643" fmla="*/ 160400 h 3485424"/>
                <a:gd name="connsiteX1644" fmla="*/ 1830172 w 3485425"/>
                <a:gd name="connsiteY1644" fmla="*/ 118438 h 3485424"/>
                <a:gd name="connsiteX1645" fmla="*/ 1826677 w 3485425"/>
                <a:gd name="connsiteY1645" fmla="*/ 79585 h 3485424"/>
                <a:gd name="connsiteX1646" fmla="*/ 1798821 w 3485425"/>
                <a:gd name="connsiteY1646" fmla="*/ 104083 h 3485424"/>
                <a:gd name="connsiteX1647" fmla="*/ 1795217 w 3485425"/>
                <a:gd name="connsiteY1647" fmla="*/ 103852 h 3485424"/>
                <a:gd name="connsiteX1648" fmla="*/ 1791615 w 3485425"/>
                <a:gd name="connsiteY1648" fmla="*/ 103852 h 3485424"/>
                <a:gd name="connsiteX1649" fmla="*/ 1765283 w 3485425"/>
                <a:gd name="connsiteY1649" fmla="*/ 77520 h 3485424"/>
                <a:gd name="connsiteX1650" fmla="*/ 1759292 w 3485425"/>
                <a:gd name="connsiteY1650" fmla="*/ 116170 h 3485424"/>
                <a:gd name="connsiteX1651" fmla="*/ 1768641 w 3485425"/>
                <a:gd name="connsiteY1651" fmla="*/ 160016 h 3485424"/>
                <a:gd name="connsiteX1652" fmla="*/ 1768885 w 3485425"/>
                <a:gd name="connsiteY1652" fmla="*/ 161115 h 3485424"/>
                <a:gd name="connsiteX1653" fmla="*/ 1762458 w 3485425"/>
                <a:gd name="connsiteY1653" fmla="*/ 166958 h 3485424"/>
                <a:gd name="connsiteX1654" fmla="*/ 1756030 w 3485425"/>
                <a:gd name="connsiteY1654" fmla="*/ 161115 h 3485424"/>
                <a:gd name="connsiteX1655" fmla="*/ 1756112 w 3485425"/>
                <a:gd name="connsiteY1655" fmla="*/ 160747 h 3485424"/>
                <a:gd name="connsiteX1656" fmla="*/ 1755973 w 3485425"/>
                <a:gd name="connsiteY1656" fmla="*/ 160747 h 3485424"/>
                <a:gd name="connsiteX1657" fmla="*/ 1743063 w 3485425"/>
                <a:gd name="connsiteY1657" fmla="*/ 120929 h 3485424"/>
                <a:gd name="connsiteX1658" fmla="*/ 1742246 w 3485425"/>
                <a:gd name="connsiteY1658" fmla="*/ 120929 h 3485424"/>
                <a:gd name="connsiteX1659" fmla="*/ 1729336 w 3485425"/>
                <a:gd name="connsiteY1659" fmla="*/ 160746 h 3485424"/>
                <a:gd name="connsiteX1660" fmla="*/ 1729166 w 3485425"/>
                <a:gd name="connsiteY1660" fmla="*/ 160746 h 3485424"/>
                <a:gd name="connsiteX1661" fmla="*/ 1729248 w 3485425"/>
                <a:gd name="connsiteY1661" fmla="*/ 161115 h 3485424"/>
                <a:gd name="connsiteX1662" fmla="*/ 1722821 w 3485425"/>
                <a:gd name="connsiteY1662" fmla="*/ 166958 h 3485424"/>
                <a:gd name="connsiteX1663" fmla="*/ 1716393 w 3485425"/>
                <a:gd name="connsiteY1663" fmla="*/ 161115 h 3485424"/>
                <a:gd name="connsiteX1664" fmla="*/ 1716898 w 3485425"/>
                <a:gd name="connsiteY1664" fmla="*/ 158840 h 3485424"/>
                <a:gd name="connsiteX1665" fmla="*/ 1716927 w 3485425"/>
                <a:gd name="connsiteY1665" fmla="*/ 158802 h 3485424"/>
                <a:gd name="connsiteX1666" fmla="*/ 1726017 w 3485425"/>
                <a:gd name="connsiteY1666" fmla="*/ 116170 h 3485424"/>
                <a:gd name="connsiteX1667" fmla="*/ 1720042 w 3485425"/>
                <a:gd name="connsiteY1667" fmla="*/ 77621 h 3485424"/>
                <a:gd name="connsiteX1668" fmla="*/ 1693811 w 3485425"/>
                <a:gd name="connsiteY1668" fmla="*/ 103852 h 3485424"/>
                <a:gd name="connsiteX1669" fmla="*/ 1688485 w 3485425"/>
                <a:gd name="connsiteY1669" fmla="*/ 103852 h 3485424"/>
                <a:gd name="connsiteX1670" fmla="*/ 1683158 w 3485425"/>
                <a:gd name="connsiteY1670" fmla="*/ 104205 h 3485424"/>
                <a:gd name="connsiteX1671" fmla="*/ 1655143 w 3485425"/>
                <a:gd name="connsiteY1671" fmla="*/ 79671 h 3485424"/>
                <a:gd name="connsiteX1672" fmla="*/ 1651721 w 3485425"/>
                <a:gd name="connsiteY1672" fmla="*/ 118633 h 3485424"/>
                <a:gd name="connsiteX1673" fmla="*/ 1663947 w 3485425"/>
                <a:gd name="connsiteY1673" fmla="*/ 161765 h 3485424"/>
                <a:gd name="connsiteX1674" fmla="*/ 1664264 w 3485425"/>
                <a:gd name="connsiteY1674" fmla="*/ 162846 h 3485424"/>
                <a:gd name="connsiteX1675" fmla="*/ 1658237 w 3485425"/>
                <a:gd name="connsiteY1675" fmla="*/ 169101 h 3485424"/>
                <a:gd name="connsiteX1676" fmla="*/ 1651437 w 3485425"/>
                <a:gd name="connsiteY1676" fmla="*/ 163695 h 3485424"/>
                <a:gd name="connsiteX1677" fmla="*/ 1651494 w 3485425"/>
                <a:gd name="connsiteY1677" fmla="*/ 163323 h 3485424"/>
                <a:gd name="connsiteX1678" fmla="*/ 1651355 w 3485425"/>
                <a:gd name="connsiteY1678" fmla="*/ 163332 h 3485424"/>
                <a:gd name="connsiteX1679" fmla="*/ 1635841 w 3485425"/>
                <a:gd name="connsiteY1679" fmla="*/ 124455 h 3485424"/>
                <a:gd name="connsiteX1680" fmla="*/ 1635026 w 3485425"/>
                <a:gd name="connsiteY1680" fmla="*/ 124509 h 3485424"/>
                <a:gd name="connsiteX1681" fmla="*/ 1624777 w 3485425"/>
                <a:gd name="connsiteY1681" fmla="*/ 165093 h 3485424"/>
                <a:gd name="connsiteX1682" fmla="*/ 1624608 w 3485425"/>
                <a:gd name="connsiteY1682" fmla="*/ 165104 h 3485424"/>
                <a:gd name="connsiteX1683" fmla="*/ 1624714 w 3485425"/>
                <a:gd name="connsiteY1683" fmla="*/ 165466 h 3485424"/>
                <a:gd name="connsiteX1684" fmla="*/ 1618686 w 3485425"/>
                <a:gd name="connsiteY1684" fmla="*/ 171721 h 3485424"/>
                <a:gd name="connsiteX1685" fmla="*/ 1611887 w 3485425"/>
                <a:gd name="connsiteY1685" fmla="*/ 166316 h 3485424"/>
                <a:gd name="connsiteX1686" fmla="*/ 1612240 w 3485425"/>
                <a:gd name="connsiteY1686" fmla="*/ 164013 h 3485424"/>
                <a:gd name="connsiteX1687" fmla="*/ 1612266 w 3485425"/>
                <a:gd name="connsiteY1687" fmla="*/ 163973 h 3485424"/>
                <a:gd name="connsiteX1688" fmla="*/ 1618517 w 3485425"/>
                <a:gd name="connsiteY1688" fmla="*/ 120834 h 3485424"/>
                <a:gd name="connsiteX1689" fmla="*/ 1610007 w 3485425"/>
                <a:gd name="connsiteY1689" fmla="*/ 82763 h 3485424"/>
                <a:gd name="connsiteX1690" fmla="*/ 1585568 w 3485425"/>
                <a:gd name="connsiteY1690" fmla="*/ 110671 h 3485424"/>
                <a:gd name="connsiteX1691" fmla="*/ 1580840 w 3485425"/>
                <a:gd name="connsiteY1691" fmla="*/ 110984 h 3485424"/>
                <a:gd name="connsiteX1692" fmla="*/ 1576172 w 3485425"/>
                <a:gd name="connsiteY1692" fmla="*/ 111602 h 3485424"/>
                <a:gd name="connsiteX1693" fmla="*/ 1546613 w 3485425"/>
                <a:gd name="connsiteY1693" fmla="*/ 88952 h 3485424"/>
                <a:gd name="connsiteX1694" fmla="*/ 1545745 w 3485425"/>
                <a:gd name="connsiteY1694" fmla="*/ 128055 h 3485424"/>
                <a:gd name="connsiteX1695" fmla="*/ 1560765 w 3485425"/>
                <a:gd name="connsiteY1695" fmla="*/ 170295 h 3485424"/>
                <a:gd name="connsiteX1696" fmla="*/ 1561152 w 3485425"/>
                <a:gd name="connsiteY1696" fmla="*/ 171353 h 3485424"/>
                <a:gd name="connsiteX1697" fmla="*/ 1555546 w 3485425"/>
                <a:gd name="connsiteY1697" fmla="*/ 177988 h 3485424"/>
                <a:gd name="connsiteX1698" fmla="*/ 1548408 w 3485425"/>
                <a:gd name="connsiteY1698" fmla="*/ 173039 h 3485424"/>
                <a:gd name="connsiteX1699" fmla="*/ 1548440 w 3485425"/>
                <a:gd name="connsiteY1699" fmla="*/ 172663 h 3485424"/>
                <a:gd name="connsiteX1700" fmla="*/ 1548302 w 3485425"/>
                <a:gd name="connsiteY1700" fmla="*/ 172682 h 3485424"/>
                <a:gd name="connsiteX1701" fmla="*/ 1530281 w 3485425"/>
                <a:gd name="connsiteY1701" fmla="*/ 134902 h 3485424"/>
                <a:gd name="connsiteX1702" fmla="*/ 1529471 w 3485425"/>
                <a:gd name="connsiteY1702" fmla="*/ 135009 h 3485424"/>
                <a:gd name="connsiteX1703" fmla="*/ 1521896 w 3485425"/>
                <a:gd name="connsiteY1703" fmla="*/ 176177 h 3485424"/>
                <a:gd name="connsiteX1704" fmla="*/ 1521728 w 3485425"/>
                <a:gd name="connsiteY1704" fmla="*/ 176199 h 3485424"/>
                <a:gd name="connsiteX1705" fmla="*/ 1521857 w 3485425"/>
                <a:gd name="connsiteY1705" fmla="*/ 176553 h 3485424"/>
                <a:gd name="connsiteX1706" fmla="*/ 1516252 w 3485425"/>
                <a:gd name="connsiteY1706" fmla="*/ 183189 h 3485424"/>
                <a:gd name="connsiteX1707" fmla="*/ 1509113 w 3485425"/>
                <a:gd name="connsiteY1707" fmla="*/ 178240 h 3485424"/>
                <a:gd name="connsiteX1708" fmla="*/ 1509316 w 3485425"/>
                <a:gd name="connsiteY1708" fmla="*/ 175919 h 3485424"/>
                <a:gd name="connsiteX1709" fmla="*/ 1509339 w 3485425"/>
                <a:gd name="connsiteY1709" fmla="*/ 175876 h 3485424"/>
                <a:gd name="connsiteX1710" fmla="*/ 1512757 w 3485425"/>
                <a:gd name="connsiteY1710" fmla="*/ 132421 h 3485424"/>
                <a:gd name="connsiteX1711" fmla="*/ 1501776 w 3485425"/>
                <a:gd name="connsiteY1711" fmla="*/ 94989 h 3485424"/>
                <a:gd name="connsiteX1712" fmla="*/ 1479213 w 3485425"/>
                <a:gd name="connsiteY1712" fmla="*/ 124434 h 3485424"/>
                <a:gd name="connsiteX1713" fmla="*/ 1473926 w 3485425"/>
                <a:gd name="connsiteY1713" fmla="*/ 125134 h 3485424"/>
                <a:gd name="connsiteX1714" fmla="*/ 1468699 w 3485425"/>
                <a:gd name="connsiteY1714" fmla="*/ 126181 h 3485424"/>
                <a:gd name="connsiteX1715" fmla="*/ 1437706 w 3485425"/>
                <a:gd name="connsiteY1715" fmla="*/ 105536 h 3485424"/>
                <a:gd name="connsiteX1716" fmla="*/ 1439426 w 3485425"/>
                <a:gd name="connsiteY1716" fmla="*/ 144610 h 3485424"/>
                <a:gd name="connsiteX1717" fmla="*/ 1457206 w 3485425"/>
                <a:gd name="connsiteY1717" fmla="*/ 185764 h 3485424"/>
                <a:gd name="connsiteX1718" fmla="*/ 1457661 w 3485425"/>
                <a:gd name="connsiteY1718" fmla="*/ 186794 h 3485424"/>
                <a:gd name="connsiteX1719" fmla="*/ 1452507 w 3485425"/>
                <a:gd name="connsiteY1719" fmla="*/ 193786 h 3485424"/>
                <a:gd name="connsiteX1720" fmla="*/ 1445057 w 3485425"/>
                <a:gd name="connsiteY1720" fmla="*/ 189320 h 3485424"/>
                <a:gd name="connsiteX1721" fmla="*/ 1445064 w 3485425"/>
                <a:gd name="connsiteY1721" fmla="*/ 188943 h 3485424"/>
                <a:gd name="connsiteX1722" fmla="*/ 1444928 w 3485425"/>
                <a:gd name="connsiteY1722" fmla="*/ 188970 h 3485424"/>
                <a:gd name="connsiteX1723" fmla="*/ 1424448 w 3485425"/>
                <a:gd name="connsiteY1723" fmla="*/ 152465 h 3485424"/>
                <a:gd name="connsiteX1724" fmla="*/ 1423646 w 3485425"/>
                <a:gd name="connsiteY1724" fmla="*/ 152625 h 3485424"/>
                <a:gd name="connsiteX1725" fmla="*/ 1418811 w 3485425"/>
                <a:gd name="connsiteY1725" fmla="*/ 194203 h 3485424"/>
                <a:gd name="connsiteX1726" fmla="*/ 1418644 w 3485425"/>
                <a:gd name="connsiteY1726" fmla="*/ 194236 h 3485424"/>
                <a:gd name="connsiteX1727" fmla="*/ 1418796 w 3485425"/>
                <a:gd name="connsiteY1727" fmla="*/ 194581 h 3485424"/>
                <a:gd name="connsiteX1728" fmla="*/ 1413642 w 3485425"/>
                <a:gd name="connsiteY1728" fmla="*/ 201573 h 3485424"/>
                <a:gd name="connsiteX1729" fmla="*/ 1406192 w 3485425"/>
                <a:gd name="connsiteY1729" fmla="*/ 197106 h 3485424"/>
                <a:gd name="connsiteX1730" fmla="*/ 1406240 w 3485425"/>
                <a:gd name="connsiteY1730" fmla="*/ 194777 h 3485424"/>
                <a:gd name="connsiteX1731" fmla="*/ 1406261 w 3485425"/>
                <a:gd name="connsiteY1731" fmla="*/ 194734 h 3485424"/>
                <a:gd name="connsiteX1732" fmla="*/ 1406798 w 3485425"/>
                <a:gd name="connsiteY1732" fmla="*/ 151147 h 3485424"/>
                <a:gd name="connsiteX1733" fmla="*/ 1393366 w 3485425"/>
                <a:gd name="connsiteY1733" fmla="*/ 114523 h 3485424"/>
                <a:gd name="connsiteX1734" fmla="*/ 1372800 w 3485425"/>
                <a:gd name="connsiteY1734" fmla="*/ 145396 h 3485424"/>
                <a:gd name="connsiteX1735" fmla="*/ 1369263 w 3485425"/>
                <a:gd name="connsiteY1735" fmla="*/ 146104 h 3485424"/>
                <a:gd name="connsiteX1736" fmla="*/ 1365781 w 3485425"/>
                <a:gd name="connsiteY1736" fmla="*/ 147038 h 3485424"/>
                <a:gd name="connsiteX1737" fmla="*/ 1333531 w 3485425"/>
                <a:gd name="connsiteY1737" fmla="*/ 128418 h 3485424"/>
                <a:gd name="connsiteX1738" fmla="*/ 1337747 w 3485425"/>
                <a:gd name="connsiteY1738" fmla="*/ 167303 h 3485424"/>
                <a:gd name="connsiteX1739" fmla="*/ 1358125 w 3485425"/>
                <a:gd name="connsiteY1739" fmla="*/ 207234 h 3485424"/>
                <a:gd name="connsiteX1740" fmla="*/ 1358646 w 3485425"/>
                <a:gd name="connsiteY1740" fmla="*/ 208233 h 3485424"/>
                <a:gd name="connsiteX1741" fmla="*/ 1353949 w 3485425"/>
                <a:gd name="connsiteY1741" fmla="*/ 215540 h 3485424"/>
                <a:gd name="connsiteX1742" fmla="*/ 1346228 w 3485425"/>
                <a:gd name="connsiteY1742" fmla="*/ 211560 h 3485424"/>
                <a:gd name="connsiteX1743" fmla="*/ 1346212 w 3485425"/>
                <a:gd name="connsiteY1743" fmla="*/ 211183 h 3485424"/>
                <a:gd name="connsiteX1744" fmla="*/ 1346078 w 3485425"/>
                <a:gd name="connsiteY1744" fmla="*/ 211219 h 3485424"/>
                <a:gd name="connsiteX1745" fmla="*/ 1323303 w 3485425"/>
                <a:gd name="connsiteY1745" fmla="*/ 176100 h 3485424"/>
                <a:gd name="connsiteX1746" fmla="*/ 1322513 w 3485425"/>
                <a:gd name="connsiteY1746" fmla="*/ 176311 h 3485424"/>
                <a:gd name="connsiteX1747" fmla="*/ 1320349 w 3485425"/>
                <a:gd name="connsiteY1747" fmla="*/ 218113 h 3485424"/>
                <a:gd name="connsiteX1748" fmla="*/ 1320185 w 3485425"/>
                <a:gd name="connsiteY1748" fmla="*/ 218157 h 3485424"/>
                <a:gd name="connsiteX1749" fmla="*/ 1320360 w 3485425"/>
                <a:gd name="connsiteY1749" fmla="*/ 218492 h 3485424"/>
                <a:gd name="connsiteX1750" fmla="*/ 1315663 w 3485425"/>
                <a:gd name="connsiteY1750" fmla="*/ 225799 h 3485424"/>
                <a:gd name="connsiteX1751" fmla="*/ 1307942 w 3485425"/>
                <a:gd name="connsiteY1751" fmla="*/ 221819 h 3485424"/>
                <a:gd name="connsiteX1752" fmla="*/ 1307841 w 3485425"/>
                <a:gd name="connsiteY1752" fmla="*/ 219491 h 3485424"/>
                <a:gd name="connsiteX1753" fmla="*/ 1307859 w 3485425"/>
                <a:gd name="connsiteY1753" fmla="*/ 219446 h 3485424"/>
                <a:gd name="connsiteX1754" fmla="*/ 1305605 w 3485425"/>
                <a:gd name="connsiteY1754" fmla="*/ 175915 h 3485424"/>
                <a:gd name="connsiteX1755" fmla="*/ 1289857 w 3485425"/>
                <a:gd name="connsiteY1755" fmla="*/ 140225 h 3485424"/>
                <a:gd name="connsiteX1756" fmla="*/ 1271309 w 3485425"/>
                <a:gd name="connsiteY1756" fmla="*/ 172351 h 3485424"/>
                <a:gd name="connsiteX1757" fmla="*/ 1266163 w 3485425"/>
                <a:gd name="connsiteY1757" fmla="*/ 173730 h 3485424"/>
                <a:gd name="connsiteX1758" fmla="*/ 1261110 w 3485425"/>
                <a:gd name="connsiteY1758" fmla="*/ 175450 h 3485424"/>
                <a:gd name="connsiteX1759" fmla="*/ 1227700 w 3485425"/>
                <a:gd name="connsiteY1759" fmla="*/ 159003 h 3485424"/>
                <a:gd name="connsiteX1760" fmla="*/ 1234478 w 3485425"/>
                <a:gd name="connsiteY1760" fmla="*/ 197523 h 3485424"/>
                <a:gd name="connsiteX1761" fmla="*/ 1257451 w 3485425"/>
                <a:gd name="connsiteY1761" fmla="*/ 236020 h 3485424"/>
                <a:gd name="connsiteX1762" fmla="*/ 1258037 w 3485425"/>
                <a:gd name="connsiteY1762" fmla="*/ 236982 h 3485424"/>
                <a:gd name="connsiteX1763" fmla="*/ 1253834 w 3485425"/>
                <a:gd name="connsiteY1763" fmla="*/ 244584 h 3485424"/>
                <a:gd name="connsiteX1764" fmla="*/ 1245867 w 3485425"/>
                <a:gd name="connsiteY1764" fmla="*/ 241123 h 3485424"/>
                <a:gd name="connsiteX1765" fmla="*/ 1245826 w 3485425"/>
                <a:gd name="connsiteY1765" fmla="*/ 240748 h 3485424"/>
                <a:gd name="connsiteX1766" fmla="*/ 1245694 w 3485425"/>
                <a:gd name="connsiteY1766" fmla="*/ 240793 h 3485424"/>
                <a:gd name="connsiteX1767" fmla="*/ 1220646 w 3485425"/>
                <a:gd name="connsiteY1767" fmla="*/ 207256 h 3485424"/>
                <a:gd name="connsiteX1768" fmla="*/ 1219873 w 3485425"/>
                <a:gd name="connsiteY1768" fmla="*/ 207519 h 3485424"/>
                <a:gd name="connsiteX1769" fmla="*/ 1220477 w 3485425"/>
                <a:gd name="connsiteY1769" fmla="*/ 249373 h 3485424"/>
                <a:gd name="connsiteX1770" fmla="*/ 1220316 w 3485425"/>
                <a:gd name="connsiteY1770" fmla="*/ 249428 h 3485424"/>
                <a:gd name="connsiteX1771" fmla="*/ 1220512 w 3485425"/>
                <a:gd name="connsiteY1771" fmla="*/ 249750 h 3485424"/>
                <a:gd name="connsiteX1772" fmla="*/ 1216310 w 3485425"/>
                <a:gd name="connsiteY1772" fmla="*/ 257352 h 3485424"/>
                <a:gd name="connsiteX1773" fmla="*/ 1208342 w 3485425"/>
                <a:gd name="connsiteY1773" fmla="*/ 253891 h 3485424"/>
                <a:gd name="connsiteX1774" fmla="*/ 1208088 w 3485425"/>
                <a:gd name="connsiteY1774" fmla="*/ 251575 h 3485424"/>
                <a:gd name="connsiteX1775" fmla="*/ 1208103 w 3485425"/>
                <a:gd name="connsiteY1775" fmla="*/ 251529 h 3485424"/>
                <a:gd name="connsiteX1776" fmla="*/ 1202976 w 3485425"/>
                <a:gd name="connsiteY1776" fmla="*/ 208242 h 3485424"/>
                <a:gd name="connsiteX1777" fmla="*/ 1184902 w 3485425"/>
                <a:gd name="connsiteY1777" fmla="*/ 173671 h 3485424"/>
                <a:gd name="connsiteX1778" fmla="*/ 1168518 w 3485425"/>
                <a:gd name="connsiteY1778" fmla="*/ 206953 h 3485424"/>
                <a:gd name="connsiteX1779" fmla="*/ 1164043 w 3485425"/>
                <a:gd name="connsiteY1779" fmla="*/ 208476 h 3485424"/>
                <a:gd name="connsiteX1780" fmla="*/ 1159686 w 3485425"/>
                <a:gd name="connsiteY1780" fmla="*/ 210285 h 3485424"/>
                <a:gd name="connsiteX1781" fmla="*/ 1125271 w 3485425"/>
                <a:gd name="connsiteY1781" fmla="*/ 196057 h 3485424"/>
                <a:gd name="connsiteX1782" fmla="*/ 1134553 w 3485425"/>
                <a:gd name="connsiteY1782" fmla="*/ 234053 h 3485424"/>
                <a:gd name="connsiteX1783" fmla="*/ 1159994 w 3485425"/>
                <a:gd name="connsiteY1783" fmla="*/ 270965 h 3485424"/>
                <a:gd name="connsiteX1784" fmla="*/ 1160641 w 3485425"/>
                <a:gd name="connsiteY1784" fmla="*/ 271887 h 3485424"/>
                <a:gd name="connsiteX1785" fmla="*/ 1156944 w 3485425"/>
                <a:gd name="connsiteY1785" fmla="*/ 279748 h 3485424"/>
                <a:gd name="connsiteX1786" fmla="*/ 1148768 w 3485425"/>
                <a:gd name="connsiteY1786" fmla="*/ 276815 h 3485424"/>
                <a:gd name="connsiteX1787" fmla="*/ 1148702 w 3485425"/>
                <a:gd name="connsiteY1787" fmla="*/ 276443 h 3485424"/>
                <a:gd name="connsiteX1788" fmla="*/ 1148574 w 3485425"/>
                <a:gd name="connsiteY1788" fmla="*/ 276496 h 3485424"/>
                <a:gd name="connsiteX1789" fmla="*/ 1121388 w 3485425"/>
                <a:gd name="connsiteY1789" fmla="*/ 244669 h 3485424"/>
                <a:gd name="connsiteX1790" fmla="*/ 1120633 w 3485425"/>
                <a:gd name="connsiteY1790" fmla="*/ 244982 h 3485424"/>
                <a:gd name="connsiteX1791" fmla="*/ 1123972 w 3485425"/>
                <a:gd name="connsiteY1791" fmla="*/ 286707 h 3485424"/>
                <a:gd name="connsiteX1792" fmla="*/ 1123815 w 3485425"/>
                <a:gd name="connsiteY1792" fmla="*/ 286772 h 3485424"/>
                <a:gd name="connsiteX1793" fmla="*/ 1124031 w 3485425"/>
                <a:gd name="connsiteY1793" fmla="*/ 287080 h 3485424"/>
                <a:gd name="connsiteX1794" fmla="*/ 1120335 w 3485425"/>
                <a:gd name="connsiteY1794" fmla="*/ 294941 h 3485424"/>
                <a:gd name="connsiteX1795" fmla="*/ 1112158 w 3485425"/>
                <a:gd name="connsiteY1795" fmla="*/ 292008 h 3485424"/>
                <a:gd name="connsiteX1796" fmla="*/ 1111753 w 3485425"/>
                <a:gd name="connsiteY1796" fmla="*/ 289714 h 3485424"/>
                <a:gd name="connsiteX1797" fmla="*/ 1111765 w 3485425"/>
                <a:gd name="connsiteY1797" fmla="*/ 289667 h 3485424"/>
                <a:gd name="connsiteX1798" fmla="*/ 1103819 w 3485425"/>
                <a:gd name="connsiteY1798" fmla="*/ 246807 h 3485424"/>
                <a:gd name="connsiteX1799" fmla="*/ 1083524 w 3485425"/>
                <a:gd name="connsiteY1799" fmla="*/ 213493 h 3485424"/>
                <a:gd name="connsiteX1800" fmla="*/ 1069351 w 3485425"/>
                <a:gd name="connsiteY1800" fmla="*/ 247775 h 3485424"/>
                <a:gd name="connsiteX1801" fmla="*/ 1064424 w 3485425"/>
                <a:gd name="connsiteY1801" fmla="*/ 249819 h 3485424"/>
                <a:gd name="connsiteX1802" fmla="*/ 1059647 w 3485425"/>
                <a:gd name="connsiteY1802" fmla="*/ 252184 h 3485424"/>
                <a:gd name="connsiteX1803" fmla="*/ 1024367 w 3485425"/>
                <a:gd name="connsiteY1803" fmla="*/ 240262 h 3485424"/>
                <a:gd name="connsiteX1804" fmla="*/ 1036141 w 3485425"/>
                <a:gd name="connsiteY1804" fmla="*/ 277561 h 3485424"/>
                <a:gd name="connsiteX1805" fmla="*/ 1063967 w 3485425"/>
                <a:gd name="connsiteY1805" fmla="*/ 312711 h 3485424"/>
                <a:gd name="connsiteX1806" fmla="*/ 1064673 w 3485425"/>
                <a:gd name="connsiteY1806" fmla="*/ 313588 h 3485424"/>
                <a:gd name="connsiteX1807" fmla="*/ 1061504 w 3485425"/>
                <a:gd name="connsiteY1807" fmla="*/ 321675 h 3485424"/>
                <a:gd name="connsiteX1808" fmla="*/ 1053152 w 3485425"/>
                <a:gd name="connsiteY1808" fmla="*/ 319290 h 3485424"/>
                <a:gd name="connsiteX1809" fmla="*/ 1053062 w 3485425"/>
                <a:gd name="connsiteY1809" fmla="*/ 318923 h 3485424"/>
                <a:gd name="connsiteX1810" fmla="*/ 1052937 w 3485425"/>
                <a:gd name="connsiteY1810" fmla="*/ 318985 h 3485424"/>
                <a:gd name="connsiteX1811" fmla="*/ 1023706 w 3485425"/>
                <a:gd name="connsiteY1811" fmla="*/ 289024 h 3485424"/>
                <a:gd name="connsiteX1812" fmla="*/ 1022974 w 3485425"/>
                <a:gd name="connsiteY1812" fmla="*/ 289386 h 3485424"/>
                <a:gd name="connsiteX1813" fmla="*/ 1029064 w 3485425"/>
                <a:gd name="connsiteY1813" fmla="*/ 330799 h 3485424"/>
                <a:gd name="connsiteX1814" fmla="*/ 1028911 w 3485425"/>
                <a:gd name="connsiteY1814" fmla="*/ 330875 h 3485424"/>
                <a:gd name="connsiteX1815" fmla="*/ 1029148 w 3485425"/>
                <a:gd name="connsiteY1815" fmla="*/ 331168 h 3485424"/>
                <a:gd name="connsiteX1816" fmla="*/ 1025979 w 3485425"/>
                <a:gd name="connsiteY1816" fmla="*/ 339256 h 3485424"/>
                <a:gd name="connsiteX1817" fmla="*/ 1017627 w 3485425"/>
                <a:gd name="connsiteY1817" fmla="*/ 336870 h 3485424"/>
                <a:gd name="connsiteX1818" fmla="*/ 1017071 w 3485425"/>
                <a:gd name="connsiteY1818" fmla="*/ 334608 h 3485424"/>
                <a:gd name="connsiteX1819" fmla="*/ 1017079 w 3485425"/>
                <a:gd name="connsiteY1819" fmla="*/ 334560 h 3485424"/>
                <a:gd name="connsiteX1820" fmla="*/ 1006317 w 3485425"/>
                <a:gd name="connsiteY1820" fmla="*/ 292320 h 3485424"/>
                <a:gd name="connsiteX1821" fmla="*/ 983864 w 3485425"/>
                <a:gd name="connsiteY1821" fmla="*/ 260419 h 3485424"/>
                <a:gd name="connsiteX1822" fmla="*/ 971989 w 3485425"/>
                <a:gd name="connsiteY1822" fmla="*/ 295564 h 3485424"/>
                <a:gd name="connsiteX1823" fmla="*/ 968758 w 3485425"/>
                <a:gd name="connsiteY1823" fmla="*/ 297163 h 3485424"/>
                <a:gd name="connsiteX1824" fmla="*/ 965634 w 3485425"/>
                <a:gd name="connsiteY1824" fmla="*/ 298966 h 3485424"/>
                <a:gd name="connsiteX1825" fmla="*/ 929663 w 3485425"/>
                <a:gd name="connsiteY1825" fmla="*/ 289328 h 3485424"/>
                <a:gd name="connsiteX1826" fmla="*/ 943800 w 3485425"/>
                <a:gd name="connsiteY1826" fmla="*/ 325796 h 3485424"/>
                <a:gd name="connsiteX1827" fmla="*/ 973819 w 3485425"/>
                <a:gd name="connsiteY1827" fmla="*/ 359093 h 3485424"/>
                <a:gd name="connsiteX1828" fmla="*/ 974580 w 3485425"/>
                <a:gd name="connsiteY1828" fmla="*/ 359923 h 3485424"/>
                <a:gd name="connsiteX1829" fmla="*/ 971935 w 3485425"/>
                <a:gd name="connsiteY1829" fmla="*/ 368197 h 3485424"/>
                <a:gd name="connsiteX1830" fmla="*/ 963447 w 3485425"/>
                <a:gd name="connsiteY1830" fmla="*/ 366350 h 3485424"/>
                <a:gd name="connsiteX1831" fmla="*/ 963334 w 3485425"/>
                <a:gd name="connsiteY1831" fmla="*/ 365991 h 3485424"/>
                <a:gd name="connsiteX1832" fmla="*/ 963214 w 3485425"/>
                <a:gd name="connsiteY1832" fmla="*/ 366060 h 3485424"/>
                <a:gd name="connsiteX1833" fmla="*/ 932125 w 3485425"/>
                <a:gd name="connsiteY1833" fmla="*/ 338032 h 3485424"/>
                <a:gd name="connsiteX1834" fmla="*/ 931417 w 3485425"/>
                <a:gd name="connsiteY1834" fmla="*/ 338441 h 3485424"/>
                <a:gd name="connsiteX1835" fmla="*/ 940146 w 3485425"/>
                <a:gd name="connsiteY1835" fmla="*/ 379378 h 3485424"/>
                <a:gd name="connsiteX1836" fmla="*/ 939999 w 3485425"/>
                <a:gd name="connsiteY1836" fmla="*/ 379464 h 3485424"/>
                <a:gd name="connsiteX1837" fmla="*/ 940254 w 3485425"/>
                <a:gd name="connsiteY1837" fmla="*/ 379741 h 3485424"/>
                <a:gd name="connsiteX1838" fmla="*/ 937609 w 3485425"/>
                <a:gd name="connsiteY1838" fmla="*/ 388016 h 3485424"/>
                <a:gd name="connsiteX1839" fmla="*/ 929121 w 3485425"/>
                <a:gd name="connsiteY1839" fmla="*/ 386169 h 3485424"/>
                <a:gd name="connsiteX1840" fmla="*/ 928421 w 3485425"/>
                <a:gd name="connsiteY1840" fmla="*/ 383947 h 3485424"/>
                <a:gd name="connsiteX1841" fmla="*/ 928426 w 3485425"/>
                <a:gd name="connsiteY1841" fmla="*/ 383899 h 3485424"/>
                <a:gd name="connsiteX1842" fmla="*/ 914983 w 3485425"/>
                <a:gd name="connsiteY1842" fmla="*/ 342434 h 3485424"/>
                <a:gd name="connsiteX1843" fmla="*/ 890533 w 3485425"/>
                <a:gd name="connsiteY1843" fmla="*/ 312037 h 3485424"/>
                <a:gd name="connsiteX1844" fmla="*/ 880932 w 3485425"/>
                <a:gd name="connsiteY1844" fmla="*/ 347869 h 3485424"/>
                <a:gd name="connsiteX1845" fmla="*/ 876312 w 3485425"/>
                <a:gd name="connsiteY1845" fmla="*/ 350537 h 3485424"/>
                <a:gd name="connsiteX1846" fmla="*/ 871883 w 3485425"/>
                <a:gd name="connsiteY1846" fmla="*/ 353500 h 3485424"/>
                <a:gd name="connsiteX1847" fmla="*/ 835354 w 3485425"/>
                <a:gd name="connsiteY1847" fmla="*/ 346261 h 3485424"/>
                <a:gd name="connsiteX1848" fmla="*/ 851872 w 3485425"/>
                <a:gd name="connsiteY1848" fmla="*/ 381715 h 3485424"/>
                <a:gd name="connsiteX1849" fmla="*/ 884026 w 3485425"/>
                <a:gd name="connsiteY1849" fmla="*/ 412954 h 3485424"/>
                <a:gd name="connsiteX1850" fmla="*/ 884841 w 3485425"/>
                <a:gd name="connsiteY1850" fmla="*/ 413732 h 3485424"/>
                <a:gd name="connsiteX1851" fmla="*/ 882748 w 3485425"/>
                <a:gd name="connsiteY1851" fmla="*/ 422162 h 3485424"/>
                <a:gd name="connsiteX1852" fmla="*/ 874157 w 3485425"/>
                <a:gd name="connsiteY1852" fmla="*/ 420881 h 3485424"/>
                <a:gd name="connsiteX1853" fmla="*/ 874020 w 3485425"/>
                <a:gd name="connsiteY1853" fmla="*/ 420530 h 3485424"/>
                <a:gd name="connsiteX1854" fmla="*/ 873904 w 3485425"/>
                <a:gd name="connsiteY1854" fmla="*/ 420607 h 3485424"/>
                <a:gd name="connsiteX1855" fmla="*/ 841030 w 3485425"/>
                <a:gd name="connsiteY1855" fmla="*/ 394696 h 3485424"/>
                <a:gd name="connsiteX1856" fmla="*/ 840351 w 3485425"/>
                <a:gd name="connsiteY1856" fmla="*/ 395150 h 3485424"/>
                <a:gd name="connsiteX1857" fmla="*/ 851767 w 3485425"/>
                <a:gd name="connsiteY1857" fmla="*/ 435421 h 3485424"/>
                <a:gd name="connsiteX1858" fmla="*/ 851626 w 3485425"/>
                <a:gd name="connsiteY1858" fmla="*/ 435516 h 3485424"/>
                <a:gd name="connsiteX1859" fmla="*/ 851899 w 3485425"/>
                <a:gd name="connsiteY1859" fmla="*/ 435776 h 3485424"/>
                <a:gd name="connsiteX1860" fmla="*/ 849807 w 3485425"/>
                <a:gd name="connsiteY1860" fmla="*/ 444207 h 3485424"/>
                <a:gd name="connsiteX1861" fmla="*/ 841215 w 3485425"/>
                <a:gd name="connsiteY1861" fmla="*/ 442926 h 3485424"/>
                <a:gd name="connsiteX1862" fmla="*/ 840370 w 3485425"/>
                <a:gd name="connsiteY1862" fmla="*/ 440755 h 3485424"/>
                <a:gd name="connsiteX1863" fmla="*/ 840373 w 3485425"/>
                <a:gd name="connsiteY1863" fmla="*/ 440707 h 3485424"/>
                <a:gd name="connsiteX1864" fmla="*/ 824217 w 3485425"/>
                <a:gd name="connsiteY1864" fmla="*/ 400221 h 3485424"/>
                <a:gd name="connsiteX1865" fmla="*/ 797811 w 3485425"/>
                <a:gd name="connsiteY1865" fmla="*/ 371507 h 3485424"/>
                <a:gd name="connsiteX1866" fmla="*/ 790600 w 3485425"/>
                <a:gd name="connsiteY1866" fmla="*/ 407895 h 3485424"/>
                <a:gd name="connsiteX1867" fmla="*/ 786667 w 3485425"/>
                <a:gd name="connsiteY1867" fmla="*/ 410528 h 3485424"/>
                <a:gd name="connsiteX1868" fmla="*/ 782930 w 3485425"/>
                <a:gd name="connsiteY1868" fmla="*/ 413400 h 3485424"/>
                <a:gd name="connsiteX1869" fmla="*/ 746005 w 3485425"/>
                <a:gd name="connsiteY1869" fmla="*/ 408564 h 3485424"/>
                <a:gd name="connsiteX1870" fmla="*/ 764805 w 3485425"/>
                <a:gd name="connsiteY1870" fmla="*/ 442862 h 3485424"/>
                <a:gd name="connsiteX1871" fmla="*/ 798933 w 3485425"/>
                <a:gd name="connsiteY1871" fmla="*/ 471932 h 3485424"/>
                <a:gd name="connsiteX1872" fmla="*/ 799796 w 3485425"/>
                <a:gd name="connsiteY1872" fmla="*/ 472656 h 3485424"/>
                <a:gd name="connsiteX1873" fmla="*/ 798260 w 3485425"/>
                <a:gd name="connsiteY1873" fmla="*/ 481205 h 3485424"/>
                <a:gd name="connsiteX1874" fmla="*/ 789603 w 3485425"/>
                <a:gd name="connsiteY1874" fmla="*/ 480488 h 3485424"/>
                <a:gd name="connsiteX1875" fmla="*/ 789443 w 3485425"/>
                <a:gd name="connsiteY1875" fmla="*/ 480146 h 3485424"/>
                <a:gd name="connsiteX1876" fmla="*/ 789333 w 3485425"/>
                <a:gd name="connsiteY1876" fmla="*/ 480231 h 3485424"/>
                <a:gd name="connsiteX1877" fmla="*/ 754836 w 3485425"/>
                <a:gd name="connsiteY1877" fmla="*/ 456524 h 3485424"/>
                <a:gd name="connsiteX1878" fmla="*/ 754188 w 3485425"/>
                <a:gd name="connsiteY1878" fmla="*/ 457022 h 3485424"/>
                <a:gd name="connsiteX1879" fmla="*/ 768212 w 3485425"/>
                <a:gd name="connsiteY1879" fmla="*/ 496461 h 3485424"/>
                <a:gd name="connsiteX1880" fmla="*/ 768077 w 3485425"/>
                <a:gd name="connsiteY1880" fmla="*/ 496564 h 3485424"/>
                <a:gd name="connsiteX1881" fmla="*/ 768366 w 3485425"/>
                <a:gd name="connsiteY1881" fmla="*/ 496807 h 3485424"/>
                <a:gd name="connsiteX1882" fmla="*/ 766830 w 3485425"/>
                <a:gd name="connsiteY1882" fmla="*/ 505356 h 3485424"/>
                <a:gd name="connsiteX1883" fmla="*/ 758173 w 3485425"/>
                <a:gd name="connsiteY1883" fmla="*/ 504639 h 3485424"/>
                <a:gd name="connsiteX1884" fmla="*/ 757188 w 3485425"/>
                <a:gd name="connsiteY1884" fmla="*/ 502528 h 3485424"/>
                <a:gd name="connsiteX1885" fmla="*/ 757187 w 3485425"/>
                <a:gd name="connsiteY1885" fmla="*/ 502480 h 3485424"/>
                <a:gd name="connsiteX1886" fmla="*/ 738419 w 3485425"/>
                <a:gd name="connsiteY1886" fmla="*/ 463137 h 3485424"/>
                <a:gd name="connsiteX1887" fmla="*/ 710193 w 3485425"/>
                <a:gd name="connsiteY1887" fmla="*/ 436210 h 3485424"/>
                <a:gd name="connsiteX1888" fmla="*/ 705376 w 3485425"/>
                <a:gd name="connsiteY1888" fmla="*/ 472992 h 3485424"/>
                <a:gd name="connsiteX1889" fmla="*/ 701150 w 3485425"/>
                <a:gd name="connsiteY1889" fmla="*/ 476240 h 3485424"/>
                <a:gd name="connsiteX1890" fmla="*/ 697145 w 3485425"/>
                <a:gd name="connsiteY1890" fmla="*/ 479762 h 3485424"/>
                <a:gd name="connsiteX1891" fmla="*/ 659982 w 3485425"/>
                <a:gd name="connsiteY1891" fmla="*/ 477378 h 3485424"/>
                <a:gd name="connsiteX1892" fmla="*/ 681008 w 3485425"/>
                <a:gd name="connsiteY1892" fmla="*/ 510358 h 3485424"/>
                <a:gd name="connsiteX1893" fmla="*/ 716983 w 3485425"/>
                <a:gd name="connsiteY1893" fmla="*/ 537109 h 3485424"/>
                <a:gd name="connsiteX1894" fmla="*/ 717893 w 3485425"/>
                <a:gd name="connsiteY1894" fmla="*/ 537773 h 3485424"/>
                <a:gd name="connsiteX1895" fmla="*/ 716924 w 3485425"/>
                <a:gd name="connsiteY1895" fmla="*/ 546406 h 3485424"/>
                <a:gd name="connsiteX1896" fmla="*/ 708239 w 3485425"/>
                <a:gd name="connsiteY1896" fmla="*/ 546263 h 3485424"/>
                <a:gd name="connsiteX1897" fmla="*/ 708057 w 3485425"/>
                <a:gd name="connsiteY1897" fmla="*/ 545932 h 3485424"/>
                <a:gd name="connsiteX1898" fmla="*/ 707953 w 3485425"/>
                <a:gd name="connsiteY1898" fmla="*/ 546024 h 3485424"/>
                <a:gd name="connsiteX1899" fmla="*/ 671964 w 3485425"/>
                <a:gd name="connsiteY1899" fmla="*/ 524649 h 3485424"/>
                <a:gd name="connsiteX1900" fmla="*/ 671350 w 3485425"/>
                <a:gd name="connsiteY1900" fmla="*/ 525189 h 3485424"/>
                <a:gd name="connsiteX1901" fmla="*/ 687951 w 3485425"/>
                <a:gd name="connsiteY1901" fmla="*/ 563614 h 3485424"/>
                <a:gd name="connsiteX1902" fmla="*/ 687823 w 3485425"/>
                <a:gd name="connsiteY1902" fmla="*/ 563727 h 3485424"/>
                <a:gd name="connsiteX1903" fmla="*/ 688128 w 3485425"/>
                <a:gd name="connsiteY1903" fmla="*/ 563949 h 3485424"/>
                <a:gd name="connsiteX1904" fmla="*/ 687160 w 3485425"/>
                <a:gd name="connsiteY1904" fmla="*/ 572581 h 3485424"/>
                <a:gd name="connsiteX1905" fmla="*/ 678475 w 3485425"/>
                <a:gd name="connsiteY1905" fmla="*/ 572439 h 3485424"/>
                <a:gd name="connsiteX1906" fmla="*/ 677352 w 3485425"/>
                <a:gd name="connsiteY1906" fmla="*/ 570397 h 3485424"/>
                <a:gd name="connsiteX1907" fmla="*/ 677348 w 3485425"/>
                <a:gd name="connsiteY1907" fmla="*/ 570349 h 3485424"/>
                <a:gd name="connsiteX1908" fmla="*/ 656020 w 3485425"/>
                <a:gd name="connsiteY1908" fmla="*/ 532334 h 3485424"/>
                <a:gd name="connsiteX1909" fmla="*/ 626076 w 3485425"/>
                <a:gd name="connsiteY1909" fmla="*/ 507332 h 3485424"/>
                <a:gd name="connsiteX1910" fmla="*/ 623701 w 3485425"/>
                <a:gd name="connsiteY1910" fmla="*/ 544352 h 3485424"/>
                <a:gd name="connsiteX1911" fmla="*/ 620995 w 3485425"/>
                <a:gd name="connsiteY1911" fmla="*/ 546732 h 3485424"/>
                <a:gd name="connsiteX1912" fmla="*/ 618442 w 3485425"/>
                <a:gd name="connsiteY1912" fmla="*/ 549284 h 3485424"/>
                <a:gd name="connsiteX1913" fmla="*/ 581203 w 3485425"/>
                <a:gd name="connsiteY1913" fmla="*/ 549284 h 3485424"/>
                <a:gd name="connsiteX1914" fmla="*/ 604297 w 3485425"/>
                <a:gd name="connsiteY1914" fmla="*/ 580850 h 3485424"/>
                <a:gd name="connsiteX1915" fmla="*/ 641911 w 3485425"/>
                <a:gd name="connsiteY1915" fmla="*/ 605243 h 3485424"/>
                <a:gd name="connsiteX1916" fmla="*/ 642861 w 3485425"/>
                <a:gd name="connsiteY1916" fmla="*/ 605848 h 3485424"/>
                <a:gd name="connsiteX1917" fmla="*/ 642448 w 3485425"/>
                <a:gd name="connsiteY1917" fmla="*/ 614524 h 3485424"/>
                <a:gd name="connsiteX1918" fmla="*/ 633771 w 3485425"/>
                <a:gd name="connsiteY1918" fmla="*/ 614938 h 3485424"/>
                <a:gd name="connsiteX1919" fmla="*/ 633569 w 3485425"/>
                <a:gd name="connsiteY1919" fmla="*/ 614619 h 3485424"/>
                <a:gd name="connsiteX1920" fmla="*/ 633470 w 3485425"/>
                <a:gd name="connsiteY1920" fmla="*/ 614718 h 3485424"/>
                <a:gd name="connsiteX1921" fmla="*/ 596187 w 3485425"/>
                <a:gd name="connsiteY1921" fmla="*/ 595691 h 3485424"/>
                <a:gd name="connsiteX1922" fmla="*/ 595609 w 3485425"/>
                <a:gd name="connsiteY1922" fmla="*/ 596269 h 3485424"/>
                <a:gd name="connsiteX1923" fmla="*/ 614635 w 3485425"/>
                <a:gd name="connsiteY1923" fmla="*/ 633553 h 3485424"/>
                <a:gd name="connsiteX1924" fmla="*/ 614515 w 3485425"/>
                <a:gd name="connsiteY1924" fmla="*/ 633673 h 3485424"/>
                <a:gd name="connsiteX1925" fmla="*/ 614833 w 3485425"/>
                <a:gd name="connsiteY1925" fmla="*/ 633875 h 3485424"/>
                <a:gd name="connsiteX1926" fmla="*/ 614420 w 3485425"/>
                <a:gd name="connsiteY1926" fmla="*/ 642552 h 3485424"/>
                <a:gd name="connsiteX1927" fmla="*/ 605744 w 3485425"/>
                <a:gd name="connsiteY1927" fmla="*/ 642965 h 3485424"/>
                <a:gd name="connsiteX1928" fmla="*/ 604493 w 3485425"/>
                <a:gd name="connsiteY1928" fmla="*/ 641000 h 3485424"/>
                <a:gd name="connsiteX1929" fmla="*/ 604485 w 3485425"/>
                <a:gd name="connsiteY1929" fmla="*/ 640952 h 3485424"/>
                <a:gd name="connsiteX1930" fmla="*/ 580768 w 3485425"/>
                <a:gd name="connsiteY1930" fmla="*/ 604380 h 3485424"/>
                <a:gd name="connsiteX1931" fmla="*/ 549284 w 3485425"/>
                <a:gd name="connsiteY1931" fmla="*/ 581346 h 3485424"/>
                <a:gd name="connsiteX1932" fmla="*/ 549284 w 3485425"/>
                <a:gd name="connsiteY1932" fmla="*/ 618442 h 3485424"/>
                <a:gd name="connsiteX1933" fmla="*/ 545515 w 3485425"/>
                <a:gd name="connsiteY1933" fmla="*/ 622212 h 3485424"/>
                <a:gd name="connsiteX1934" fmla="*/ 542001 w 3485425"/>
                <a:gd name="connsiteY1934" fmla="*/ 626224 h 3485424"/>
                <a:gd name="connsiteX1935" fmla="*/ 504843 w 3485425"/>
                <a:gd name="connsiteY1935" fmla="*/ 628686 h 3485424"/>
                <a:gd name="connsiteX1936" fmla="*/ 529974 w 3485425"/>
                <a:gd name="connsiteY1936" fmla="*/ 658657 h 3485424"/>
                <a:gd name="connsiteX1937" fmla="*/ 569118 w 3485425"/>
                <a:gd name="connsiteY1937" fmla="*/ 680509 h 3485424"/>
                <a:gd name="connsiteX1938" fmla="*/ 570106 w 3485425"/>
                <a:gd name="connsiteY1938" fmla="*/ 681050 h 3485424"/>
                <a:gd name="connsiteX1939" fmla="*/ 570267 w 3485425"/>
                <a:gd name="connsiteY1939" fmla="*/ 689735 h 3485424"/>
                <a:gd name="connsiteX1940" fmla="*/ 561637 w 3485425"/>
                <a:gd name="connsiteY1940" fmla="*/ 690721 h 3485424"/>
                <a:gd name="connsiteX1941" fmla="*/ 561413 w 3485425"/>
                <a:gd name="connsiteY1941" fmla="*/ 690417 h 3485424"/>
                <a:gd name="connsiteX1942" fmla="*/ 561322 w 3485425"/>
                <a:gd name="connsiteY1942" fmla="*/ 690521 h 3485424"/>
                <a:gd name="connsiteX1943" fmla="*/ 522862 w 3485425"/>
                <a:gd name="connsiteY1943" fmla="*/ 674001 h 3485424"/>
                <a:gd name="connsiteX1944" fmla="*/ 522323 w 3485425"/>
                <a:gd name="connsiteY1944" fmla="*/ 674616 h 3485424"/>
                <a:gd name="connsiteX1945" fmla="*/ 543774 w 3485425"/>
                <a:gd name="connsiteY1945" fmla="*/ 710560 h 3485424"/>
                <a:gd name="connsiteX1946" fmla="*/ 543662 w 3485425"/>
                <a:gd name="connsiteY1946" fmla="*/ 710688 h 3485424"/>
                <a:gd name="connsiteX1947" fmla="*/ 543993 w 3485425"/>
                <a:gd name="connsiteY1947" fmla="*/ 710869 h 3485424"/>
                <a:gd name="connsiteX1948" fmla="*/ 544154 w 3485425"/>
                <a:gd name="connsiteY1948" fmla="*/ 719554 h 3485424"/>
                <a:gd name="connsiteX1949" fmla="*/ 535523 w 3485425"/>
                <a:gd name="connsiteY1949" fmla="*/ 720540 h 3485424"/>
                <a:gd name="connsiteX1950" fmla="*/ 534145 w 3485425"/>
                <a:gd name="connsiteY1950" fmla="*/ 718662 h 3485424"/>
                <a:gd name="connsiteX1951" fmla="*/ 534135 w 3485425"/>
                <a:gd name="connsiteY1951" fmla="*/ 718615 h 3485424"/>
                <a:gd name="connsiteX1952" fmla="*/ 508051 w 3485425"/>
                <a:gd name="connsiteY1952" fmla="*/ 683690 h 3485424"/>
                <a:gd name="connsiteX1953" fmla="*/ 475114 w 3485425"/>
                <a:gd name="connsiteY1953" fmla="*/ 662788 h 3485424"/>
                <a:gd name="connsiteX1954" fmla="*/ 477567 w 3485425"/>
                <a:gd name="connsiteY1954" fmla="*/ 699804 h 3485424"/>
                <a:gd name="connsiteX1955" fmla="*/ 474453 w 3485425"/>
                <a:gd name="connsiteY1955" fmla="*/ 703359 h 3485424"/>
                <a:gd name="connsiteX1956" fmla="*/ 471582 w 3485425"/>
                <a:gd name="connsiteY1956" fmla="*/ 707105 h 3485424"/>
                <a:gd name="connsiteX1957" fmla="*/ 434665 w 3485425"/>
                <a:gd name="connsiteY1957" fmla="*/ 711991 h 3485424"/>
                <a:gd name="connsiteX1958" fmla="*/ 461701 w 3485425"/>
                <a:gd name="connsiteY1958" fmla="*/ 740255 h 3485424"/>
                <a:gd name="connsiteX1959" fmla="*/ 502190 w 3485425"/>
                <a:gd name="connsiteY1959" fmla="*/ 759501 h 3485424"/>
                <a:gd name="connsiteX1960" fmla="*/ 503211 w 3485425"/>
                <a:gd name="connsiteY1960" fmla="*/ 759976 h 3485424"/>
                <a:gd name="connsiteX1961" fmla="*/ 503939 w 3485425"/>
                <a:gd name="connsiteY1961" fmla="*/ 768632 h 3485424"/>
                <a:gd name="connsiteX1962" fmla="*/ 495392 w 3485425"/>
                <a:gd name="connsiteY1962" fmla="*/ 770180 h 3485424"/>
                <a:gd name="connsiteX1963" fmla="*/ 495150 w 3485425"/>
                <a:gd name="connsiteY1963" fmla="*/ 769892 h 3485424"/>
                <a:gd name="connsiteX1964" fmla="*/ 495065 w 3485425"/>
                <a:gd name="connsiteY1964" fmla="*/ 770002 h 3485424"/>
                <a:gd name="connsiteX1965" fmla="*/ 455607 w 3485425"/>
                <a:gd name="connsiteY1965" fmla="*/ 756031 h 3485424"/>
                <a:gd name="connsiteX1966" fmla="*/ 455110 w 3485425"/>
                <a:gd name="connsiteY1966" fmla="*/ 756680 h 3485424"/>
                <a:gd name="connsiteX1967" fmla="*/ 478864 w 3485425"/>
                <a:gd name="connsiteY1967" fmla="*/ 791145 h 3485424"/>
                <a:gd name="connsiteX1968" fmla="*/ 478761 w 3485425"/>
                <a:gd name="connsiteY1968" fmla="*/ 791280 h 3485424"/>
                <a:gd name="connsiteX1969" fmla="*/ 479103 w 3485425"/>
                <a:gd name="connsiteY1969" fmla="*/ 791439 h 3485424"/>
                <a:gd name="connsiteX1970" fmla="*/ 479831 w 3485425"/>
                <a:gd name="connsiteY1970" fmla="*/ 800095 h 3485424"/>
                <a:gd name="connsiteX1971" fmla="*/ 471284 w 3485425"/>
                <a:gd name="connsiteY1971" fmla="*/ 801643 h 3485424"/>
                <a:gd name="connsiteX1972" fmla="*/ 469786 w 3485425"/>
                <a:gd name="connsiteY1972" fmla="*/ 799859 h 3485424"/>
                <a:gd name="connsiteX1973" fmla="*/ 469772 w 3485425"/>
                <a:gd name="connsiteY1973" fmla="*/ 799812 h 3485424"/>
                <a:gd name="connsiteX1974" fmla="*/ 441462 w 3485425"/>
                <a:gd name="connsiteY1974" fmla="*/ 766668 h 3485424"/>
                <a:gd name="connsiteX1975" fmla="*/ 407228 w 3485425"/>
                <a:gd name="connsiteY1975" fmla="*/ 747964 h 3485424"/>
                <a:gd name="connsiteX1976" fmla="*/ 412095 w 3485425"/>
                <a:gd name="connsiteY1976" fmla="*/ 784739 h 3485424"/>
                <a:gd name="connsiteX1977" fmla="*/ 408856 w 3485425"/>
                <a:gd name="connsiteY1977" fmla="*/ 788967 h 3485424"/>
                <a:gd name="connsiteX1978" fmla="*/ 405896 w 3485425"/>
                <a:gd name="connsiteY1978" fmla="*/ 793410 h 3485424"/>
                <a:gd name="connsiteX1979" fmla="*/ 369382 w 3485425"/>
                <a:gd name="connsiteY1979" fmla="*/ 800726 h 3485424"/>
                <a:gd name="connsiteX1980" fmla="*/ 398228 w 3485425"/>
                <a:gd name="connsiteY1980" fmla="*/ 827140 h 3485424"/>
                <a:gd name="connsiteX1981" fmla="*/ 439900 w 3485425"/>
                <a:gd name="connsiteY1981" fmla="*/ 843668 h 3485424"/>
                <a:gd name="connsiteX1982" fmla="*/ 440951 w 3485425"/>
                <a:gd name="connsiteY1982" fmla="*/ 844074 h 3485424"/>
                <a:gd name="connsiteX1983" fmla="*/ 442251 w 3485425"/>
                <a:gd name="connsiteY1983" fmla="*/ 852663 h 3485424"/>
                <a:gd name="connsiteX1984" fmla="*/ 433824 w 3485425"/>
                <a:gd name="connsiteY1984" fmla="*/ 854773 h 3485424"/>
                <a:gd name="connsiteX1985" fmla="*/ 433563 w 3485425"/>
                <a:gd name="connsiteY1985" fmla="*/ 854500 h 3485424"/>
                <a:gd name="connsiteX1986" fmla="*/ 433486 w 3485425"/>
                <a:gd name="connsiteY1986" fmla="*/ 854616 h 3485424"/>
                <a:gd name="connsiteX1987" fmla="*/ 393191 w 3485425"/>
                <a:gd name="connsiteY1987" fmla="*/ 843285 h 3485424"/>
                <a:gd name="connsiteX1988" fmla="*/ 392737 w 3485425"/>
                <a:gd name="connsiteY1988" fmla="*/ 843965 h 3485424"/>
                <a:gd name="connsiteX1989" fmla="*/ 418718 w 3485425"/>
                <a:gd name="connsiteY1989" fmla="*/ 876784 h 3485424"/>
                <a:gd name="connsiteX1990" fmla="*/ 418624 w 3485425"/>
                <a:gd name="connsiteY1990" fmla="*/ 876925 h 3485424"/>
                <a:gd name="connsiteX1991" fmla="*/ 418976 w 3485425"/>
                <a:gd name="connsiteY1991" fmla="*/ 877062 h 3485424"/>
                <a:gd name="connsiteX1992" fmla="*/ 420275 w 3485425"/>
                <a:gd name="connsiteY1992" fmla="*/ 885650 h 3485424"/>
                <a:gd name="connsiteX1993" fmla="*/ 411849 w 3485425"/>
                <a:gd name="connsiteY1993" fmla="*/ 887760 h 3485424"/>
                <a:gd name="connsiteX1994" fmla="*/ 410236 w 3485425"/>
                <a:gd name="connsiteY1994" fmla="*/ 886079 h 3485424"/>
                <a:gd name="connsiteX1995" fmla="*/ 410220 w 3485425"/>
                <a:gd name="connsiteY1995" fmla="*/ 886034 h 3485424"/>
                <a:gd name="connsiteX1996" fmla="*/ 379779 w 3485425"/>
                <a:gd name="connsiteY1996" fmla="*/ 854833 h 3485424"/>
                <a:gd name="connsiteX1997" fmla="*/ 344384 w 3485425"/>
                <a:gd name="connsiteY1997" fmla="*/ 838434 h 3485424"/>
                <a:gd name="connsiteX1998" fmla="*/ 351672 w 3485425"/>
                <a:gd name="connsiteY1998" fmla="*/ 874807 h 3485424"/>
                <a:gd name="connsiteX1999" fmla="*/ 349673 w 3485425"/>
                <a:gd name="connsiteY1999" fmla="*/ 877806 h 3485424"/>
                <a:gd name="connsiteX2000" fmla="*/ 347870 w 3485425"/>
                <a:gd name="connsiteY2000" fmla="*/ 880931 h 3485424"/>
                <a:gd name="connsiteX2001" fmla="*/ 311899 w 3485425"/>
                <a:gd name="connsiteY2001" fmla="*/ 890569 h 3485424"/>
                <a:gd name="connsiteX2002" fmla="*/ 342376 w 3485425"/>
                <a:gd name="connsiteY2002" fmla="*/ 915083 h 3485424"/>
                <a:gd name="connsiteX2003" fmla="*/ 385021 w 3485425"/>
                <a:gd name="connsiteY2003" fmla="*/ 928909 h 3485424"/>
                <a:gd name="connsiteX2004" fmla="*/ 386096 w 3485425"/>
                <a:gd name="connsiteY2004" fmla="*/ 929248 h 3485424"/>
                <a:gd name="connsiteX2005" fmla="*/ 387942 w 3485425"/>
                <a:gd name="connsiteY2005" fmla="*/ 937736 h 3485424"/>
                <a:gd name="connsiteX2006" fmla="*/ 379668 w 3485425"/>
                <a:gd name="connsiteY2006" fmla="*/ 940380 h 3485424"/>
                <a:gd name="connsiteX2007" fmla="*/ 379390 w 3485425"/>
                <a:gd name="connsiteY2007" fmla="*/ 940125 h 3485424"/>
                <a:gd name="connsiteX2008" fmla="*/ 379321 w 3485425"/>
                <a:gd name="connsiteY2008" fmla="*/ 940246 h 3485424"/>
                <a:gd name="connsiteX2009" fmla="*/ 338383 w 3485425"/>
                <a:gd name="connsiteY2009" fmla="*/ 931517 h 3485424"/>
                <a:gd name="connsiteX2010" fmla="*/ 337974 w 3485425"/>
                <a:gd name="connsiteY2010" fmla="*/ 932225 h 3485424"/>
                <a:gd name="connsiteX2011" fmla="*/ 366003 w 3485425"/>
                <a:gd name="connsiteY2011" fmla="*/ 963314 h 3485424"/>
                <a:gd name="connsiteX2012" fmla="*/ 365917 w 3485425"/>
                <a:gd name="connsiteY2012" fmla="*/ 963461 h 3485424"/>
                <a:gd name="connsiteX2013" fmla="*/ 366278 w 3485425"/>
                <a:gd name="connsiteY2013" fmla="*/ 963574 h 3485424"/>
                <a:gd name="connsiteX2014" fmla="*/ 368124 w 3485425"/>
                <a:gd name="connsiteY2014" fmla="*/ 972062 h 3485424"/>
                <a:gd name="connsiteX2015" fmla="*/ 359850 w 3485425"/>
                <a:gd name="connsiteY2015" fmla="*/ 974707 h 3485424"/>
                <a:gd name="connsiteX2016" fmla="*/ 358133 w 3485425"/>
                <a:gd name="connsiteY2016" fmla="*/ 973132 h 3485424"/>
                <a:gd name="connsiteX2017" fmla="*/ 358113 w 3485425"/>
                <a:gd name="connsiteY2017" fmla="*/ 973088 h 3485424"/>
                <a:gd name="connsiteX2018" fmla="*/ 325738 w 3485425"/>
                <a:gd name="connsiteY2018" fmla="*/ 943901 h 3485424"/>
                <a:gd name="connsiteX2019" fmla="*/ 289366 w 3485425"/>
                <a:gd name="connsiteY2019" fmla="*/ 929800 h 3485424"/>
                <a:gd name="connsiteX2020" fmla="*/ 298967 w 3485425"/>
                <a:gd name="connsiteY2020" fmla="*/ 965632 h 3485424"/>
                <a:gd name="connsiteX2021" fmla="*/ 296302 w 3485425"/>
                <a:gd name="connsiteY2021" fmla="*/ 970248 h 3485424"/>
                <a:gd name="connsiteX2022" fmla="*/ 293946 w 3485425"/>
                <a:gd name="connsiteY2022" fmla="*/ 975034 h 3485424"/>
                <a:gd name="connsiteX2023" fmla="*/ 258692 w 3485425"/>
                <a:gd name="connsiteY2023" fmla="*/ 987030 h 3485424"/>
                <a:gd name="connsiteX2024" fmla="*/ 290723 w 3485425"/>
                <a:gd name="connsiteY2024" fmla="*/ 1009475 h 3485424"/>
                <a:gd name="connsiteX2025" fmla="*/ 334189 w 3485425"/>
                <a:gd name="connsiteY2025" fmla="*/ 1020451 h 3485424"/>
                <a:gd name="connsiteX2026" fmla="*/ 335283 w 3485425"/>
                <a:gd name="connsiteY2026" fmla="*/ 1020718 h 3485424"/>
                <a:gd name="connsiteX2027" fmla="*/ 337687 w 3485425"/>
                <a:gd name="connsiteY2027" fmla="*/ 1029065 h 3485424"/>
                <a:gd name="connsiteX2028" fmla="*/ 329606 w 3485425"/>
                <a:gd name="connsiteY2028" fmla="*/ 1032251 h 3485424"/>
                <a:gd name="connsiteX2029" fmla="*/ 329311 w 3485425"/>
                <a:gd name="connsiteY2029" fmla="*/ 1032016 h 3485424"/>
                <a:gd name="connsiteX2030" fmla="*/ 329250 w 3485425"/>
                <a:gd name="connsiteY2030" fmla="*/ 1032140 h 3485424"/>
                <a:gd name="connsiteX2031" fmla="*/ 287825 w 3485425"/>
                <a:gd name="connsiteY2031" fmla="*/ 1026137 h 3485424"/>
                <a:gd name="connsiteX2032" fmla="*/ 287464 w 3485425"/>
                <a:gd name="connsiteY2032" fmla="*/ 1026870 h 3485424"/>
                <a:gd name="connsiteX2033" fmla="*/ 317486 w 3485425"/>
                <a:gd name="connsiteY2033" fmla="*/ 1056038 h 3485424"/>
                <a:gd name="connsiteX2034" fmla="*/ 317411 w 3485425"/>
                <a:gd name="connsiteY2034" fmla="*/ 1056190 h 3485424"/>
                <a:gd name="connsiteX2035" fmla="*/ 317777 w 3485425"/>
                <a:gd name="connsiteY2035" fmla="*/ 1056280 h 3485424"/>
                <a:gd name="connsiteX2036" fmla="*/ 320181 w 3485425"/>
                <a:gd name="connsiteY2036" fmla="*/ 1064627 h 3485424"/>
                <a:gd name="connsiteX2037" fmla="*/ 312100 w 3485425"/>
                <a:gd name="connsiteY2037" fmla="*/ 1067813 h 3485424"/>
                <a:gd name="connsiteX2038" fmla="*/ 310283 w 3485425"/>
                <a:gd name="connsiteY2038" fmla="*/ 1066356 h 3485424"/>
                <a:gd name="connsiteX2039" fmla="*/ 310261 w 3485425"/>
                <a:gd name="connsiteY2039" fmla="*/ 1066313 h 3485424"/>
                <a:gd name="connsiteX2040" fmla="*/ 276027 w 3485425"/>
                <a:gd name="connsiteY2040" fmla="*/ 1039329 h 3485424"/>
                <a:gd name="connsiteX2041" fmla="*/ 238802 w 3485425"/>
                <a:gd name="connsiteY2041" fmla="*/ 1027665 h 3485424"/>
                <a:gd name="connsiteX2042" fmla="*/ 250751 w 3485425"/>
                <a:gd name="connsiteY2042" fmla="*/ 1062784 h 3485424"/>
                <a:gd name="connsiteX2043" fmla="*/ 248663 w 3485425"/>
                <a:gd name="connsiteY2043" fmla="*/ 1067024 h 3485424"/>
                <a:gd name="connsiteX2044" fmla="*/ 246860 w 3485425"/>
                <a:gd name="connsiteY2044" fmla="*/ 1071386 h 3485424"/>
                <a:gd name="connsiteX2045" fmla="*/ 212465 w 3485425"/>
                <a:gd name="connsiteY2045" fmla="*/ 1085660 h 3485424"/>
                <a:gd name="connsiteX2046" fmla="*/ 245895 w 3485425"/>
                <a:gd name="connsiteY2046" fmla="*/ 1105963 h 3485424"/>
                <a:gd name="connsiteX2047" fmla="*/ 289986 w 3485425"/>
                <a:gd name="connsiteY2047" fmla="*/ 1114075 h 3485424"/>
                <a:gd name="connsiteX2048" fmla="*/ 291095 w 3485425"/>
                <a:gd name="connsiteY2048" fmla="*/ 1114269 h 3485424"/>
                <a:gd name="connsiteX2049" fmla="*/ 294039 w 3485425"/>
                <a:gd name="connsiteY2049" fmla="*/ 1122442 h 3485424"/>
                <a:gd name="connsiteX2050" fmla="*/ 286184 w 3485425"/>
                <a:gd name="connsiteY2050" fmla="*/ 1126149 h 3485424"/>
                <a:gd name="connsiteX2051" fmla="*/ 285875 w 3485425"/>
                <a:gd name="connsiteY2051" fmla="*/ 1125933 h 3485424"/>
                <a:gd name="connsiteX2052" fmla="*/ 285821 w 3485425"/>
                <a:gd name="connsiteY2052" fmla="*/ 1126061 h 3485424"/>
                <a:gd name="connsiteX2053" fmla="*/ 244093 w 3485425"/>
                <a:gd name="connsiteY2053" fmla="*/ 1122779 h 3485424"/>
                <a:gd name="connsiteX2054" fmla="*/ 243780 w 3485425"/>
                <a:gd name="connsiteY2054" fmla="*/ 1123535 h 3485424"/>
                <a:gd name="connsiteX2055" fmla="*/ 275645 w 3485425"/>
                <a:gd name="connsiteY2055" fmla="*/ 1150677 h 3485424"/>
                <a:gd name="connsiteX2056" fmla="*/ 275580 w 3485425"/>
                <a:gd name="connsiteY2056" fmla="*/ 1150834 h 3485424"/>
                <a:gd name="connsiteX2057" fmla="*/ 275952 w 3485425"/>
                <a:gd name="connsiteY2057" fmla="*/ 1150899 h 3485424"/>
                <a:gd name="connsiteX2058" fmla="*/ 278895 w 3485425"/>
                <a:gd name="connsiteY2058" fmla="*/ 1159072 h 3485424"/>
                <a:gd name="connsiteX2059" fmla="*/ 271040 w 3485425"/>
                <a:gd name="connsiteY2059" fmla="*/ 1162779 h 3485424"/>
                <a:gd name="connsiteX2060" fmla="*/ 269131 w 3485425"/>
                <a:gd name="connsiteY2060" fmla="*/ 1161444 h 3485424"/>
                <a:gd name="connsiteX2061" fmla="*/ 269107 w 3485425"/>
                <a:gd name="connsiteY2061" fmla="*/ 1161402 h 3485424"/>
                <a:gd name="connsiteX2062" fmla="*/ 233182 w 3485425"/>
                <a:gd name="connsiteY2062" fmla="*/ 1136715 h 3485424"/>
                <a:gd name="connsiteX2063" fmla="*/ 195274 w 3485425"/>
                <a:gd name="connsiteY2063" fmla="*/ 1127508 h 3485424"/>
                <a:gd name="connsiteX2064" fmla="*/ 209493 w 3485425"/>
                <a:gd name="connsiteY2064" fmla="*/ 1161771 h 3485424"/>
                <a:gd name="connsiteX2065" fmla="*/ 207459 w 3485425"/>
                <a:gd name="connsiteY2065" fmla="*/ 1166692 h 3485424"/>
                <a:gd name="connsiteX2066" fmla="*/ 205750 w 3485425"/>
                <a:gd name="connsiteY2066" fmla="*/ 1171750 h 3485424"/>
                <a:gd name="connsiteX2067" fmla="*/ 172373 w 3485425"/>
                <a:gd name="connsiteY2067" fmla="*/ 1188267 h 3485424"/>
                <a:gd name="connsiteX2068" fmla="*/ 207073 w 3485425"/>
                <a:gd name="connsiteY2068" fmla="*/ 1206315 h 3485424"/>
                <a:gd name="connsiteX2069" fmla="*/ 251603 w 3485425"/>
                <a:gd name="connsiteY2069" fmla="*/ 1211495 h 3485424"/>
                <a:gd name="connsiteX2070" fmla="*/ 252723 w 3485425"/>
                <a:gd name="connsiteY2070" fmla="*/ 1211615 h 3485424"/>
                <a:gd name="connsiteX2071" fmla="*/ 256201 w 3485425"/>
                <a:gd name="connsiteY2071" fmla="*/ 1219575 h 3485424"/>
                <a:gd name="connsiteX2072" fmla="*/ 248608 w 3485425"/>
                <a:gd name="connsiteY2072" fmla="*/ 1223794 h 3485424"/>
                <a:gd name="connsiteX2073" fmla="*/ 248285 w 3485425"/>
                <a:gd name="connsiteY2073" fmla="*/ 1223598 h 3485424"/>
                <a:gd name="connsiteX2074" fmla="*/ 248240 w 3485425"/>
                <a:gd name="connsiteY2074" fmla="*/ 1223730 h 3485424"/>
                <a:gd name="connsiteX2075" fmla="*/ 206386 w 3485425"/>
                <a:gd name="connsiteY2075" fmla="*/ 1223214 h 3485424"/>
                <a:gd name="connsiteX2076" fmla="*/ 206124 w 3485425"/>
                <a:gd name="connsiteY2076" fmla="*/ 1223988 h 3485424"/>
                <a:gd name="connsiteX2077" fmla="*/ 239713 w 3485425"/>
                <a:gd name="connsiteY2077" fmla="*/ 1248965 h 3485424"/>
                <a:gd name="connsiteX2078" fmla="*/ 239659 w 3485425"/>
                <a:gd name="connsiteY2078" fmla="*/ 1249126 h 3485424"/>
                <a:gd name="connsiteX2079" fmla="*/ 240034 w 3485425"/>
                <a:gd name="connsiteY2079" fmla="*/ 1249166 h 3485424"/>
                <a:gd name="connsiteX2080" fmla="*/ 243512 w 3485425"/>
                <a:gd name="connsiteY2080" fmla="*/ 1257126 h 3485424"/>
                <a:gd name="connsiteX2081" fmla="*/ 235919 w 3485425"/>
                <a:gd name="connsiteY2081" fmla="*/ 1261345 h 3485424"/>
                <a:gd name="connsiteX2082" fmla="*/ 233926 w 3485425"/>
                <a:gd name="connsiteY2082" fmla="*/ 1260138 h 3485424"/>
                <a:gd name="connsiteX2083" fmla="*/ 233899 w 3485425"/>
                <a:gd name="connsiteY2083" fmla="*/ 1260099 h 3485424"/>
                <a:gd name="connsiteX2084" fmla="*/ 196420 w 3485425"/>
                <a:gd name="connsiteY2084" fmla="*/ 1237840 h 3485424"/>
                <a:gd name="connsiteX2085" fmla="*/ 157987 w 3485425"/>
                <a:gd name="connsiteY2085" fmla="*/ 1231160 h 3485424"/>
                <a:gd name="connsiteX2086" fmla="*/ 174440 w 3485425"/>
                <a:gd name="connsiteY2086" fmla="*/ 1264408 h 3485424"/>
                <a:gd name="connsiteX2087" fmla="*/ 173284 w 3485425"/>
                <a:gd name="connsiteY2087" fmla="*/ 1267830 h 3485424"/>
                <a:gd name="connsiteX2088" fmla="*/ 172352 w 3485425"/>
                <a:gd name="connsiteY2088" fmla="*/ 1271308 h 3485424"/>
                <a:gd name="connsiteX2089" fmla="*/ 140102 w 3485425"/>
                <a:gd name="connsiteY2089" fmla="*/ 1289928 h 3485424"/>
                <a:gd name="connsiteX2090" fmla="*/ 175885 w 3485425"/>
                <a:gd name="connsiteY2090" fmla="*/ 1305718 h 3485424"/>
                <a:gd name="connsiteX2091" fmla="*/ 220656 w 3485425"/>
                <a:gd name="connsiteY2091" fmla="*/ 1308036 h 3485424"/>
                <a:gd name="connsiteX2092" fmla="*/ 221781 w 3485425"/>
                <a:gd name="connsiteY2092" fmla="*/ 1308085 h 3485424"/>
                <a:gd name="connsiteX2093" fmla="*/ 225762 w 3485425"/>
                <a:gd name="connsiteY2093" fmla="*/ 1315806 h 3485424"/>
                <a:gd name="connsiteX2094" fmla="*/ 218454 w 3485425"/>
                <a:gd name="connsiteY2094" fmla="*/ 1320502 h 3485424"/>
                <a:gd name="connsiteX2095" fmla="*/ 218119 w 3485425"/>
                <a:gd name="connsiteY2095" fmla="*/ 1320327 h 3485424"/>
                <a:gd name="connsiteX2096" fmla="*/ 218084 w 3485425"/>
                <a:gd name="connsiteY2096" fmla="*/ 1320462 h 3485424"/>
                <a:gd name="connsiteX2097" fmla="*/ 176281 w 3485425"/>
                <a:gd name="connsiteY2097" fmla="*/ 1322626 h 3485424"/>
                <a:gd name="connsiteX2098" fmla="*/ 176070 w 3485425"/>
                <a:gd name="connsiteY2098" fmla="*/ 1323415 h 3485424"/>
                <a:gd name="connsiteX2099" fmla="*/ 211189 w 3485425"/>
                <a:gd name="connsiteY2099" fmla="*/ 1346190 h 3485424"/>
                <a:gd name="connsiteX2100" fmla="*/ 211146 w 3485425"/>
                <a:gd name="connsiteY2100" fmla="*/ 1346355 h 3485424"/>
                <a:gd name="connsiteX2101" fmla="*/ 211522 w 3485425"/>
                <a:gd name="connsiteY2101" fmla="*/ 1346371 h 3485424"/>
                <a:gd name="connsiteX2102" fmla="*/ 215503 w 3485425"/>
                <a:gd name="connsiteY2102" fmla="*/ 1354092 h 3485424"/>
                <a:gd name="connsiteX2103" fmla="*/ 208195 w 3485425"/>
                <a:gd name="connsiteY2103" fmla="*/ 1358788 h 3485424"/>
                <a:gd name="connsiteX2104" fmla="*/ 206129 w 3485425"/>
                <a:gd name="connsiteY2104" fmla="*/ 1357711 h 3485424"/>
                <a:gd name="connsiteX2105" fmla="*/ 206099 w 3485425"/>
                <a:gd name="connsiteY2105" fmla="*/ 1357674 h 3485424"/>
                <a:gd name="connsiteX2106" fmla="*/ 167273 w 3485425"/>
                <a:gd name="connsiteY2106" fmla="*/ 1337860 h 3485424"/>
                <a:gd name="connsiteX2107" fmla="*/ 128490 w 3485425"/>
                <a:gd name="connsiteY2107" fmla="*/ 1333654 h 3485424"/>
                <a:gd name="connsiteX2108" fmla="*/ 147039 w 3485425"/>
                <a:gd name="connsiteY2108" fmla="*/ 1365780 h 3485424"/>
                <a:gd name="connsiteX2109" fmla="*/ 145658 w 3485425"/>
                <a:gd name="connsiteY2109" fmla="*/ 1370934 h 3485424"/>
                <a:gd name="connsiteX2110" fmla="*/ 144622 w 3485425"/>
                <a:gd name="connsiteY2110" fmla="*/ 1376161 h 3485424"/>
                <a:gd name="connsiteX2111" fmla="*/ 113673 w 3485425"/>
                <a:gd name="connsiteY2111" fmla="*/ 1396872 h 3485424"/>
                <a:gd name="connsiteX2112" fmla="*/ 150422 w 3485425"/>
                <a:gd name="connsiteY2112" fmla="*/ 1410262 h 3485424"/>
                <a:gd name="connsiteX2113" fmla="*/ 195248 w 3485425"/>
                <a:gd name="connsiteY2113" fmla="*/ 1409615 h 3485424"/>
                <a:gd name="connsiteX2114" fmla="*/ 196374 w 3485425"/>
                <a:gd name="connsiteY2114" fmla="*/ 1409589 h 3485424"/>
                <a:gd name="connsiteX2115" fmla="*/ 200856 w 3485425"/>
                <a:gd name="connsiteY2115" fmla="*/ 1417030 h 3485424"/>
                <a:gd name="connsiteX2116" fmla="*/ 193875 w 3485425"/>
                <a:gd name="connsiteY2116" fmla="*/ 1422199 h 3485424"/>
                <a:gd name="connsiteX2117" fmla="*/ 193530 w 3485425"/>
                <a:gd name="connsiteY2117" fmla="*/ 1422047 h 3485424"/>
                <a:gd name="connsiteX2118" fmla="*/ 193503 w 3485425"/>
                <a:gd name="connsiteY2118" fmla="*/ 1422184 h 3485424"/>
                <a:gd name="connsiteX2119" fmla="*/ 151935 w 3485425"/>
                <a:gd name="connsiteY2119" fmla="*/ 1427107 h 3485424"/>
                <a:gd name="connsiteX2120" fmla="*/ 151777 w 3485425"/>
                <a:gd name="connsiteY2120" fmla="*/ 1427909 h 3485424"/>
                <a:gd name="connsiteX2121" fmla="*/ 188325 w 3485425"/>
                <a:gd name="connsiteY2121" fmla="*/ 1448312 h 3485424"/>
                <a:gd name="connsiteX2122" fmla="*/ 188292 w 3485425"/>
                <a:gd name="connsiteY2122" fmla="*/ 1448479 h 3485424"/>
                <a:gd name="connsiteX2123" fmla="*/ 188669 w 3485425"/>
                <a:gd name="connsiteY2123" fmla="*/ 1448470 h 3485424"/>
                <a:gd name="connsiteX2124" fmla="*/ 193151 w 3485425"/>
                <a:gd name="connsiteY2124" fmla="*/ 1455911 h 3485424"/>
                <a:gd name="connsiteX2125" fmla="*/ 186170 w 3485425"/>
                <a:gd name="connsiteY2125" fmla="*/ 1461080 h 3485424"/>
                <a:gd name="connsiteX2126" fmla="*/ 184037 w 3485425"/>
                <a:gd name="connsiteY2126" fmla="*/ 1460142 h 3485424"/>
                <a:gd name="connsiteX2127" fmla="*/ 184005 w 3485425"/>
                <a:gd name="connsiteY2127" fmla="*/ 1460107 h 3485424"/>
                <a:gd name="connsiteX2128" fmla="*/ 143954 w 3485425"/>
                <a:gd name="connsiteY2128" fmla="*/ 1442903 h 3485424"/>
                <a:gd name="connsiteX2129" fmla="*/ 104978 w 3485425"/>
                <a:gd name="connsiteY2129" fmla="*/ 1441271 h 3485424"/>
                <a:gd name="connsiteX2130" fmla="*/ 125610 w 3485425"/>
                <a:gd name="connsiteY2130" fmla="*/ 1472100 h 3485424"/>
                <a:gd name="connsiteX2131" fmla="*/ 124692 w 3485425"/>
                <a:gd name="connsiteY2131" fmla="*/ 1476730 h 3485424"/>
                <a:gd name="connsiteX2132" fmla="*/ 124078 w 3485425"/>
                <a:gd name="connsiteY2132" fmla="*/ 1481416 h 3485424"/>
                <a:gd name="connsiteX2133" fmla="*/ 94550 w 3485425"/>
                <a:gd name="connsiteY2133" fmla="*/ 1504106 h 3485424"/>
                <a:gd name="connsiteX2134" fmla="*/ 132096 w 3485425"/>
                <a:gd name="connsiteY2134" fmla="*/ 1515065 h 3485424"/>
                <a:gd name="connsiteX2135" fmla="*/ 176783 w 3485425"/>
                <a:gd name="connsiteY2135" fmla="*/ 1511488 h 3485424"/>
                <a:gd name="connsiteX2136" fmla="*/ 177905 w 3485425"/>
                <a:gd name="connsiteY2136" fmla="*/ 1511389 h 3485424"/>
                <a:gd name="connsiteX2137" fmla="*/ 182864 w 3485425"/>
                <a:gd name="connsiteY2137" fmla="*/ 1518521 h 3485424"/>
                <a:gd name="connsiteX2138" fmla="*/ 176236 w 3485425"/>
                <a:gd name="connsiteY2138" fmla="*/ 1524135 h 3485424"/>
                <a:gd name="connsiteX2139" fmla="*/ 175881 w 3485425"/>
                <a:gd name="connsiteY2139" fmla="*/ 1524006 h 3485424"/>
                <a:gd name="connsiteX2140" fmla="*/ 175863 w 3485425"/>
                <a:gd name="connsiteY2140" fmla="*/ 1524144 h 3485424"/>
                <a:gd name="connsiteX2141" fmla="*/ 134706 w 3485425"/>
                <a:gd name="connsiteY2141" fmla="*/ 1531774 h 3485424"/>
                <a:gd name="connsiteX2142" fmla="*/ 134600 w 3485425"/>
                <a:gd name="connsiteY2142" fmla="*/ 1532585 h 3485424"/>
                <a:gd name="connsiteX2143" fmla="*/ 172405 w 3485425"/>
                <a:gd name="connsiteY2143" fmla="*/ 1550555 h 3485424"/>
                <a:gd name="connsiteX2144" fmla="*/ 172382 w 3485425"/>
                <a:gd name="connsiteY2144" fmla="*/ 1550724 h 3485424"/>
                <a:gd name="connsiteX2145" fmla="*/ 172758 w 3485425"/>
                <a:gd name="connsiteY2145" fmla="*/ 1550690 h 3485424"/>
                <a:gd name="connsiteX2146" fmla="*/ 177717 w 3485425"/>
                <a:gd name="connsiteY2146" fmla="*/ 1557822 h 3485424"/>
                <a:gd name="connsiteX2147" fmla="*/ 171089 w 3485425"/>
                <a:gd name="connsiteY2147" fmla="*/ 1563437 h 3485424"/>
                <a:gd name="connsiteX2148" fmla="*/ 168899 w 3485425"/>
                <a:gd name="connsiteY2148" fmla="*/ 1562641 h 3485424"/>
                <a:gd name="connsiteX2149" fmla="*/ 168865 w 3485425"/>
                <a:gd name="connsiteY2149" fmla="*/ 1562607 h 3485424"/>
                <a:gd name="connsiteX2150" fmla="*/ 127775 w 3485425"/>
                <a:gd name="connsiteY2150" fmla="*/ 1548059 h 3485424"/>
                <a:gd name="connsiteX2151" fmla="*/ 88775 w 3485425"/>
                <a:gd name="connsiteY2151" fmla="*/ 1548977 h 3485424"/>
                <a:gd name="connsiteX2152" fmla="*/ 111378 w 3485425"/>
                <a:gd name="connsiteY2152" fmla="*/ 1578392 h 3485424"/>
                <a:gd name="connsiteX2153" fmla="*/ 110685 w 3485425"/>
                <a:gd name="connsiteY2153" fmla="*/ 1583689 h 3485424"/>
                <a:gd name="connsiteX2154" fmla="*/ 110344 w 3485425"/>
                <a:gd name="connsiteY2154" fmla="*/ 1589000 h 3485424"/>
                <a:gd name="connsiteX2155" fmla="*/ 82381 w 3485425"/>
                <a:gd name="connsiteY2155" fmla="*/ 1613593 h 3485424"/>
                <a:gd name="connsiteX2156" fmla="*/ 120569 w 3485425"/>
                <a:gd name="connsiteY2156" fmla="*/ 1622045 h 3485424"/>
                <a:gd name="connsiteX2157" fmla="*/ 164922 w 3485425"/>
                <a:gd name="connsiteY2157" fmla="*/ 1615523 h 3485424"/>
                <a:gd name="connsiteX2158" fmla="*/ 166035 w 3485425"/>
                <a:gd name="connsiteY2158" fmla="*/ 1615350 h 3485424"/>
                <a:gd name="connsiteX2159" fmla="*/ 171455 w 3485425"/>
                <a:gd name="connsiteY2159" fmla="*/ 1622138 h 3485424"/>
                <a:gd name="connsiteX2160" fmla="*/ 165212 w 3485425"/>
                <a:gd name="connsiteY2160" fmla="*/ 1628179 h 3485424"/>
                <a:gd name="connsiteX2161" fmla="*/ 164850 w 3485425"/>
                <a:gd name="connsiteY2161" fmla="*/ 1628073 h 3485424"/>
                <a:gd name="connsiteX2162" fmla="*/ 164841 w 3485425"/>
                <a:gd name="connsiteY2162" fmla="*/ 1628212 h 3485424"/>
                <a:gd name="connsiteX2163" fmla="*/ 124279 w 3485425"/>
                <a:gd name="connsiteY2163" fmla="*/ 1638546 h 3485424"/>
                <a:gd name="connsiteX2164" fmla="*/ 124226 w 3485425"/>
                <a:gd name="connsiteY2164" fmla="*/ 1639362 h 3485424"/>
                <a:gd name="connsiteX2165" fmla="*/ 163136 w 3485425"/>
                <a:gd name="connsiteY2165" fmla="*/ 1654794 h 3485424"/>
                <a:gd name="connsiteX2166" fmla="*/ 163125 w 3485425"/>
                <a:gd name="connsiteY2166" fmla="*/ 1654963 h 3485424"/>
                <a:gd name="connsiteX2167" fmla="*/ 163498 w 3485425"/>
                <a:gd name="connsiteY2167" fmla="*/ 1654905 h 3485424"/>
                <a:gd name="connsiteX2168" fmla="*/ 168917 w 3485425"/>
                <a:gd name="connsiteY2168" fmla="*/ 1661694 h 3485424"/>
                <a:gd name="connsiteX2169" fmla="*/ 162675 w 3485425"/>
                <a:gd name="connsiteY2169" fmla="*/ 1667734 h 3485424"/>
                <a:gd name="connsiteX2170" fmla="*/ 160437 w 3485425"/>
                <a:gd name="connsiteY2170" fmla="*/ 1667084 h 3485424"/>
                <a:gd name="connsiteX2171" fmla="*/ 160400 w 3485425"/>
                <a:gd name="connsiteY2171" fmla="*/ 1667053 h 3485424"/>
                <a:gd name="connsiteX2172" fmla="*/ 118438 w 3485425"/>
                <a:gd name="connsiteY2172" fmla="*/ 1655253 h 3485424"/>
                <a:gd name="connsiteX2173" fmla="*/ 79585 w 3485425"/>
                <a:gd name="connsiteY2173" fmla="*/ 1658748 h 3485424"/>
                <a:gd name="connsiteX2174" fmla="*/ 104084 w 3485425"/>
                <a:gd name="connsiteY2174" fmla="*/ 1686605 h 3485424"/>
                <a:gd name="connsiteX2175" fmla="*/ 103853 w 3485425"/>
                <a:gd name="connsiteY2175" fmla="*/ 1690207 h 3485424"/>
                <a:gd name="connsiteX2176" fmla="*/ 103852 w 3485425"/>
                <a:gd name="connsiteY2176" fmla="*/ 1693810 h 3485424"/>
                <a:gd name="connsiteX2177" fmla="*/ 77520 w 3485425"/>
                <a:gd name="connsiteY2177" fmla="*/ 1720142 h 3485424"/>
                <a:gd name="connsiteX2178" fmla="*/ 116171 w 3485425"/>
                <a:gd name="connsiteY2178" fmla="*/ 1726133 h 3485424"/>
                <a:gd name="connsiteX2179" fmla="*/ 160016 w 3485425"/>
                <a:gd name="connsiteY2179" fmla="*/ 1716784 h 3485424"/>
                <a:gd name="connsiteX2180" fmla="*/ 161115 w 3485425"/>
                <a:gd name="connsiteY2180" fmla="*/ 1716540 h 3485424"/>
                <a:gd name="connsiteX2181" fmla="*/ 166959 w 3485425"/>
                <a:gd name="connsiteY2181" fmla="*/ 1722967 h 3485424"/>
                <a:gd name="connsiteX2182" fmla="*/ 161116 w 3485425"/>
                <a:gd name="connsiteY2182" fmla="*/ 1729395 h 3485424"/>
                <a:gd name="connsiteX2183" fmla="*/ 160747 w 3485425"/>
                <a:gd name="connsiteY2183" fmla="*/ 1729313 h 3485424"/>
                <a:gd name="connsiteX2184" fmla="*/ 160747 w 3485425"/>
                <a:gd name="connsiteY2184" fmla="*/ 1729452 h 3485424"/>
                <a:gd name="connsiteX2185" fmla="*/ 120930 w 3485425"/>
                <a:gd name="connsiteY2185" fmla="*/ 1742362 h 3485424"/>
                <a:gd name="connsiteX2186" fmla="*/ 120930 w 3485425"/>
                <a:gd name="connsiteY2186" fmla="*/ 1743179 h 3485424"/>
                <a:gd name="connsiteX2187" fmla="*/ 160747 w 3485425"/>
                <a:gd name="connsiteY2187" fmla="*/ 1756089 h 3485424"/>
                <a:gd name="connsiteX2188" fmla="*/ 160747 w 3485425"/>
                <a:gd name="connsiteY2188" fmla="*/ 1756259 h 3485424"/>
                <a:gd name="connsiteX2189" fmla="*/ 161116 w 3485425"/>
                <a:gd name="connsiteY2189" fmla="*/ 1756177 h 3485424"/>
                <a:gd name="connsiteX2190" fmla="*/ 166959 w 3485425"/>
                <a:gd name="connsiteY2190" fmla="*/ 1762604 h 3485424"/>
                <a:gd name="connsiteX2191" fmla="*/ 161115 w 3485425"/>
                <a:gd name="connsiteY2191" fmla="*/ 1769032 h 3485424"/>
                <a:gd name="connsiteX2192" fmla="*/ 158841 w 3485425"/>
                <a:gd name="connsiteY2192" fmla="*/ 1768527 h 3485424"/>
                <a:gd name="connsiteX2193" fmla="*/ 158803 w 3485425"/>
                <a:gd name="connsiteY2193" fmla="*/ 1768498 h 3485424"/>
                <a:gd name="connsiteX2194" fmla="*/ 116171 w 3485425"/>
                <a:gd name="connsiteY2194" fmla="*/ 1759408 h 3485424"/>
                <a:gd name="connsiteX2195" fmla="*/ 77621 w 3485425"/>
                <a:gd name="connsiteY2195" fmla="*/ 1765383 h 3485424"/>
                <a:gd name="connsiteX2196" fmla="*/ 103852 w 3485425"/>
                <a:gd name="connsiteY2196" fmla="*/ 1791615 h 3485424"/>
                <a:gd name="connsiteX2197" fmla="*/ 103852 w 3485425"/>
                <a:gd name="connsiteY2197" fmla="*/ 1796938 h 3485424"/>
                <a:gd name="connsiteX2198" fmla="*/ 104206 w 3485425"/>
                <a:gd name="connsiteY2198" fmla="*/ 1802267 h 3485424"/>
                <a:gd name="connsiteX2199" fmla="*/ 79672 w 3485425"/>
                <a:gd name="connsiteY2199" fmla="*/ 1830282 h 3485424"/>
                <a:gd name="connsiteX2200" fmla="*/ 118634 w 3485425"/>
                <a:gd name="connsiteY2200" fmla="*/ 1833705 h 3485424"/>
                <a:gd name="connsiteX2201" fmla="*/ 161765 w 3485425"/>
                <a:gd name="connsiteY2201" fmla="*/ 1821478 h 3485424"/>
                <a:gd name="connsiteX2202" fmla="*/ 162846 w 3485425"/>
                <a:gd name="connsiteY2202" fmla="*/ 1821161 h 3485424"/>
                <a:gd name="connsiteX2203" fmla="*/ 169102 w 3485425"/>
                <a:gd name="connsiteY2203" fmla="*/ 1827189 h 3485424"/>
                <a:gd name="connsiteX2204" fmla="*/ 163696 w 3485425"/>
                <a:gd name="connsiteY2204" fmla="*/ 1833988 h 3485424"/>
                <a:gd name="connsiteX2205" fmla="*/ 163323 w 3485425"/>
                <a:gd name="connsiteY2205" fmla="*/ 1833931 h 3485424"/>
                <a:gd name="connsiteX2206" fmla="*/ 163332 w 3485425"/>
                <a:gd name="connsiteY2206" fmla="*/ 1834070 h 3485424"/>
                <a:gd name="connsiteX2207" fmla="*/ 124456 w 3485425"/>
                <a:gd name="connsiteY2207" fmla="*/ 1849584 h 3485424"/>
                <a:gd name="connsiteX2208" fmla="*/ 124509 w 3485425"/>
                <a:gd name="connsiteY2208" fmla="*/ 1850399 h 3485424"/>
                <a:gd name="connsiteX2209" fmla="*/ 165093 w 3485425"/>
                <a:gd name="connsiteY2209" fmla="*/ 1860648 h 3485424"/>
                <a:gd name="connsiteX2210" fmla="*/ 165104 w 3485425"/>
                <a:gd name="connsiteY2210" fmla="*/ 1860818 h 3485424"/>
                <a:gd name="connsiteX2211" fmla="*/ 165466 w 3485425"/>
                <a:gd name="connsiteY2211" fmla="*/ 1860712 h 3485424"/>
                <a:gd name="connsiteX2212" fmla="*/ 171722 w 3485425"/>
                <a:gd name="connsiteY2212" fmla="*/ 1866739 h 3485424"/>
                <a:gd name="connsiteX2213" fmla="*/ 166316 w 3485425"/>
                <a:gd name="connsiteY2213" fmla="*/ 1873539 h 3485424"/>
                <a:gd name="connsiteX2214" fmla="*/ 164014 w 3485425"/>
                <a:gd name="connsiteY2214" fmla="*/ 1873185 h 3485424"/>
                <a:gd name="connsiteX2215" fmla="*/ 163973 w 3485425"/>
                <a:gd name="connsiteY2215" fmla="*/ 1873159 h 3485424"/>
                <a:gd name="connsiteX2216" fmla="*/ 120834 w 3485425"/>
                <a:gd name="connsiteY2216" fmla="*/ 1866908 h 3485424"/>
                <a:gd name="connsiteX2217" fmla="*/ 82764 w 3485425"/>
                <a:gd name="connsiteY2217" fmla="*/ 1875418 h 3485424"/>
                <a:gd name="connsiteX2218" fmla="*/ 110672 w 3485425"/>
                <a:gd name="connsiteY2218" fmla="*/ 1899857 h 3485424"/>
                <a:gd name="connsiteX2219" fmla="*/ 110985 w 3485425"/>
                <a:gd name="connsiteY2219" fmla="*/ 1904584 h 3485424"/>
                <a:gd name="connsiteX2220" fmla="*/ 111603 w 3485425"/>
                <a:gd name="connsiteY2220" fmla="*/ 1909253 h 3485424"/>
                <a:gd name="connsiteX2221" fmla="*/ 88953 w 3485425"/>
                <a:gd name="connsiteY2221" fmla="*/ 1938812 h 3485424"/>
                <a:gd name="connsiteX2222" fmla="*/ 128056 w 3485425"/>
                <a:gd name="connsiteY2222" fmla="*/ 1939680 h 3485424"/>
                <a:gd name="connsiteX2223" fmla="*/ 170295 w 3485425"/>
                <a:gd name="connsiteY2223" fmla="*/ 1924660 h 3485424"/>
                <a:gd name="connsiteX2224" fmla="*/ 171353 w 3485425"/>
                <a:gd name="connsiteY2224" fmla="*/ 1924273 h 3485424"/>
                <a:gd name="connsiteX2225" fmla="*/ 177989 w 3485425"/>
                <a:gd name="connsiteY2225" fmla="*/ 1929879 h 3485424"/>
                <a:gd name="connsiteX2226" fmla="*/ 173040 w 3485425"/>
                <a:gd name="connsiteY2226" fmla="*/ 1937017 h 3485424"/>
                <a:gd name="connsiteX2227" fmla="*/ 172664 w 3485425"/>
                <a:gd name="connsiteY2227" fmla="*/ 1936985 h 3485424"/>
                <a:gd name="connsiteX2228" fmla="*/ 172682 w 3485425"/>
                <a:gd name="connsiteY2228" fmla="*/ 1937123 h 3485424"/>
                <a:gd name="connsiteX2229" fmla="*/ 134903 w 3485425"/>
                <a:gd name="connsiteY2229" fmla="*/ 1955145 h 3485424"/>
                <a:gd name="connsiteX2230" fmla="*/ 135010 w 3485425"/>
                <a:gd name="connsiteY2230" fmla="*/ 1955955 h 3485424"/>
                <a:gd name="connsiteX2231" fmla="*/ 176177 w 3485425"/>
                <a:gd name="connsiteY2231" fmla="*/ 1963529 h 3485424"/>
                <a:gd name="connsiteX2232" fmla="*/ 176199 w 3485425"/>
                <a:gd name="connsiteY2232" fmla="*/ 1963697 h 3485424"/>
                <a:gd name="connsiteX2233" fmla="*/ 176553 w 3485425"/>
                <a:gd name="connsiteY2233" fmla="*/ 1963568 h 3485424"/>
                <a:gd name="connsiteX2234" fmla="*/ 183190 w 3485425"/>
                <a:gd name="connsiteY2234" fmla="*/ 1969173 h 3485424"/>
                <a:gd name="connsiteX2235" fmla="*/ 178240 w 3485425"/>
                <a:gd name="connsiteY2235" fmla="*/ 1976312 h 3485424"/>
                <a:gd name="connsiteX2236" fmla="*/ 175919 w 3485425"/>
                <a:gd name="connsiteY2236" fmla="*/ 1976109 h 3485424"/>
                <a:gd name="connsiteX2237" fmla="*/ 175877 w 3485425"/>
                <a:gd name="connsiteY2237" fmla="*/ 1976086 h 3485424"/>
                <a:gd name="connsiteX2238" fmla="*/ 132421 w 3485425"/>
                <a:gd name="connsiteY2238" fmla="*/ 1972668 h 3485424"/>
                <a:gd name="connsiteX2239" fmla="*/ 94989 w 3485425"/>
                <a:gd name="connsiteY2239" fmla="*/ 1983649 h 3485424"/>
                <a:gd name="connsiteX2240" fmla="*/ 124435 w 3485425"/>
                <a:gd name="connsiteY2240" fmla="*/ 2006212 h 3485424"/>
                <a:gd name="connsiteX2241" fmla="*/ 125134 w 3485425"/>
                <a:gd name="connsiteY2241" fmla="*/ 2011491 h 3485424"/>
                <a:gd name="connsiteX2242" fmla="*/ 126182 w 3485425"/>
                <a:gd name="connsiteY2242" fmla="*/ 2016726 h 3485424"/>
                <a:gd name="connsiteX2243" fmla="*/ 105537 w 3485425"/>
                <a:gd name="connsiteY2243" fmla="*/ 2047718 h 3485424"/>
                <a:gd name="connsiteX2244" fmla="*/ 144611 w 3485425"/>
                <a:gd name="connsiteY2244" fmla="*/ 2045999 h 3485424"/>
                <a:gd name="connsiteX2245" fmla="*/ 185765 w 3485425"/>
                <a:gd name="connsiteY2245" fmla="*/ 2028219 h 3485424"/>
                <a:gd name="connsiteX2246" fmla="*/ 186795 w 3485425"/>
                <a:gd name="connsiteY2246" fmla="*/ 2027763 h 3485424"/>
                <a:gd name="connsiteX2247" fmla="*/ 193787 w 3485425"/>
                <a:gd name="connsiteY2247" fmla="*/ 2032918 h 3485424"/>
                <a:gd name="connsiteX2248" fmla="*/ 189320 w 3485425"/>
                <a:gd name="connsiteY2248" fmla="*/ 2040368 h 3485424"/>
                <a:gd name="connsiteX2249" fmla="*/ 188944 w 3485425"/>
                <a:gd name="connsiteY2249" fmla="*/ 2040360 h 3485424"/>
                <a:gd name="connsiteX2250" fmla="*/ 188971 w 3485425"/>
                <a:gd name="connsiteY2250" fmla="*/ 2040496 h 3485424"/>
                <a:gd name="connsiteX2251" fmla="*/ 152466 w 3485425"/>
                <a:gd name="connsiteY2251" fmla="*/ 2060977 h 3485424"/>
                <a:gd name="connsiteX2252" fmla="*/ 152626 w 3485425"/>
                <a:gd name="connsiteY2252" fmla="*/ 2061778 h 3485424"/>
                <a:gd name="connsiteX2253" fmla="*/ 194204 w 3485425"/>
                <a:gd name="connsiteY2253" fmla="*/ 2066614 h 3485424"/>
                <a:gd name="connsiteX2254" fmla="*/ 194237 w 3485425"/>
                <a:gd name="connsiteY2254" fmla="*/ 2066780 h 3485424"/>
                <a:gd name="connsiteX2255" fmla="*/ 194582 w 3485425"/>
                <a:gd name="connsiteY2255" fmla="*/ 2066628 h 3485424"/>
                <a:gd name="connsiteX2256" fmla="*/ 201574 w 3485425"/>
                <a:gd name="connsiteY2256" fmla="*/ 2071782 h 3485424"/>
                <a:gd name="connsiteX2257" fmla="*/ 197107 w 3485425"/>
                <a:gd name="connsiteY2257" fmla="*/ 2079232 h 3485424"/>
                <a:gd name="connsiteX2258" fmla="*/ 194778 w 3485425"/>
                <a:gd name="connsiteY2258" fmla="*/ 2079184 h 3485424"/>
                <a:gd name="connsiteX2259" fmla="*/ 194735 w 3485425"/>
                <a:gd name="connsiteY2259" fmla="*/ 2079163 h 3485424"/>
                <a:gd name="connsiteX2260" fmla="*/ 151148 w 3485425"/>
                <a:gd name="connsiteY2260" fmla="*/ 2078626 h 3485424"/>
                <a:gd name="connsiteX2261" fmla="*/ 114524 w 3485425"/>
                <a:gd name="connsiteY2261" fmla="*/ 2092058 h 3485424"/>
                <a:gd name="connsiteX2262" fmla="*/ 145397 w 3485425"/>
                <a:gd name="connsiteY2262" fmla="*/ 2112624 h 3485424"/>
                <a:gd name="connsiteX2263" fmla="*/ 146107 w 3485425"/>
                <a:gd name="connsiteY2263" fmla="*/ 2116170 h 3485424"/>
                <a:gd name="connsiteX2264" fmla="*/ 147038 w 3485425"/>
                <a:gd name="connsiteY2264" fmla="*/ 2119644 h 3485424"/>
                <a:gd name="connsiteX2265" fmla="*/ 128419 w 3485425"/>
                <a:gd name="connsiteY2265" fmla="*/ 2151895 h 3485424"/>
                <a:gd name="connsiteX2266" fmla="*/ 167303 w 3485425"/>
                <a:gd name="connsiteY2266" fmla="*/ 2147678 h 3485424"/>
                <a:gd name="connsiteX2267" fmla="*/ 207234 w 3485425"/>
                <a:gd name="connsiteY2267" fmla="*/ 2127300 h 3485424"/>
                <a:gd name="connsiteX2268" fmla="*/ 208234 w 3485425"/>
                <a:gd name="connsiteY2268" fmla="*/ 2126780 h 3485424"/>
                <a:gd name="connsiteX2269" fmla="*/ 215541 w 3485425"/>
                <a:gd name="connsiteY2269" fmla="*/ 2131476 h 3485424"/>
                <a:gd name="connsiteX2270" fmla="*/ 211561 w 3485425"/>
                <a:gd name="connsiteY2270" fmla="*/ 2139197 h 3485424"/>
                <a:gd name="connsiteX2271" fmla="*/ 211184 w 3485425"/>
                <a:gd name="connsiteY2271" fmla="*/ 2139213 h 3485424"/>
                <a:gd name="connsiteX2272" fmla="*/ 211220 w 3485425"/>
                <a:gd name="connsiteY2272" fmla="*/ 2139347 h 3485424"/>
                <a:gd name="connsiteX2273" fmla="*/ 176100 w 3485425"/>
                <a:gd name="connsiteY2273" fmla="*/ 2162122 h 3485424"/>
                <a:gd name="connsiteX2274" fmla="*/ 176312 w 3485425"/>
                <a:gd name="connsiteY2274" fmla="*/ 2162912 h 3485424"/>
                <a:gd name="connsiteX2275" fmla="*/ 218114 w 3485425"/>
                <a:gd name="connsiteY2275" fmla="*/ 2165076 h 3485424"/>
                <a:gd name="connsiteX2276" fmla="*/ 218158 w 3485425"/>
                <a:gd name="connsiteY2276" fmla="*/ 2165240 h 3485424"/>
                <a:gd name="connsiteX2277" fmla="*/ 218492 w 3485425"/>
                <a:gd name="connsiteY2277" fmla="*/ 2165066 h 3485424"/>
                <a:gd name="connsiteX2278" fmla="*/ 225800 w 3485425"/>
                <a:gd name="connsiteY2278" fmla="*/ 2169762 h 3485424"/>
                <a:gd name="connsiteX2279" fmla="*/ 221819 w 3485425"/>
                <a:gd name="connsiteY2279" fmla="*/ 2177483 h 3485424"/>
                <a:gd name="connsiteX2280" fmla="*/ 219492 w 3485425"/>
                <a:gd name="connsiteY2280" fmla="*/ 2177583 h 3485424"/>
                <a:gd name="connsiteX2281" fmla="*/ 219447 w 3485425"/>
                <a:gd name="connsiteY2281" fmla="*/ 2177566 h 3485424"/>
                <a:gd name="connsiteX2282" fmla="*/ 175916 w 3485425"/>
                <a:gd name="connsiteY2282" fmla="*/ 2179820 h 3485424"/>
                <a:gd name="connsiteX2283" fmla="*/ 140226 w 3485425"/>
                <a:gd name="connsiteY2283" fmla="*/ 2195569 h 3485424"/>
                <a:gd name="connsiteX2284" fmla="*/ 172352 w 3485425"/>
                <a:gd name="connsiteY2284" fmla="*/ 2214117 h 3485424"/>
                <a:gd name="connsiteX2285" fmla="*/ 173731 w 3485425"/>
                <a:gd name="connsiteY2285" fmla="*/ 2219264 h 3485424"/>
                <a:gd name="connsiteX2286" fmla="*/ 175450 w 3485425"/>
                <a:gd name="connsiteY2286" fmla="*/ 2224315 h 3485424"/>
                <a:gd name="connsiteX2287" fmla="*/ 159003 w 3485425"/>
                <a:gd name="connsiteY2287" fmla="*/ 2257726 h 3485424"/>
                <a:gd name="connsiteX2288" fmla="*/ 197524 w 3485425"/>
                <a:gd name="connsiteY2288" fmla="*/ 2250947 h 3485424"/>
                <a:gd name="connsiteX2289" fmla="*/ 236020 w 3485425"/>
                <a:gd name="connsiteY2289" fmla="*/ 2227974 h 3485424"/>
                <a:gd name="connsiteX2290" fmla="*/ 236983 w 3485425"/>
                <a:gd name="connsiteY2290" fmla="*/ 2227388 h 3485424"/>
                <a:gd name="connsiteX2291" fmla="*/ 244585 w 3485425"/>
                <a:gd name="connsiteY2291" fmla="*/ 2231591 h 3485424"/>
                <a:gd name="connsiteX2292" fmla="*/ 241123 w 3485425"/>
                <a:gd name="connsiteY2292" fmla="*/ 2239558 h 3485424"/>
                <a:gd name="connsiteX2293" fmla="*/ 240748 w 3485425"/>
                <a:gd name="connsiteY2293" fmla="*/ 2239600 h 3485424"/>
                <a:gd name="connsiteX2294" fmla="*/ 240793 w 3485425"/>
                <a:gd name="connsiteY2294" fmla="*/ 2239731 h 3485424"/>
                <a:gd name="connsiteX2295" fmla="*/ 207257 w 3485425"/>
                <a:gd name="connsiteY2295" fmla="*/ 2264779 h 3485424"/>
                <a:gd name="connsiteX2296" fmla="*/ 207520 w 3485425"/>
                <a:gd name="connsiteY2296" fmla="*/ 2265552 h 3485424"/>
                <a:gd name="connsiteX2297" fmla="*/ 249373 w 3485425"/>
                <a:gd name="connsiteY2297" fmla="*/ 2264948 h 3485424"/>
                <a:gd name="connsiteX2298" fmla="*/ 249428 w 3485425"/>
                <a:gd name="connsiteY2298" fmla="*/ 2265109 h 3485424"/>
                <a:gd name="connsiteX2299" fmla="*/ 249750 w 3485425"/>
                <a:gd name="connsiteY2299" fmla="*/ 2264913 h 3485424"/>
                <a:gd name="connsiteX2300" fmla="*/ 257353 w 3485425"/>
                <a:gd name="connsiteY2300" fmla="*/ 2269116 h 3485424"/>
                <a:gd name="connsiteX2301" fmla="*/ 253891 w 3485425"/>
                <a:gd name="connsiteY2301" fmla="*/ 2277083 h 3485424"/>
                <a:gd name="connsiteX2302" fmla="*/ 251575 w 3485425"/>
                <a:gd name="connsiteY2302" fmla="*/ 2277337 h 3485424"/>
                <a:gd name="connsiteX2303" fmla="*/ 251529 w 3485425"/>
                <a:gd name="connsiteY2303" fmla="*/ 2277323 h 3485424"/>
                <a:gd name="connsiteX2304" fmla="*/ 208242 w 3485425"/>
                <a:gd name="connsiteY2304" fmla="*/ 2282449 h 3485424"/>
                <a:gd name="connsiteX2305" fmla="*/ 173672 w 3485425"/>
                <a:gd name="connsiteY2305" fmla="*/ 2300523 h 3485424"/>
                <a:gd name="connsiteX2306" fmla="*/ 206954 w 3485425"/>
                <a:gd name="connsiteY2306" fmla="*/ 2316907 h 3485424"/>
                <a:gd name="connsiteX2307" fmla="*/ 208478 w 3485425"/>
                <a:gd name="connsiteY2307" fmla="*/ 2321384 h 3485424"/>
                <a:gd name="connsiteX2308" fmla="*/ 210285 w 3485425"/>
                <a:gd name="connsiteY2308" fmla="*/ 2325740 h 3485424"/>
                <a:gd name="connsiteX2309" fmla="*/ 196058 w 3485425"/>
                <a:gd name="connsiteY2309" fmla="*/ 2360154 h 3485424"/>
                <a:gd name="connsiteX2310" fmla="*/ 234053 w 3485425"/>
                <a:gd name="connsiteY2310" fmla="*/ 2350872 h 3485424"/>
                <a:gd name="connsiteX2311" fmla="*/ 270966 w 3485425"/>
                <a:gd name="connsiteY2311" fmla="*/ 2325431 h 3485424"/>
                <a:gd name="connsiteX2312" fmla="*/ 271887 w 3485425"/>
                <a:gd name="connsiteY2312" fmla="*/ 2324784 h 3485424"/>
                <a:gd name="connsiteX2313" fmla="*/ 279748 w 3485425"/>
                <a:gd name="connsiteY2313" fmla="*/ 2328481 h 3485424"/>
                <a:gd name="connsiteX2314" fmla="*/ 276815 w 3485425"/>
                <a:gd name="connsiteY2314" fmla="*/ 2336657 h 3485424"/>
                <a:gd name="connsiteX2315" fmla="*/ 276444 w 3485425"/>
                <a:gd name="connsiteY2315" fmla="*/ 2336723 h 3485424"/>
                <a:gd name="connsiteX2316" fmla="*/ 276497 w 3485425"/>
                <a:gd name="connsiteY2316" fmla="*/ 2336851 h 3485424"/>
                <a:gd name="connsiteX2317" fmla="*/ 244669 w 3485425"/>
                <a:gd name="connsiteY2317" fmla="*/ 2364037 h 3485424"/>
                <a:gd name="connsiteX2318" fmla="*/ 244983 w 3485425"/>
                <a:gd name="connsiteY2318" fmla="*/ 2364792 h 3485424"/>
                <a:gd name="connsiteX2319" fmla="*/ 286707 w 3485425"/>
                <a:gd name="connsiteY2319" fmla="*/ 2361453 h 3485424"/>
                <a:gd name="connsiteX2320" fmla="*/ 286772 w 3485425"/>
                <a:gd name="connsiteY2320" fmla="*/ 2361610 h 3485424"/>
                <a:gd name="connsiteX2321" fmla="*/ 287081 w 3485425"/>
                <a:gd name="connsiteY2321" fmla="*/ 2361393 h 3485424"/>
                <a:gd name="connsiteX2322" fmla="*/ 294942 w 3485425"/>
                <a:gd name="connsiteY2322" fmla="*/ 2365090 h 3485424"/>
                <a:gd name="connsiteX2323" fmla="*/ 292008 w 3485425"/>
                <a:gd name="connsiteY2323" fmla="*/ 2373267 h 3485424"/>
                <a:gd name="connsiteX2324" fmla="*/ 289714 w 3485425"/>
                <a:gd name="connsiteY2324" fmla="*/ 2373672 h 3485424"/>
                <a:gd name="connsiteX2325" fmla="*/ 289667 w 3485425"/>
                <a:gd name="connsiteY2325" fmla="*/ 2373660 h 3485424"/>
                <a:gd name="connsiteX2326" fmla="*/ 246808 w 3485425"/>
                <a:gd name="connsiteY2326" fmla="*/ 2381606 h 3485424"/>
                <a:gd name="connsiteX2327" fmla="*/ 213493 w 3485425"/>
                <a:gd name="connsiteY2327" fmla="*/ 2401901 h 3485424"/>
                <a:gd name="connsiteX2328" fmla="*/ 247775 w 3485425"/>
                <a:gd name="connsiteY2328" fmla="*/ 2416074 h 3485424"/>
                <a:gd name="connsiteX2329" fmla="*/ 249820 w 3485425"/>
                <a:gd name="connsiteY2329" fmla="*/ 2421000 h 3485424"/>
                <a:gd name="connsiteX2330" fmla="*/ 252184 w 3485425"/>
                <a:gd name="connsiteY2330" fmla="*/ 2425778 h 3485424"/>
                <a:gd name="connsiteX2331" fmla="*/ 240263 w 3485425"/>
                <a:gd name="connsiteY2331" fmla="*/ 2461058 h 3485424"/>
                <a:gd name="connsiteX2332" fmla="*/ 277561 w 3485425"/>
                <a:gd name="connsiteY2332" fmla="*/ 2449284 h 3485424"/>
                <a:gd name="connsiteX2333" fmla="*/ 312711 w 3485425"/>
                <a:gd name="connsiteY2333" fmla="*/ 2421458 h 3485424"/>
                <a:gd name="connsiteX2334" fmla="*/ 313588 w 3485425"/>
                <a:gd name="connsiteY2334" fmla="*/ 2420752 h 3485424"/>
                <a:gd name="connsiteX2335" fmla="*/ 321676 w 3485425"/>
                <a:gd name="connsiteY2335" fmla="*/ 2423921 h 3485424"/>
                <a:gd name="connsiteX2336" fmla="*/ 319290 w 3485425"/>
                <a:gd name="connsiteY2336" fmla="*/ 2432273 h 3485424"/>
                <a:gd name="connsiteX2337" fmla="*/ 318924 w 3485425"/>
                <a:gd name="connsiteY2337" fmla="*/ 2432364 h 3485424"/>
                <a:gd name="connsiteX2338" fmla="*/ 318985 w 3485425"/>
                <a:gd name="connsiteY2338" fmla="*/ 2432488 h 3485424"/>
                <a:gd name="connsiteX2339" fmla="*/ 289024 w 3485425"/>
                <a:gd name="connsiteY2339" fmla="*/ 2461719 h 3485424"/>
                <a:gd name="connsiteX2340" fmla="*/ 289387 w 3485425"/>
                <a:gd name="connsiteY2340" fmla="*/ 2462451 h 3485424"/>
                <a:gd name="connsiteX2341" fmla="*/ 330799 w 3485425"/>
                <a:gd name="connsiteY2341" fmla="*/ 2456361 h 3485424"/>
                <a:gd name="connsiteX2342" fmla="*/ 330875 w 3485425"/>
                <a:gd name="connsiteY2342" fmla="*/ 2456514 h 3485424"/>
                <a:gd name="connsiteX2343" fmla="*/ 331169 w 3485425"/>
                <a:gd name="connsiteY2343" fmla="*/ 2456277 h 3485424"/>
                <a:gd name="connsiteX2344" fmla="*/ 339256 w 3485425"/>
                <a:gd name="connsiteY2344" fmla="*/ 2459446 h 3485424"/>
                <a:gd name="connsiteX2345" fmla="*/ 336871 w 3485425"/>
                <a:gd name="connsiteY2345" fmla="*/ 2467798 h 3485424"/>
                <a:gd name="connsiteX2346" fmla="*/ 334608 w 3485425"/>
                <a:gd name="connsiteY2346" fmla="*/ 2468354 h 3485424"/>
                <a:gd name="connsiteX2347" fmla="*/ 334561 w 3485425"/>
                <a:gd name="connsiteY2347" fmla="*/ 2468346 h 3485424"/>
                <a:gd name="connsiteX2348" fmla="*/ 292320 w 3485425"/>
                <a:gd name="connsiteY2348" fmla="*/ 2479108 h 3485424"/>
                <a:gd name="connsiteX2349" fmla="*/ 260420 w 3485425"/>
                <a:gd name="connsiteY2349" fmla="*/ 2501561 h 3485424"/>
                <a:gd name="connsiteX2350" fmla="*/ 295564 w 3485425"/>
                <a:gd name="connsiteY2350" fmla="*/ 2513436 h 3485424"/>
                <a:gd name="connsiteX2351" fmla="*/ 297163 w 3485425"/>
                <a:gd name="connsiteY2351" fmla="*/ 2516667 h 3485424"/>
                <a:gd name="connsiteX2352" fmla="*/ 298967 w 3485425"/>
                <a:gd name="connsiteY2352" fmla="*/ 2519792 h 3485424"/>
                <a:gd name="connsiteX2353" fmla="*/ 289329 w 3485425"/>
                <a:gd name="connsiteY2353" fmla="*/ 2555762 h 3485424"/>
                <a:gd name="connsiteX2354" fmla="*/ 325797 w 3485425"/>
                <a:gd name="connsiteY2354" fmla="*/ 2541625 h 3485424"/>
                <a:gd name="connsiteX2355" fmla="*/ 359093 w 3485425"/>
                <a:gd name="connsiteY2355" fmla="*/ 2511606 h 3485424"/>
                <a:gd name="connsiteX2356" fmla="*/ 359924 w 3485425"/>
                <a:gd name="connsiteY2356" fmla="*/ 2510845 h 3485424"/>
                <a:gd name="connsiteX2357" fmla="*/ 368198 w 3485425"/>
                <a:gd name="connsiteY2357" fmla="*/ 2513490 h 3485424"/>
                <a:gd name="connsiteX2358" fmla="*/ 366351 w 3485425"/>
                <a:gd name="connsiteY2358" fmla="*/ 2521978 h 3485424"/>
                <a:gd name="connsiteX2359" fmla="*/ 365991 w 3485425"/>
                <a:gd name="connsiteY2359" fmla="*/ 2522091 h 3485424"/>
                <a:gd name="connsiteX2360" fmla="*/ 366061 w 3485425"/>
                <a:gd name="connsiteY2360" fmla="*/ 2522212 h 3485424"/>
                <a:gd name="connsiteX2361" fmla="*/ 338033 w 3485425"/>
                <a:gd name="connsiteY2361" fmla="*/ 2553300 h 3485424"/>
                <a:gd name="connsiteX2362" fmla="*/ 338441 w 3485425"/>
                <a:gd name="connsiteY2362" fmla="*/ 2554008 h 3485424"/>
                <a:gd name="connsiteX2363" fmla="*/ 379379 w 3485425"/>
                <a:gd name="connsiteY2363" fmla="*/ 2545279 h 3485424"/>
                <a:gd name="connsiteX2364" fmla="*/ 379464 w 3485425"/>
                <a:gd name="connsiteY2364" fmla="*/ 2545426 h 3485424"/>
                <a:gd name="connsiteX2365" fmla="*/ 379742 w 3485425"/>
                <a:gd name="connsiteY2365" fmla="*/ 2545172 h 3485424"/>
                <a:gd name="connsiteX2366" fmla="*/ 388016 w 3485425"/>
                <a:gd name="connsiteY2366" fmla="*/ 2547816 h 3485424"/>
                <a:gd name="connsiteX2367" fmla="*/ 386170 w 3485425"/>
                <a:gd name="connsiteY2367" fmla="*/ 2556304 h 3485424"/>
                <a:gd name="connsiteX2368" fmla="*/ 383947 w 3485425"/>
                <a:gd name="connsiteY2368" fmla="*/ 2557004 h 3485424"/>
                <a:gd name="connsiteX2369" fmla="*/ 383900 w 3485425"/>
                <a:gd name="connsiteY2369" fmla="*/ 2556999 h 3485424"/>
                <a:gd name="connsiteX2370" fmla="*/ 342434 w 3485425"/>
                <a:gd name="connsiteY2370" fmla="*/ 2570442 h 3485424"/>
                <a:gd name="connsiteX2371" fmla="*/ 312037 w 3485425"/>
                <a:gd name="connsiteY2371" fmla="*/ 2594892 h 3485424"/>
                <a:gd name="connsiteX2372" fmla="*/ 347870 w 3485425"/>
                <a:gd name="connsiteY2372" fmla="*/ 2604493 h 3485424"/>
                <a:gd name="connsiteX2373" fmla="*/ 350537 w 3485425"/>
                <a:gd name="connsiteY2373" fmla="*/ 2609114 h 3485424"/>
                <a:gd name="connsiteX2374" fmla="*/ 353501 w 3485425"/>
                <a:gd name="connsiteY2374" fmla="*/ 2613542 h 3485424"/>
                <a:gd name="connsiteX2375" fmla="*/ 346262 w 3485425"/>
                <a:gd name="connsiteY2375" fmla="*/ 2650071 h 3485424"/>
                <a:gd name="connsiteX2376" fmla="*/ 381715 w 3485425"/>
                <a:gd name="connsiteY2376" fmla="*/ 2633553 h 3485424"/>
                <a:gd name="connsiteX2377" fmla="*/ 412955 w 3485425"/>
                <a:gd name="connsiteY2377" fmla="*/ 2601399 h 3485424"/>
                <a:gd name="connsiteX2378" fmla="*/ 413733 w 3485425"/>
                <a:gd name="connsiteY2378" fmla="*/ 2600585 h 3485424"/>
                <a:gd name="connsiteX2379" fmla="*/ 422163 w 3485425"/>
                <a:gd name="connsiteY2379" fmla="*/ 2602677 h 3485424"/>
                <a:gd name="connsiteX2380" fmla="*/ 420882 w 3485425"/>
                <a:gd name="connsiteY2380" fmla="*/ 2611268 h 3485424"/>
                <a:gd name="connsiteX2381" fmla="*/ 420531 w 3485425"/>
                <a:gd name="connsiteY2381" fmla="*/ 2611405 h 3485424"/>
                <a:gd name="connsiteX2382" fmla="*/ 420608 w 3485425"/>
                <a:gd name="connsiteY2382" fmla="*/ 2611521 h 3485424"/>
                <a:gd name="connsiteX2383" fmla="*/ 394697 w 3485425"/>
                <a:gd name="connsiteY2383" fmla="*/ 2644394 h 3485424"/>
                <a:gd name="connsiteX2384" fmla="*/ 395151 w 3485425"/>
                <a:gd name="connsiteY2384" fmla="*/ 2645074 h 3485424"/>
                <a:gd name="connsiteX2385" fmla="*/ 435422 w 3485425"/>
                <a:gd name="connsiteY2385" fmla="*/ 2633657 h 3485424"/>
                <a:gd name="connsiteX2386" fmla="*/ 435516 w 3485425"/>
                <a:gd name="connsiteY2386" fmla="*/ 2633799 h 3485424"/>
                <a:gd name="connsiteX2387" fmla="*/ 435777 w 3485425"/>
                <a:gd name="connsiteY2387" fmla="*/ 2633526 h 3485424"/>
                <a:gd name="connsiteX2388" fmla="*/ 444208 w 3485425"/>
                <a:gd name="connsiteY2388" fmla="*/ 2635618 h 3485424"/>
                <a:gd name="connsiteX2389" fmla="*/ 442927 w 3485425"/>
                <a:gd name="connsiteY2389" fmla="*/ 2644210 h 3485424"/>
                <a:gd name="connsiteX2390" fmla="*/ 440755 w 3485425"/>
                <a:gd name="connsiteY2390" fmla="*/ 2645055 h 3485424"/>
                <a:gd name="connsiteX2391" fmla="*/ 440707 w 3485425"/>
                <a:gd name="connsiteY2391" fmla="*/ 2645052 h 3485424"/>
                <a:gd name="connsiteX2392" fmla="*/ 400222 w 3485425"/>
                <a:gd name="connsiteY2392" fmla="*/ 2661208 h 3485424"/>
                <a:gd name="connsiteX2393" fmla="*/ 371507 w 3485425"/>
                <a:gd name="connsiteY2393" fmla="*/ 2687613 h 3485424"/>
                <a:gd name="connsiteX2394" fmla="*/ 407896 w 3485425"/>
                <a:gd name="connsiteY2394" fmla="*/ 2694825 h 3485424"/>
                <a:gd name="connsiteX2395" fmla="*/ 410527 w 3485425"/>
                <a:gd name="connsiteY2395" fmla="*/ 2698756 h 3485424"/>
                <a:gd name="connsiteX2396" fmla="*/ 413400 w 3485425"/>
                <a:gd name="connsiteY2396" fmla="*/ 2702496 h 3485424"/>
                <a:gd name="connsiteX2397" fmla="*/ 408565 w 3485425"/>
                <a:gd name="connsiteY2397" fmla="*/ 2739420 h 3485424"/>
                <a:gd name="connsiteX2398" fmla="*/ 442863 w 3485425"/>
                <a:gd name="connsiteY2398" fmla="*/ 2720620 h 3485424"/>
                <a:gd name="connsiteX2399" fmla="*/ 471933 w 3485425"/>
                <a:gd name="connsiteY2399" fmla="*/ 2686492 h 3485424"/>
                <a:gd name="connsiteX2400" fmla="*/ 472656 w 3485425"/>
                <a:gd name="connsiteY2400" fmla="*/ 2685629 h 3485424"/>
                <a:gd name="connsiteX2401" fmla="*/ 481206 w 3485425"/>
                <a:gd name="connsiteY2401" fmla="*/ 2687165 h 3485424"/>
                <a:gd name="connsiteX2402" fmla="*/ 480489 w 3485425"/>
                <a:gd name="connsiteY2402" fmla="*/ 2695822 h 3485424"/>
                <a:gd name="connsiteX2403" fmla="*/ 480147 w 3485425"/>
                <a:gd name="connsiteY2403" fmla="*/ 2695982 h 3485424"/>
                <a:gd name="connsiteX2404" fmla="*/ 480232 w 3485425"/>
                <a:gd name="connsiteY2404" fmla="*/ 2696092 h 3485424"/>
                <a:gd name="connsiteX2405" fmla="*/ 456525 w 3485425"/>
                <a:gd name="connsiteY2405" fmla="*/ 2730589 h 3485424"/>
                <a:gd name="connsiteX2406" fmla="*/ 457023 w 3485425"/>
                <a:gd name="connsiteY2406" fmla="*/ 2731237 h 3485424"/>
                <a:gd name="connsiteX2407" fmla="*/ 496461 w 3485425"/>
                <a:gd name="connsiteY2407" fmla="*/ 2717213 h 3485424"/>
                <a:gd name="connsiteX2408" fmla="*/ 496565 w 3485425"/>
                <a:gd name="connsiteY2408" fmla="*/ 2717348 h 3485424"/>
                <a:gd name="connsiteX2409" fmla="*/ 496807 w 3485425"/>
                <a:gd name="connsiteY2409" fmla="*/ 2717059 h 3485424"/>
                <a:gd name="connsiteX2410" fmla="*/ 505357 w 3485425"/>
                <a:gd name="connsiteY2410" fmla="*/ 2718595 h 3485424"/>
                <a:gd name="connsiteX2411" fmla="*/ 504640 w 3485425"/>
                <a:gd name="connsiteY2411" fmla="*/ 2727252 h 3485424"/>
                <a:gd name="connsiteX2412" fmla="*/ 502529 w 3485425"/>
                <a:gd name="connsiteY2412" fmla="*/ 2728237 h 3485424"/>
                <a:gd name="connsiteX2413" fmla="*/ 502480 w 3485425"/>
                <a:gd name="connsiteY2413" fmla="*/ 2728238 h 3485424"/>
                <a:gd name="connsiteX2414" fmla="*/ 463138 w 3485425"/>
                <a:gd name="connsiteY2414" fmla="*/ 2747006 h 3485424"/>
                <a:gd name="connsiteX2415" fmla="*/ 436211 w 3485425"/>
                <a:gd name="connsiteY2415" fmla="*/ 2775232 h 3485424"/>
                <a:gd name="connsiteX2416" fmla="*/ 472993 w 3485425"/>
                <a:gd name="connsiteY2416" fmla="*/ 2780049 h 3485424"/>
                <a:gd name="connsiteX2417" fmla="*/ 476242 w 3485425"/>
                <a:gd name="connsiteY2417" fmla="*/ 2784277 h 3485424"/>
                <a:gd name="connsiteX2418" fmla="*/ 479763 w 3485425"/>
                <a:gd name="connsiteY2418" fmla="*/ 2788280 h 3485424"/>
                <a:gd name="connsiteX2419" fmla="*/ 477379 w 3485425"/>
                <a:gd name="connsiteY2419" fmla="*/ 2825443 h 3485424"/>
                <a:gd name="connsiteX2420" fmla="*/ 510359 w 3485425"/>
                <a:gd name="connsiteY2420" fmla="*/ 2804417 h 3485424"/>
                <a:gd name="connsiteX2421" fmla="*/ 537109 w 3485425"/>
                <a:gd name="connsiteY2421" fmla="*/ 2768442 h 3485424"/>
                <a:gd name="connsiteX2422" fmla="*/ 537774 w 3485425"/>
                <a:gd name="connsiteY2422" fmla="*/ 2767533 h 3485424"/>
                <a:gd name="connsiteX2423" fmla="*/ 546406 w 3485425"/>
                <a:gd name="connsiteY2423" fmla="*/ 2768500 h 3485424"/>
                <a:gd name="connsiteX2424" fmla="*/ 546263 w 3485425"/>
                <a:gd name="connsiteY2424" fmla="*/ 2777186 h 3485424"/>
                <a:gd name="connsiteX2425" fmla="*/ 545933 w 3485425"/>
                <a:gd name="connsiteY2425" fmla="*/ 2777368 h 3485424"/>
                <a:gd name="connsiteX2426" fmla="*/ 546024 w 3485425"/>
                <a:gd name="connsiteY2426" fmla="*/ 2777472 h 3485424"/>
                <a:gd name="connsiteX2427" fmla="*/ 524650 w 3485425"/>
                <a:gd name="connsiteY2427" fmla="*/ 2813461 h 3485424"/>
                <a:gd name="connsiteX2428" fmla="*/ 525190 w 3485425"/>
                <a:gd name="connsiteY2428" fmla="*/ 2814075 h 3485424"/>
                <a:gd name="connsiteX2429" fmla="*/ 563615 w 3485425"/>
                <a:gd name="connsiteY2429" fmla="*/ 2797474 h 3485424"/>
                <a:gd name="connsiteX2430" fmla="*/ 563727 w 3485425"/>
                <a:gd name="connsiteY2430" fmla="*/ 2797602 h 3485424"/>
                <a:gd name="connsiteX2431" fmla="*/ 563950 w 3485425"/>
                <a:gd name="connsiteY2431" fmla="*/ 2797297 h 3485424"/>
                <a:gd name="connsiteX2432" fmla="*/ 572582 w 3485425"/>
                <a:gd name="connsiteY2432" fmla="*/ 2798265 h 3485424"/>
                <a:gd name="connsiteX2433" fmla="*/ 572439 w 3485425"/>
                <a:gd name="connsiteY2433" fmla="*/ 2806950 h 3485424"/>
                <a:gd name="connsiteX2434" fmla="*/ 570398 w 3485425"/>
                <a:gd name="connsiteY2434" fmla="*/ 2808073 h 3485424"/>
                <a:gd name="connsiteX2435" fmla="*/ 570350 w 3485425"/>
                <a:gd name="connsiteY2435" fmla="*/ 2808077 h 3485424"/>
                <a:gd name="connsiteX2436" fmla="*/ 532334 w 3485425"/>
                <a:gd name="connsiteY2436" fmla="*/ 2829405 h 3485424"/>
                <a:gd name="connsiteX2437" fmla="*/ 507332 w 3485425"/>
                <a:gd name="connsiteY2437" fmla="*/ 2859349 h 3485424"/>
                <a:gd name="connsiteX2438" fmla="*/ 544352 w 3485425"/>
                <a:gd name="connsiteY2438" fmla="*/ 2861724 h 3485424"/>
                <a:gd name="connsiteX2439" fmla="*/ 546734 w 3485425"/>
                <a:gd name="connsiteY2439" fmla="*/ 2864432 h 3485424"/>
                <a:gd name="connsiteX2440" fmla="*/ 549284 w 3485425"/>
                <a:gd name="connsiteY2440" fmla="*/ 2866982 h 3485424"/>
                <a:gd name="connsiteX2441" fmla="*/ 549284 w 3485425"/>
                <a:gd name="connsiteY2441" fmla="*/ 2904222 h 3485424"/>
                <a:gd name="connsiteX2442" fmla="*/ 580851 w 3485425"/>
                <a:gd name="connsiteY2442" fmla="*/ 2881128 h 3485424"/>
                <a:gd name="connsiteX2443" fmla="*/ 605243 w 3485425"/>
                <a:gd name="connsiteY2443" fmla="*/ 2843514 h 3485424"/>
                <a:gd name="connsiteX2444" fmla="*/ 605848 w 3485425"/>
                <a:gd name="connsiteY2444" fmla="*/ 2842564 h 3485424"/>
                <a:gd name="connsiteX2445" fmla="*/ 614525 w 3485425"/>
                <a:gd name="connsiteY2445" fmla="*/ 2842977 h 3485424"/>
                <a:gd name="connsiteX2446" fmla="*/ 614938 w 3485425"/>
                <a:gd name="connsiteY2446" fmla="*/ 2851654 h 3485424"/>
                <a:gd name="connsiteX2447" fmla="*/ 614620 w 3485425"/>
                <a:gd name="connsiteY2447" fmla="*/ 2851857 h 3485424"/>
                <a:gd name="connsiteX2448" fmla="*/ 614718 w 3485425"/>
                <a:gd name="connsiteY2448" fmla="*/ 2851955 h 3485424"/>
                <a:gd name="connsiteX2449" fmla="*/ 595691 w 3485425"/>
                <a:gd name="connsiteY2449" fmla="*/ 2889238 h 3485424"/>
                <a:gd name="connsiteX2450" fmla="*/ 596269 w 3485425"/>
                <a:gd name="connsiteY2450" fmla="*/ 2889816 h 3485424"/>
                <a:gd name="connsiteX2451" fmla="*/ 633553 w 3485425"/>
                <a:gd name="connsiteY2451" fmla="*/ 2870790 h 3485424"/>
                <a:gd name="connsiteX2452" fmla="*/ 633673 w 3485425"/>
                <a:gd name="connsiteY2452" fmla="*/ 2870910 h 3485424"/>
                <a:gd name="connsiteX2453" fmla="*/ 633876 w 3485425"/>
                <a:gd name="connsiteY2453" fmla="*/ 2870592 h 3485424"/>
                <a:gd name="connsiteX2454" fmla="*/ 642552 w 3485425"/>
                <a:gd name="connsiteY2454" fmla="*/ 2871005 h 3485424"/>
                <a:gd name="connsiteX2455" fmla="*/ 642966 w 3485425"/>
                <a:gd name="connsiteY2455" fmla="*/ 2879682 h 3485424"/>
                <a:gd name="connsiteX2456" fmla="*/ 641001 w 3485425"/>
                <a:gd name="connsiteY2456" fmla="*/ 2880933 h 3485424"/>
                <a:gd name="connsiteX2457" fmla="*/ 640953 w 3485425"/>
                <a:gd name="connsiteY2457" fmla="*/ 2880940 h 3485424"/>
                <a:gd name="connsiteX2458" fmla="*/ 604380 w 3485425"/>
                <a:gd name="connsiteY2458" fmla="*/ 2904657 h 3485424"/>
                <a:gd name="connsiteX2459" fmla="*/ 581347 w 3485425"/>
                <a:gd name="connsiteY2459" fmla="*/ 2936141 h 3485424"/>
                <a:gd name="connsiteX2460" fmla="*/ 618443 w 3485425"/>
                <a:gd name="connsiteY2460" fmla="*/ 2936141 h 3485424"/>
                <a:gd name="connsiteX2461" fmla="*/ 622211 w 3485425"/>
                <a:gd name="connsiteY2461" fmla="*/ 2939909 h 3485424"/>
                <a:gd name="connsiteX2462" fmla="*/ 626225 w 3485425"/>
                <a:gd name="connsiteY2462" fmla="*/ 2943424 h 3485424"/>
                <a:gd name="connsiteX2463" fmla="*/ 628687 w 3485425"/>
                <a:gd name="connsiteY2463" fmla="*/ 2980582 h 3485424"/>
                <a:gd name="connsiteX2464" fmla="*/ 658657 w 3485425"/>
                <a:gd name="connsiteY2464" fmla="*/ 2955451 h 3485424"/>
                <a:gd name="connsiteX2465" fmla="*/ 680510 w 3485425"/>
                <a:gd name="connsiteY2465" fmla="*/ 2916307 h 3485424"/>
                <a:gd name="connsiteX2466" fmla="*/ 681050 w 3485425"/>
                <a:gd name="connsiteY2466" fmla="*/ 2915319 h 3485424"/>
                <a:gd name="connsiteX2467" fmla="*/ 689735 w 3485425"/>
                <a:gd name="connsiteY2467" fmla="*/ 2915158 h 3485424"/>
                <a:gd name="connsiteX2468" fmla="*/ 690722 w 3485425"/>
                <a:gd name="connsiteY2468" fmla="*/ 2923788 h 3485424"/>
                <a:gd name="connsiteX2469" fmla="*/ 690418 w 3485425"/>
                <a:gd name="connsiteY2469" fmla="*/ 2924012 h 3485424"/>
                <a:gd name="connsiteX2470" fmla="*/ 690522 w 3485425"/>
                <a:gd name="connsiteY2470" fmla="*/ 2924103 h 3485424"/>
                <a:gd name="connsiteX2471" fmla="*/ 674002 w 3485425"/>
                <a:gd name="connsiteY2471" fmla="*/ 2962563 h 3485424"/>
                <a:gd name="connsiteX2472" fmla="*/ 674617 w 3485425"/>
                <a:gd name="connsiteY2472" fmla="*/ 2963102 h 3485424"/>
                <a:gd name="connsiteX2473" fmla="*/ 710561 w 3485425"/>
                <a:gd name="connsiteY2473" fmla="*/ 2941652 h 3485424"/>
                <a:gd name="connsiteX2474" fmla="*/ 710689 w 3485425"/>
                <a:gd name="connsiteY2474" fmla="*/ 2941764 h 3485424"/>
                <a:gd name="connsiteX2475" fmla="*/ 710870 w 3485425"/>
                <a:gd name="connsiteY2475" fmla="*/ 2941433 h 3485424"/>
                <a:gd name="connsiteX2476" fmla="*/ 719555 w 3485425"/>
                <a:gd name="connsiteY2476" fmla="*/ 2941271 h 3485424"/>
                <a:gd name="connsiteX2477" fmla="*/ 720541 w 3485425"/>
                <a:gd name="connsiteY2477" fmla="*/ 2949902 h 3485424"/>
                <a:gd name="connsiteX2478" fmla="*/ 718662 w 3485425"/>
                <a:gd name="connsiteY2478" fmla="*/ 2951280 h 3485424"/>
                <a:gd name="connsiteX2479" fmla="*/ 718615 w 3485425"/>
                <a:gd name="connsiteY2479" fmla="*/ 2951290 h 3485424"/>
                <a:gd name="connsiteX2480" fmla="*/ 683691 w 3485425"/>
                <a:gd name="connsiteY2480" fmla="*/ 2977374 h 3485424"/>
                <a:gd name="connsiteX2481" fmla="*/ 662789 w 3485425"/>
                <a:gd name="connsiteY2481" fmla="*/ 3010311 h 3485424"/>
                <a:gd name="connsiteX2482" fmla="*/ 699804 w 3485425"/>
                <a:gd name="connsiteY2482" fmla="*/ 3007858 h 3485424"/>
                <a:gd name="connsiteX2483" fmla="*/ 703361 w 3485425"/>
                <a:gd name="connsiteY2483" fmla="*/ 3010973 h 3485424"/>
                <a:gd name="connsiteX2484" fmla="*/ 707106 w 3485425"/>
                <a:gd name="connsiteY2484" fmla="*/ 3013843 h 3485424"/>
                <a:gd name="connsiteX2485" fmla="*/ 711991 w 3485425"/>
                <a:gd name="connsiteY2485" fmla="*/ 3050760 h 3485424"/>
                <a:gd name="connsiteX2486" fmla="*/ 740255 w 3485425"/>
                <a:gd name="connsiteY2486" fmla="*/ 3023724 h 3485424"/>
                <a:gd name="connsiteX2487" fmla="*/ 759502 w 3485425"/>
                <a:gd name="connsiteY2487" fmla="*/ 2983236 h 3485424"/>
                <a:gd name="connsiteX2488" fmla="*/ 759977 w 3485425"/>
                <a:gd name="connsiteY2488" fmla="*/ 2982214 h 3485424"/>
                <a:gd name="connsiteX2489" fmla="*/ 768633 w 3485425"/>
                <a:gd name="connsiteY2489" fmla="*/ 2981486 h 3485424"/>
                <a:gd name="connsiteX2490" fmla="*/ 770181 w 3485425"/>
                <a:gd name="connsiteY2490" fmla="*/ 2990033 h 3485424"/>
                <a:gd name="connsiteX2491" fmla="*/ 769892 w 3485425"/>
                <a:gd name="connsiteY2491" fmla="*/ 2990276 h 3485424"/>
                <a:gd name="connsiteX2492" fmla="*/ 770003 w 3485425"/>
                <a:gd name="connsiteY2492" fmla="*/ 2990360 h 3485424"/>
                <a:gd name="connsiteX2493" fmla="*/ 756032 w 3485425"/>
                <a:gd name="connsiteY2493" fmla="*/ 3029818 h 3485424"/>
                <a:gd name="connsiteX2494" fmla="*/ 756681 w 3485425"/>
                <a:gd name="connsiteY2494" fmla="*/ 3030315 h 3485424"/>
                <a:gd name="connsiteX2495" fmla="*/ 791145 w 3485425"/>
                <a:gd name="connsiteY2495" fmla="*/ 3006561 h 3485424"/>
                <a:gd name="connsiteX2496" fmla="*/ 791280 w 3485425"/>
                <a:gd name="connsiteY2496" fmla="*/ 3006664 h 3485424"/>
                <a:gd name="connsiteX2497" fmla="*/ 791439 w 3485425"/>
                <a:gd name="connsiteY2497" fmla="*/ 3006322 h 3485424"/>
                <a:gd name="connsiteX2498" fmla="*/ 800096 w 3485425"/>
                <a:gd name="connsiteY2498" fmla="*/ 3005594 h 3485424"/>
                <a:gd name="connsiteX2499" fmla="*/ 801643 w 3485425"/>
                <a:gd name="connsiteY2499" fmla="*/ 3014141 h 3485424"/>
                <a:gd name="connsiteX2500" fmla="*/ 799859 w 3485425"/>
                <a:gd name="connsiteY2500" fmla="*/ 3015639 h 3485424"/>
                <a:gd name="connsiteX2501" fmla="*/ 799813 w 3485425"/>
                <a:gd name="connsiteY2501" fmla="*/ 3015653 h 3485424"/>
                <a:gd name="connsiteX2502" fmla="*/ 766669 w 3485425"/>
                <a:gd name="connsiteY2502" fmla="*/ 3043963 h 3485424"/>
                <a:gd name="connsiteX2503" fmla="*/ 747964 w 3485425"/>
                <a:gd name="connsiteY2503" fmla="*/ 3078197 h 3485424"/>
                <a:gd name="connsiteX2504" fmla="*/ 784740 w 3485425"/>
                <a:gd name="connsiteY2504" fmla="*/ 3073330 h 3485424"/>
                <a:gd name="connsiteX2505" fmla="*/ 788969 w 3485425"/>
                <a:gd name="connsiteY2505" fmla="*/ 3076570 h 3485424"/>
                <a:gd name="connsiteX2506" fmla="*/ 793411 w 3485425"/>
                <a:gd name="connsiteY2506" fmla="*/ 3079529 h 3485424"/>
                <a:gd name="connsiteX2507" fmla="*/ 800726 w 3485425"/>
                <a:gd name="connsiteY2507" fmla="*/ 3116043 h 3485424"/>
                <a:gd name="connsiteX2508" fmla="*/ 827140 w 3485425"/>
                <a:gd name="connsiteY2508" fmla="*/ 3087197 h 3485424"/>
                <a:gd name="connsiteX2509" fmla="*/ 843668 w 3485425"/>
                <a:gd name="connsiteY2509" fmla="*/ 3045524 h 3485424"/>
                <a:gd name="connsiteX2510" fmla="*/ 844075 w 3485425"/>
                <a:gd name="connsiteY2510" fmla="*/ 3044474 h 3485424"/>
                <a:gd name="connsiteX2511" fmla="*/ 852663 w 3485425"/>
                <a:gd name="connsiteY2511" fmla="*/ 3043175 h 3485424"/>
                <a:gd name="connsiteX2512" fmla="*/ 854773 w 3485425"/>
                <a:gd name="connsiteY2512" fmla="*/ 3051601 h 3485424"/>
                <a:gd name="connsiteX2513" fmla="*/ 854501 w 3485425"/>
                <a:gd name="connsiteY2513" fmla="*/ 3051862 h 3485424"/>
                <a:gd name="connsiteX2514" fmla="*/ 854617 w 3485425"/>
                <a:gd name="connsiteY2514" fmla="*/ 3051939 h 3485424"/>
                <a:gd name="connsiteX2515" fmla="*/ 843285 w 3485425"/>
                <a:gd name="connsiteY2515" fmla="*/ 3092234 h 3485424"/>
                <a:gd name="connsiteX2516" fmla="*/ 843966 w 3485425"/>
                <a:gd name="connsiteY2516" fmla="*/ 3092687 h 3485424"/>
                <a:gd name="connsiteX2517" fmla="*/ 876785 w 3485425"/>
                <a:gd name="connsiteY2517" fmla="*/ 3066707 h 3485424"/>
                <a:gd name="connsiteX2518" fmla="*/ 876926 w 3485425"/>
                <a:gd name="connsiteY2518" fmla="*/ 3066801 h 3485424"/>
                <a:gd name="connsiteX2519" fmla="*/ 877062 w 3485425"/>
                <a:gd name="connsiteY2519" fmla="*/ 3066449 h 3485424"/>
                <a:gd name="connsiteX2520" fmla="*/ 885651 w 3485425"/>
                <a:gd name="connsiteY2520" fmla="*/ 3065150 h 3485424"/>
                <a:gd name="connsiteX2521" fmla="*/ 887761 w 3485425"/>
                <a:gd name="connsiteY2521" fmla="*/ 3073576 h 3485424"/>
                <a:gd name="connsiteX2522" fmla="*/ 886080 w 3485425"/>
                <a:gd name="connsiteY2522" fmla="*/ 3075189 h 3485424"/>
                <a:gd name="connsiteX2523" fmla="*/ 886034 w 3485425"/>
                <a:gd name="connsiteY2523" fmla="*/ 3075205 h 3485424"/>
                <a:gd name="connsiteX2524" fmla="*/ 854834 w 3485425"/>
                <a:gd name="connsiteY2524" fmla="*/ 3105646 h 3485424"/>
                <a:gd name="connsiteX2525" fmla="*/ 838434 w 3485425"/>
                <a:gd name="connsiteY2525" fmla="*/ 3141041 h 3485424"/>
                <a:gd name="connsiteX2526" fmla="*/ 874808 w 3485425"/>
                <a:gd name="connsiteY2526" fmla="*/ 3133753 h 3485424"/>
                <a:gd name="connsiteX2527" fmla="*/ 877809 w 3485425"/>
                <a:gd name="connsiteY2527" fmla="*/ 3135753 h 3485424"/>
                <a:gd name="connsiteX2528" fmla="*/ 880932 w 3485425"/>
                <a:gd name="connsiteY2528" fmla="*/ 3137555 h 3485424"/>
                <a:gd name="connsiteX2529" fmla="*/ 890570 w 3485425"/>
                <a:gd name="connsiteY2529" fmla="*/ 3173526 h 3485424"/>
                <a:gd name="connsiteX2530" fmla="*/ 915083 w 3485425"/>
                <a:gd name="connsiteY2530" fmla="*/ 3143049 h 3485424"/>
                <a:gd name="connsiteX2531" fmla="*/ 928910 w 3485425"/>
                <a:gd name="connsiteY2531" fmla="*/ 3100404 h 3485424"/>
                <a:gd name="connsiteX2532" fmla="*/ 929248 w 3485425"/>
                <a:gd name="connsiteY2532" fmla="*/ 3099329 h 3485424"/>
                <a:gd name="connsiteX2533" fmla="*/ 937736 w 3485425"/>
                <a:gd name="connsiteY2533" fmla="*/ 3097483 h 3485424"/>
                <a:gd name="connsiteX2534" fmla="*/ 940381 w 3485425"/>
                <a:gd name="connsiteY2534" fmla="*/ 3105757 h 3485424"/>
                <a:gd name="connsiteX2535" fmla="*/ 940126 w 3485425"/>
                <a:gd name="connsiteY2535" fmla="*/ 3106035 h 3485424"/>
                <a:gd name="connsiteX2536" fmla="*/ 940247 w 3485425"/>
                <a:gd name="connsiteY2536" fmla="*/ 3106104 h 3485424"/>
                <a:gd name="connsiteX2537" fmla="*/ 931518 w 3485425"/>
                <a:gd name="connsiteY2537" fmla="*/ 3147042 h 3485424"/>
                <a:gd name="connsiteX2538" fmla="*/ 932226 w 3485425"/>
                <a:gd name="connsiteY2538" fmla="*/ 3147451 h 3485424"/>
                <a:gd name="connsiteX2539" fmla="*/ 963314 w 3485425"/>
                <a:gd name="connsiteY2539" fmla="*/ 3119423 h 3485424"/>
                <a:gd name="connsiteX2540" fmla="*/ 963462 w 3485425"/>
                <a:gd name="connsiteY2540" fmla="*/ 3119507 h 3485424"/>
                <a:gd name="connsiteX2541" fmla="*/ 963575 w 3485425"/>
                <a:gd name="connsiteY2541" fmla="*/ 3119148 h 3485424"/>
                <a:gd name="connsiteX2542" fmla="*/ 972063 w 3485425"/>
                <a:gd name="connsiteY2542" fmla="*/ 3117301 h 3485424"/>
                <a:gd name="connsiteX2543" fmla="*/ 974708 w 3485425"/>
                <a:gd name="connsiteY2543" fmla="*/ 3125575 h 3485424"/>
                <a:gd name="connsiteX2544" fmla="*/ 973133 w 3485425"/>
                <a:gd name="connsiteY2544" fmla="*/ 3127292 h 3485424"/>
                <a:gd name="connsiteX2545" fmla="*/ 973089 w 3485425"/>
                <a:gd name="connsiteY2545" fmla="*/ 3127311 h 3485424"/>
                <a:gd name="connsiteX2546" fmla="*/ 943901 w 3485425"/>
                <a:gd name="connsiteY2546" fmla="*/ 3159687 h 3485424"/>
                <a:gd name="connsiteX2547" fmla="*/ 929801 w 3485425"/>
                <a:gd name="connsiteY2547" fmla="*/ 3196059 h 3485424"/>
                <a:gd name="connsiteX2548" fmla="*/ 965633 w 3485425"/>
                <a:gd name="connsiteY2548" fmla="*/ 3186458 h 3485424"/>
                <a:gd name="connsiteX2549" fmla="*/ 970247 w 3485425"/>
                <a:gd name="connsiteY2549" fmla="*/ 3189122 h 3485424"/>
                <a:gd name="connsiteX2550" fmla="*/ 975035 w 3485425"/>
                <a:gd name="connsiteY2550" fmla="*/ 3191479 h 3485424"/>
                <a:gd name="connsiteX2551" fmla="*/ 987030 w 3485425"/>
                <a:gd name="connsiteY2551" fmla="*/ 3226733 h 3485424"/>
                <a:gd name="connsiteX2552" fmla="*/ 1009475 w 3485425"/>
                <a:gd name="connsiteY2552" fmla="*/ 3194702 h 3485424"/>
                <a:gd name="connsiteX2553" fmla="*/ 1020452 w 3485425"/>
                <a:gd name="connsiteY2553" fmla="*/ 3151236 h 3485424"/>
                <a:gd name="connsiteX2554" fmla="*/ 1020719 w 3485425"/>
                <a:gd name="connsiteY2554" fmla="*/ 3150142 h 3485424"/>
                <a:gd name="connsiteX2555" fmla="*/ 1029066 w 3485425"/>
                <a:gd name="connsiteY2555" fmla="*/ 3147738 h 3485424"/>
                <a:gd name="connsiteX2556" fmla="*/ 1032252 w 3485425"/>
                <a:gd name="connsiteY2556" fmla="*/ 3155819 h 3485424"/>
                <a:gd name="connsiteX2557" fmla="*/ 1032016 w 3485425"/>
                <a:gd name="connsiteY2557" fmla="*/ 3156114 h 3485424"/>
                <a:gd name="connsiteX2558" fmla="*/ 1032141 w 3485425"/>
                <a:gd name="connsiteY2558" fmla="*/ 3156175 h 3485424"/>
                <a:gd name="connsiteX2559" fmla="*/ 1026138 w 3485425"/>
                <a:gd name="connsiteY2559" fmla="*/ 3197600 h 3485424"/>
                <a:gd name="connsiteX2560" fmla="*/ 1026871 w 3485425"/>
                <a:gd name="connsiteY2560" fmla="*/ 3197961 h 3485424"/>
                <a:gd name="connsiteX2561" fmla="*/ 1056038 w 3485425"/>
                <a:gd name="connsiteY2561" fmla="*/ 3167939 h 3485424"/>
                <a:gd name="connsiteX2562" fmla="*/ 1056191 w 3485425"/>
                <a:gd name="connsiteY2562" fmla="*/ 3168014 h 3485424"/>
                <a:gd name="connsiteX2563" fmla="*/ 1056281 w 3485425"/>
                <a:gd name="connsiteY2563" fmla="*/ 3167647 h 3485424"/>
                <a:gd name="connsiteX2564" fmla="*/ 1064628 w 3485425"/>
                <a:gd name="connsiteY2564" fmla="*/ 3165244 h 3485424"/>
                <a:gd name="connsiteX2565" fmla="*/ 1067814 w 3485425"/>
                <a:gd name="connsiteY2565" fmla="*/ 3173325 h 3485424"/>
                <a:gd name="connsiteX2566" fmla="*/ 1066356 w 3485425"/>
                <a:gd name="connsiteY2566" fmla="*/ 3175142 h 3485424"/>
                <a:gd name="connsiteX2567" fmla="*/ 1066313 w 3485425"/>
                <a:gd name="connsiteY2567" fmla="*/ 3175164 h 3485424"/>
                <a:gd name="connsiteX2568" fmla="*/ 1039330 w 3485425"/>
                <a:gd name="connsiteY2568" fmla="*/ 3209398 h 3485424"/>
                <a:gd name="connsiteX2569" fmla="*/ 1027665 w 3485425"/>
                <a:gd name="connsiteY2569" fmla="*/ 3246623 h 3485424"/>
                <a:gd name="connsiteX2570" fmla="*/ 1062784 w 3485425"/>
                <a:gd name="connsiteY2570" fmla="*/ 3234674 h 3485424"/>
                <a:gd name="connsiteX2571" fmla="*/ 1067029 w 3485425"/>
                <a:gd name="connsiteY2571" fmla="*/ 3236763 h 3485424"/>
                <a:gd name="connsiteX2572" fmla="*/ 1071386 w 3485425"/>
                <a:gd name="connsiteY2572" fmla="*/ 3238565 h 3485424"/>
                <a:gd name="connsiteX2573" fmla="*/ 1085660 w 3485425"/>
                <a:gd name="connsiteY2573" fmla="*/ 3272960 h 3485424"/>
                <a:gd name="connsiteX2574" fmla="*/ 1105963 w 3485425"/>
                <a:gd name="connsiteY2574" fmla="*/ 3239530 h 3485424"/>
                <a:gd name="connsiteX2575" fmla="*/ 1114076 w 3485425"/>
                <a:gd name="connsiteY2575" fmla="*/ 3195440 h 3485424"/>
                <a:gd name="connsiteX2576" fmla="*/ 1114270 w 3485425"/>
                <a:gd name="connsiteY2576" fmla="*/ 3194330 h 3485424"/>
                <a:gd name="connsiteX2577" fmla="*/ 1122442 w 3485425"/>
                <a:gd name="connsiteY2577" fmla="*/ 3191386 h 3485424"/>
                <a:gd name="connsiteX2578" fmla="*/ 1126150 w 3485425"/>
                <a:gd name="connsiteY2578" fmla="*/ 3199241 h 3485424"/>
                <a:gd name="connsiteX2579" fmla="*/ 1125934 w 3485425"/>
                <a:gd name="connsiteY2579" fmla="*/ 3199551 h 3485424"/>
                <a:gd name="connsiteX2580" fmla="*/ 1126062 w 3485425"/>
                <a:gd name="connsiteY2580" fmla="*/ 3199604 h 3485424"/>
                <a:gd name="connsiteX2581" fmla="*/ 1122780 w 3485425"/>
                <a:gd name="connsiteY2581" fmla="*/ 3241333 h 3485424"/>
                <a:gd name="connsiteX2582" fmla="*/ 1123535 w 3485425"/>
                <a:gd name="connsiteY2582" fmla="*/ 3241645 h 3485424"/>
                <a:gd name="connsiteX2583" fmla="*/ 1150678 w 3485425"/>
                <a:gd name="connsiteY2583" fmla="*/ 3209780 h 3485424"/>
                <a:gd name="connsiteX2584" fmla="*/ 1150835 w 3485425"/>
                <a:gd name="connsiteY2584" fmla="*/ 3209845 h 3485424"/>
                <a:gd name="connsiteX2585" fmla="*/ 1150900 w 3485425"/>
                <a:gd name="connsiteY2585" fmla="*/ 3209473 h 3485424"/>
                <a:gd name="connsiteX2586" fmla="*/ 1159072 w 3485425"/>
                <a:gd name="connsiteY2586" fmla="*/ 3206529 h 3485424"/>
                <a:gd name="connsiteX2587" fmla="*/ 1162780 w 3485425"/>
                <a:gd name="connsiteY2587" fmla="*/ 3214385 h 3485424"/>
                <a:gd name="connsiteX2588" fmla="*/ 1161444 w 3485425"/>
                <a:gd name="connsiteY2588" fmla="*/ 3216294 h 3485424"/>
                <a:gd name="connsiteX2589" fmla="*/ 1161403 w 3485425"/>
                <a:gd name="connsiteY2589" fmla="*/ 3216319 h 3485424"/>
                <a:gd name="connsiteX2590" fmla="*/ 1136715 w 3485425"/>
                <a:gd name="connsiteY2590" fmla="*/ 3252243 h 3485424"/>
                <a:gd name="connsiteX2591" fmla="*/ 1127509 w 3485425"/>
                <a:gd name="connsiteY2591" fmla="*/ 3290151 h 3485424"/>
                <a:gd name="connsiteX2592" fmla="*/ 1161771 w 3485425"/>
                <a:gd name="connsiteY2592" fmla="*/ 3275932 h 3485424"/>
                <a:gd name="connsiteX2593" fmla="*/ 1166696 w 3485425"/>
                <a:gd name="connsiteY2593" fmla="*/ 3277967 h 3485424"/>
                <a:gd name="connsiteX2594" fmla="*/ 1171750 w 3485425"/>
                <a:gd name="connsiteY2594" fmla="*/ 3279675 h 3485424"/>
                <a:gd name="connsiteX2595" fmla="*/ 1631213 w 3485425"/>
                <a:gd name="connsiteY2595" fmla="*/ 3481854 h 3485424"/>
                <a:gd name="connsiteX2596" fmla="*/ 1605650 w 3485425"/>
                <a:gd name="connsiteY2596" fmla="*/ 3452342 h 3485424"/>
                <a:gd name="connsiteX2597" fmla="*/ 1634774 w 3485425"/>
                <a:gd name="connsiteY2597" fmla="*/ 3426339 h 3485424"/>
                <a:gd name="connsiteX2598" fmla="*/ 1660337 w 3485425"/>
                <a:gd name="connsiteY2598" fmla="*/ 3455850 h 3485424"/>
                <a:gd name="connsiteX2599" fmla="*/ 1631213 w 3485425"/>
                <a:gd name="connsiteY2599" fmla="*/ 3481854 h 3485424"/>
                <a:gd name="connsiteX2600" fmla="*/ 776581 w 3485425"/>
                <a:gd name="connsiteY2600" fmla="*/ 3193103 h 3485424"/>
                <a:gd name="connsiteX2601" fmla="*/ 769198 w 3485425"/>
                <a:gd name="connsiteY2601" fmla="*/ 3154764 h 3485424"/>
                <a:gd name="connsiteX2602" fmla="*/ 807422 w 3485425"/>
                <a:gd name="connsiteY2602" fmla="*/ 3146807 h 3485424"/>
                <a:gd name="connsiteX2603" fmla="*/ 814805 w 3485425"/>
                <a:gd name="connsiteY2603" fmla="*/ 3185146 h 3485424"/>
                <a:gd name="connsiteX2604" fmla="*/ 776581 w 3485425"/>
                <a:gd name="connsiteY2604" fmla="*/ 3193103 h 3485424"/>
                <a:gd name="connsiteX2605" fmla="*/ 1217658 w 3485425"/>
                <a:gd name="connsiteY2605" fmla="*/ 3342972 h 3485424"/>
                <a:gd name="connsiteX2606" fmla="*/ 1189629 w 3485425"/>
                <a:gd name="connsiteY2606" fmla="*/ 3333501 h 3485424"/>
                <a:gd name="connsiteX2607" fmla="*/ 1184256 w 3485425"/>
                <a:gd name="connsiteY2607" fmla="*/ 3328802 h 3485424"/>
                <a:gd name="connsiteX2608" fmla="*/ 1184169 w 3485425"/>
                <a:gd name="connsiteY2608" fmla="*/ 3328485 h 3485424"/>
                <a:gd name="connsiteX2609" fmla="*/ 1184077 w 3485425"/>
                <a:gd name="connsiteY2609" fmla="*/ 3328365 h 3485424"/>
                <a:gd name="connsiteX2610" fmla="*/ 1163438 w 3485425"/>
                <a:gd name="connsiteY2610" fmla="*/ 3286661 h 3485424"/>
                <a:gd name="connsiteX2611" fmla="*/ 1120650 w 3485425"/>
                <a:gd name="connsiteY2611" fmla="*/ 3304418 h 3485424"/>
                <a:gd name="connsiteX2612" fmla="*/ 1120146 w 3485425"/>
                <a:gd name="connsiteY2612" fmla="*/ 3304753 h 3485424"/>
                <a:gd name="connsiteX2613" fmla="*/ 1113008 w 3485425"/>
                <a:gd name="connsiteY2613" fmla="*/ 3304758 h 3485424"/>
                <a:gd name="connsiteX2614" fmla="*/ 1085667 w 3485425"/>
                <a:gd name="connsiteY2614" fmla="*/ 3293454 h 3485424"/>
                <a:gd name="connsiteX2615" fmla="*/ 1080616 w 3485425"/>
                <a:gd name="connsiteY2615" fmla="*/ 3288411 h 3485424"/>
                <a:gd name="connsiteX2616" fmla="*/ 1080551 w 3485425"/>
                <a:gd name="connsiteY2616" fmla="*/ 3288088 h 3485424"/>
                <a:gd name="connsiteX2617" fmla="*/ 1080466 w 3485425"/>
                <a:gd name="connsiteY2617" fmla="*/ 3287963 h 3485424"/>
                <a:gd name="connsiteX2618" fmla="*/ 1062952 w 3485425"/>
                <a:gd name="connsiteY2618" fmla="*/ 3245760 h 3485424"/>
                <a:gd name="connsiteX2619" fmla="*/ 1019889 w 3485425"/>
                <a:gd name="connsiteY2619" fmla="*/ 3260412 h 3485424"/>
                <a:gd name="connsiteX2620" fmla="*/ 1019363 w 3485425"/>
                <a:gd name="connsiteY2620" fmla="*/ 3260713 h 3485424"/>
                <a:gd name="connsiteX2621" fmla="*/ 1012241 w 3485425"/>
                <a:gd name="connsiteY2621" fmla="*/ 3260251 h 3485424"/>
                <a:gd name="connsiteX2622" fmla="*/ 985697 w 3485425"/>
                <a:gd name="connsiteY2622" fmla="*/ 3247184 h 3485424"/>
                <a:gd name="connsiteX2623" fmla="*/ 980987 w 3485425"/>
                <a:gd name="connsiteY2623" fmla="*/ 3241821 h 3485424"/>
                <a:gd name="connsiteX2624" fmla="*/ 980942 w 3485425"/>
                <a:gd name="connsiteY2624" fmla="*/ 3241495 h 3485424"/>
                <a:gd name="connsiteX2625" fmla="*/ 980866 w 3485425"/>
                <a:gd name="connsiteY2625" fmla="*/ 3241364 h 3485424"/>
                <a:gd name="connsiteX2626" fmla="*/ 965878 w 3485425"/>
                <a:gd name="connsiteY2626" fmla="*/ 3197313 h 3485424"/>
                <a:gd name="connsiteX2627" fmla="*/ 921130 w 3485425"/>
                <a:gd name="connsiteY2627" fmla="*/ 3209303 h 3485424"/>
                <a:gd name="connsiteX2628" fmla="*/ 920586 w 3485425"/>
                <a:gd name="connsiteY2628" fmla="*/ 3209569 h 3485424"/>
                <a:gd name="connsiteX2629" fmla="*/ 913509 w 3485425"/>
                <a:gd name="connsiteY2629" fmla="*/ 3208637 h 3485424"/>
                <a:gd name="connsiteX2630" fmla="*/ 887887 w 3485425"/>
                <a:gd name="connsiteY2630" fmla="*/ 3193844 h 3485424"/>
                <a:gd name="connsiteX2631" fmla="*/ 883542 w 3485425"/>
                <a:gd name="connsiteY2631" fmla="*/ 3188181 h 3485424"/>
                <a:gd name="connsiteX2632" fmla="*/ 883519 w 3485425"/>
                <a:gd name="connsiteY2632" fmla="*/ 3187853 h 3485424"/>
                <a:gd name="connsiteX2633" fmla="*/ 883452 w 3485425"/>
                <a:gd name="connsiteY2633" fmla="*/ 3187718 h 3485424"/>
                <a:gd name="connsiteX2634" fmla="*/ 872024 w 3485425"/>
                <a:gd name="connsiteY2634" fmla="*/ 3145069 h 3485424"/>
                <a:gd name="connsiteX2635" fmla="*/ 828933 w 3485425"/>
                <a:gd name="connsiteY2635" fmla="*/ 3153703 h 3485424"/>
                <a:gd name="connsiteX2636" fmla="*/ 828373 w 3485425"/>
                <a:gd name="connsiteY2636" fmla="*/ 3153933 h 3485424"/>
                <a:gd name="connsiteX2637" fmla="*/ 821371 w 3485425"/>
                <a:gd name="connsiteY2637" fmla="*/ 3152550 h 3485424"/>
                <a:gd name="connsiteX2638" fmla="*/ 796748 w 3485425"/>
                <a:gd name="connsiteY2638" fmla="*/ 3136147 h 3485424"/>
                <a:gd name="connsiteX2639" fmla="*/ 792775 w 3485425"/>
                <a:gd name="connsiteY2639" fmla="*/ 3130218 h 3485424"/>
                <a:gd name="connsiteX2640" fmla="*/ 792773 w 3485425"/>
                <a:gd name="connsiteY2640" fmla="*/ 3129889 h 3485424"/>
                <a:gd name="connsiteX2641" fmla="*/ 792714 w 3485425"/>
                <a:gd name="connsiteY2641" fmla="*/ 3129749 h 3485424"/>
                <a:gd name="connsiteX2642" fmla="*/ 783573 w 3485425"/>
                <a:gd name="connsiteY2642" fmla="*/ 3084125 h 3485424"/>
                <a:gd name="connsiteX2643" fmla="*/ 737647 w 3485425"/>
                <a:gd name="connsiteY2643" fmla="*/ 3090203 h 3485424"/>
                <a:gd name="connsiteX2644" fmla="*/ 737073 w 3485425"/>
                <a:gd name="connsiteY2644" fmla="*/ 3090395 h 3485424"/>
                <a:gd name="connsiteX2645" fmla="*/ 730178 w 3485425"/>
                <a:gd name="connsiteY2645" fmla="*/ 3088553 h 3485424"/>
                <a:gd name="connsiteX2646" fmla="*/ 706693 w 3485425"/>
                <a:gd name="connsiteY2646" fmla="*/ 3070558 h 3485424"/>
                <a:gd name="connsiteX2647" fmla="*/ 703120 w 3485425"/>
                <a:gd name="connsiteY2647" fmla="*/ 3064379 h 3485424"/>
                <a:gd name="connsiteX2648" fmla="*/ 703140 w 3485425"/>
                <a:gd name="connsiteY2648" fmla="*/ 3064051 h 3485424"/>
                <a:gd name="connsiteX2649" fmla="*/ 703091 w 3485425"/>
                <a:gd name="connsiteY2649" fmla="*/ 3063907 h 3485424"/>
                <a:gd name="connsiteX2650" fmla="*/ 697096 w 3485425"/>
                <a:gd name="connsiteY2650" fmla="*/ 3018610 h 3485424"/>
                <a:gd name="connsiteX2651" fmla="*/ 651709 w 3485425"/>
                <a:gd name="connsiteY2651" fmla="*/ 3021617 h 3485424"/>
                <a:gd name="connsiteX2652" fmla="*/ 651123 w 3485425"/>
                <a:gd name="connsiteY2652" fmla="*/ 3021772 h 3485424"/>
                <a:gd name="connsiteX2653" fmla="*/ 644363 w 3485425"/>
                <a:gd name="connsiteY2653" fmla="*/ 3019482 h 3485424"/>
                <a:gd name="connsiteX2654" fmla="*/ 622105 w 3485425"/>
                <a:gd name="connsiteY2654" fmla="*/ 2999991 h 3485424"/>
                <a:gd name="connsiteX2655" fmla="*/ 618944 w 3485425"/>
                <a:gd name="connsiteY2655" fmla="*/ 2993592 h 3485424"/>
                <a:gd name="connsiteX2656" fmla="*/ 618986 w 3485425"/>
                <a:gd name="connsiteY2656" fmla="*/ 2993265 h 3485424"/>
                <a:gd name="connsiteX2657" fmla="*/ 618946 w 3485425"/>
                <a:gd name="connsiteY2657" fmla="*/ 2993119 h 3485424"/>
                <a:gd name="connsiteX2658" fmla="*/ 615869 w 3485425"/>
                <a:gd name="connsiteY2658" fmla="*/ 2946689 h 3485424"/>
                <a:gd name="connsiteX2659" fmla="*/ 569543 w 3485425"/>
                <a:gd name="connsiteY2659" fmla="*/ 2946690 h 3485424"/>
                <a:gd name="connsiteX2660" fmla="*/ 568949 w 3485425"/>
                <a:gd name="connsiteY2660" fmla="*/ 2946805 h 3485424"/>
                <a:gd name="connsiteX2661" fmla="*/ 562355 w 3485425"/>
                <a:gd name="connsiteY2661" fmla="*/ 2944074 h 3485424"/>
                <a:gd name="connsiteX2662" fmla="*/ 541434 w 3485425"/>
                <a:gd name="connsiteY2662" fmla="*/ 2923153 h 3485424"/>
                <a:gd name="connsiteX2663" fmla="*/ 538703 w 3485425"/>
                <a:gd name="connsiteY2663" fmla="*/ 2916559 h 3485424"/>
                <a:gd name="connsiteX2664" fmla="*/ 538766 w 3485425"/>
                <a:gd name="connsiteY2664" fmla="*/ 2916236 h 3485424"/>
                <a:gd name="connsiteX2665" fmla="*/ 538736 w 3485425"/>
                <a:gd name="connsiteY2665" fmla="*/ 2916088 h 3485424"/>
                <a:gd name="connsiteX2666" fmla="*/ 538736 w 3485425"/>
                <a:gd name="connsiteY2666" fmla="*/ 2871934 h 3485424"/>
                <a:gd name="connsiteX2667" fmla="*/ 494877 w 3485425"/>
                <a:gd name="connsiteY2667" fmla="*/ 2869121 h 3485424"/>
                <a:gd name="connsiteX2668" fmla="*/ 494277 w 3485425"/>
                <a:gd name="connsiteY2668" fmla="*/ 2869198 h 3485424"/>
                <a:gd name="connsiteX2669" fmla="*/ 487872 w 3485425"/>
                <a:gd name="connsiteY2669" fmla="*/ 2866050 h 3485424"/>
                <a:gd name="connsiteX2670" fmla="*/ 468333 w 3485425"/>
                <a:gd name="connsiteY2670" fmla="*/ 2843833 h 3485424"/>
                <a:gd name="connsiteX2671" fmla="*/ 466029 w 3485425"/>
                <a:gd name="connsiteY2671" fmla="*/ 2837078 h 3485424"/>
                <a:gd name="connsiteX2672" fmla="*/ 466113 w 3485425"/>
                <a:gd name="connsiteY2672" fmla="*/ 2836759 h 3485424"/>
                <a:gd name="connsiteX2673" fmla="*/ 466093 w 3485425"/>
                <a:gd name="connsiteY2673" fmla="*/ 2836610 h 3485424"/>
                <a:gd name="connsiteX2674" fmla="*/ 469071 w 3485425"/>
                <a:gd name="connsiteY2674" fmla="*/ 2790174 h 3485424"/>
                <a:gd name="connsiteX2675" fmla="*/ 423137 w 3485425"/>
                <a:gd name="connsiteY2675" fmla="*/ 2784158 h 3485424"/>
                <a:gd name="connsiteX2676" fmla="*/ 422534 w 3485425"/>
                <a:gd name="connsiteY2676" fmla="*/ 2784196 h 3485424"/>
                <a:gd name="connsiteX2677" fmla="*/ 416350 w 3485425"/>
                <a:gd name="connsiteY2677" fmla="*/ 2780631 h 3485424"/>
                <a:gd name="connsiteX2678" fmla="*/ 398323 w 3485425"/>
                <a:gd name="connsiteY2678" fmla="*/ 2757171 h 3485424"/>
                <a:gd name="connsiteX2679" fmla="*/ 396471 w 3485425"/>
                <a:gd name="connsiteY2679" fmla="*/ 2750279 h 3485424"/>
                <a:gd name="connsiteX2680" fmla="*/ 396575 w 3485425"/>
                <a:gd name="connsiteY2680" fmla="*/ 2749966 h 3485424"/>
                <a:gd name="connsiteX2681" fmla="*/ 396565 w 3485425"/>
                <a:gd name="connsiteY2681" fmla="*/ 2749815 h 3485424"/>
                <a:gd name="connsiteX2682" fmla="*/ 402498 w 3485425"/>
                <a:gd name="connsiteY2682" fmla="*/ 2704509 h 3485424"/>
                <a:gd name="connsiteX2683" fmla="*/ 357878 w 3485425"/>
                <a:gd name="connsiteY2683" fmla="*/ 2695666 h 3485424"/>
                <a:gd name="connsiteX2684" fmla="*/ 357273 w 3485425"/>
                <a:gd name="connsiteY2684" fmla="*/ 2695664 h 3485424"/>
                <a:gd name="connsiteX2685" fmla="*/ 351336 w 3485425"/>
                <a:gd name="connsiteY2685" fmla="*/ 2691703 h 3485424"/>
                <a:gd name="connsiteX2686" fmla="*/ 334881 w 3485425"/>
                <a:gd name="connsiteY2686" fmla="*/ 2667115 h 3485424"/>
                <a:gd name="connsiteX2687" fmla="*/ 333484 w 3485425"/>
                <a:gd name="connsiteY2687" fmla="*/ 2660116 h 3485424"/>
                <a:gd name="connsiteX2688" fmla="*/ 333608 w 3485425"/>
                <a:gd name="connsiteY2688" fmla="*/ 2659811 h 3485424"/>
                <a:gd name="connsiteX2689" fmla="*/ 333608 w 3485425"/>
                <a:gd name="connsiteY2689" fmla="*/ 2659660 h 3485424"/>
                <a:gd name="connsiteX2690" fmla="*/ 342653 w 3485425"/>
                <a:gd name="connsiteY2690" fmla="*/ 2614016 h 3485424"/>
                <a:gd name="connsiteX2691" fmla="*/ 297906 w 3485425"/>
                <a:gd name="connsiteY2691" fmla="*/ 2602026 h 3485424"/>
                <a:gd name="connsiteX2692" fmla="*/ 297302 w 3485425"/>
                <a:gd name="connsiteY2692" fmla="*/ 2601984 h 3485424"/>
                <a:gd name="connsiteX2693" fmla="*/ 291639 w 3485425"/>
                <a:gd name="connsiteY2693" fmla="*/ 2597639 h 3485424"/>
                <a:gd name="connsiteX2694" fmla="*/ 276847 w 3485425"/>
                <a:gd name="connsiteY2694" fmla="*/ 2572016 h 3485424"/>
                <a:gd name="connsiteX2695" fmla="*/ 275915 w 3485425"/>
                <a:gd name="connsiteY2695" fmla="*/ 2564940 h 3485424"/>
                <a:gd name="connsiteX2696" fmla="*/ 276059 w 3485425"/>
                <a:gd name="connsiteY2696" fmla="*/ 2564644 h 3485424"/>
                <a:gd name="connsiteX2697" fmla="*/ 276068 w 3485425"/>
                <a:gd name="connsiteY2697" fmla="*/ 2564493 h 3485424"/>
                <a:gd name="connsiteX2698" fmla="*/ 287497 w 3485425"/>
                <a:gd name="connsiteY2698" fmla="*/ 2521845 h 3485424"/>
                <a:gd name="connsiteX2699" fmla="*/ 245861 w 3485425"/>
                <a:gd name="connsiteY2699" fmla="*/ 2507776 h 3485424"/>
                <a:gd name="connsiteX2700" fmla="*/ 245261 w 3485425"/>
                <a:gd name="connsiteY2700" fmla="*/ 2507695 h 3485424"/>
                <a:gd name="connsiteX2701" fmla="*/ 239888 w 3485425"/>
                <a:gd name="connsiteY2701" fmla="*/ 2502997 h 3485424"/>
                <a:gd name="connsiteX2702" fmla="*/ 226766 w 3485425"/>
                <a:gd name="connsiteY2702" fmla="*/ 2476480 h 3485424"/>
                <a:gd name="connsiteX2703" fmla="*/ 226289 w 3485425"/>
                <a:gd name="connsiteY2703" fmla="*/ 2469359 h 3485424"/>
                <a:gd name="connsiteX2704" fmla="*/ 226452 w 3485425"/>
                <a:gd name="connsiteY2704" fmla="*/ 2469073 h 3485424"/>
                <a:gd name="connsiteX2705" fmla="*/ 226471 w 3485425"/>
                <a:gd name="connsiteY2705" fmla="*/ 2468923 h 3485424"/>
                <a:gd name="connsiteX2706" fmla="*/ 241367 w 3485425"/>
                <a:gd name="connsiteY2706" fmla="*/ 2424839 h 3485424"/>
                <a:gd name="connsiteX2707" fmla="*/ 198555 w 3485425"/>
                <a:gd name="connsiteY2707" fmla="*/ 2407140 h 3485424"/>
                <a:gd name="connsiteX2708" fmla="*/ 197962 w 3485425"/>
                <a:gd name="connsiteY2708" fmla="*/ 2407020 h 3485424"/>
                <a:gd name="connsiteX2709" fmla="*/ 192911 w 3485425"/>
                <a:gd name="connsiteY2709" fmla="*/ 2401976 h 3485424"/>
                <a:gd name="connsiteX2710" fmla="*/ 181570 w 3485425"/>
                <a:gd name="connsiteY2710" fmla="*/ 2374650 h 3485424"/>
                <a:gd name="connsiteX2711" fmla="*/ 181565 w 3485425"/>
                <a:gd name="connsiteY2711" fmla="*/ 2367513 h 3485424"/>
                <a:gd name="connsiteX2712" fmla="*/ 181747 w 3485425"/>
                <a:gd name="connsiteY2712" fmla="*/ 2367238 h 3485424"/>
                <a:gd name="connsiteX2713" fmla="*/ 181776 w 3485425"/>
                <a:gd name="connsiteY2713" fmla="*/ 2367089 h 3485424"/>
                <a:gd name="connsiteX2714" fmla="*/ 199234 w 3485425"/>
                <a:gd name="connsiteY2714" fmla="*/ 2324864 h 3485424"/>
                <a:gd name="connsiteX2715" fmla="*/ 158423 w 3485425"/>
                <a:gd name="connsiteY2715" fmla="*/ 2304774 h 3485424"/>
                <a:gd name="connsiteX2716" fmla="*/ 157839 w 3485425"/>
                <a:gd name="connsiteY2716" fmla="*/ 2304616 h 3485424"/>
                <a:gd name="connsiteX2717" fmla="*/ 153129 w 3485425"/>
                <a:gd name="connsiteY2717" fmla="*/ 2299253 h 3485424"/>
                <a:gd name="connsiteX2718" fmla="*/ 143599 w 3485425"/>
                <a:gd name="connsiteY2718" fmla="*/ 2271244 h 3485424"/>
                <a:gd name="connsiteX2719" fmla="*/ 144061 w 3485425"/>
                <a:gd name="connsiteY2719" fmla="*/ 2264121 h 3485424"/>
                <a:gd name="connsiteX2720" fmla="*/ 144260 w 3485425"/>
                <a:gd name="connsiteY2720" fmla="*/ 2263859 h 3485424"/>
                <a:gd name="connsiteX2721" fmla="*/ 144298 w 3485425"/>
                <a:gd name="connsiteY2721" fmla="*/ 2263713 h 3485424"/>
                <a:gd name="connsiteX2722" fmla="*/ 164850 w 3485425"/>
                <a:gd name="connsiteY2722" fmla="*/ 2221965 h 3485424"/>
                <a:gd name="connsiteX2723" fmla="*/ 124729 w 3485425"/>
                <a:gd name="connsiteY2723" fmla="*/ 2198802 h 3485424"/>
                <a:gd name="connsiteX2724" fmla="*/ 124157 w 3485425"/>
                <a:gd name="connsiteY2724" fmla="*/ 2198605 h 3485424"/>
                <a:gd name="connsiteX2725" fmla="*/ 119812 w 3485425"/>
                <a:gd name="connsiteY2725" fmla="*/ 2192943 h 3485424"/>
                <a:gd name="connsiteX2726" fmla="*/ 112155 w 3485425"/>
                <a:gd name="connsiteY2726" fmla="*/ 2164365 h 3485424"/>
                <a:gd name="connsiteX2727" fmla="*/ 113086 w 3485425"/>
                <a:gd name="connsiteY2727" fmla="*/ 2157288 h 3485424"/>
                <a:gd name="connsiteX2728" fmla="*/ 113302 w 3485425"/>
                <a:gd name="connsiteY2728" fmla="*/ 2157040 h 3485424"/>
                <a:gd name="connsiteX2729" fmla="*/ 113350 w 3485425"/>
                <a:gd name="connsiteY2729" fmla="*/ 2156897 h 3485424"/>
                <a:gd name="connsiteX2730" fmla="*/ 135428 w 3485425"/>
                <a:gd name="connsiteY2730" fmla="*/ 2118658 h 3485424"/>
                <a:gd name="connsiteX2731" fmla="*/ 98852 w 3485425"/>
                <a:gd name="connsiteY2731" fmla="*/ 2094293 h 3485424"/>
                <a:gd name="connsiteX2732" fmla="*/ 98293 w 3485425"/>
                <a:gd name="connsiteY2732" fmla="*/ 2094060 h 3485424"/>
                <a:gd name="connsiteX2733" fmla="*/ 94320 w 3485425"/>
                <a:gd name="connsiteY2733" fmla="*/ 2088131 h 3485424"/>
                <a:gd name="connsiteX2734" fmla="*/ 88508 w 3485425"/>
                <a:gd name="connsiteY2734" fmla="*/ 2059121 h 3485424"/>
                <a:gd name="connsiteX2735" fmla="*/ 89890 w 3485425"/>
                <a:gd name="connsiteY2735" fmla="*/ 2052119 h 3485424"/>
                <a:gd name="connsiteX2736" fmla="*/ 90121 w 3485425"/>
                <a:gd name="connsiteY2736" fmla="*/ 2051885 h 3485424"/>
                <a:gd name="connsiteX2737" fmla="*/ 90179 w 3485425"/>
                <a:gd name="connsiteY2737" fmla="*/ 2051745 h 3485424"/>
                <a:gd name="connsiteX2738" fmla="*/ 115976 w 3485425"/>
                <a:gd name="connsiteY2738" fmla="*/ 2013020 h 3485424"/>
                <a:gd name="connsiteX2739" fmla="*/ 79204 w 3485425"/>
                <a:gd name="connsiteY2739" fmla="*/ 1984843 h 3485424"/>
                <a:gd name="connsiteX2740" fmla="*/ 78662 w 3485425"/>
                <a:gd name="connsiteY2740" fmla="*/ 1984573 h 3485424"/>
                <a:gd name="connsiteX2741" fmla="*/ 75089 w 3485425"/>
                <a:gd name="connsiteY2741" fmla="*/ 1978395 h 3485424"/>
                <a:gd name="connsiteX2742" fmla="*/ 71208 w 3485425"/>
                <a:gd name="connsiteY2742" fmla="*/ 1949065 h 3485424"/>
                <a:gd name="connsiteX2743" fmla="*/ 73050 w 3485425"/>
                <a:gd name="connsiteY2743" fmla="*/ 1942169 h 3485424"/>
                <a:gd name="connsiteX2744" fmla="*/ 73296 w 3485425"/>
                <a:gd name="connsiteY2744" fmla="*/ 1941951 h 3485424"/>
                <a:gd name="connsiteX2745" fmla="*/ 73363 w 3485425"/>
                <a:gd name="connsiteY2745" fmla="*/ 1941815 h 3485424"/>
                <a:gd name="connsiteX2746" fmla="*/ 101155 w 3485425"/>
                <a:gd name="connsiteY2746" fmla="*/ 1905545 h 3485424"/>
                <a:gd name="connsiteX2747" fmla="*/ 66934 w 3485425"/>
                <a:gd name="connsiteY2747" fmla="*/ 1875577 h 3485424"/>
                <a:gd name="connsiteX2748" fmla="*/ 66411 w 3485425"/>
                <a:gd name="connsiteY2748" fmla="*/ 1875273 h 3485424"/>
                <a:gd name="connsiteX2749" fmla="*/ 63250 w 3485425"/>
                <a:gd name="connsiteY2749" fmla="*/ 1868874 h 3485424"/>
                <a:gd name="connsiteX2750" fmla="*/ 61294 w 3485425"/>
                <a:gd name="connsiteY2750" fmla="*/ 1839353 h 3485424"/>
                <a:gd name="connsiteX2751" fmla="*/ 63584 w 3485425"/>
                <a:gd name="connsiteY2751" fmla="*/ 1832592 h 3485424"/>
                <a:gd name="connsiteX2752" fmla="*/ 63844 w 3485425"/>
                <a:gd name="connsiteY2752" fmla="*/ 1832391 h 3485424"/>
                <a:gd name="connsiteX2753" fmla="*/ 63919 w 3485425"/>
                <a:gd name="connsiteY2753" fmla="*/ 1832260 h 3485424"/>
                <a:gd name="connsiteX2754" fmla="*/ 94574 w 3485425"/>
                <a:gd name="connsiteY2754" fmla="*/ 1797254 h 3485424"/>
                <a:gd name="connsiteX2755" fmla="*/ 61816 w 3485425"/>
                <a:gd name="connsiteY2755" fmla="*/ 1764496 h 3485424"/>
                <a:gd name="connsiteX2756" fmla="*/ 61314 w 3485425"/>
                <a:gd name="connsiteY2756" fmla="*/ 1764158 h 3485424"/>
                <a:gd name="connsiteX2757" fmla="*/ 58583 w 3485425"/>
                <a:gd name="connsiteY2757" fmla="*/ 1757564 h 3485424"/>
                <a:gd name="connsiteX2758" fmla="*/ 58583 w 3485425"/>
                <a:gd name="connsiteY2758" fmla="*/ 1727977 h 3485424"/>
                <a:gd name="connsiteX2759" fmla="*/ 61314 w 3485425"/>
                <a:gd name="connsiteY2759" fmla="*/ 1721384 h 3485424"/>
                <a:gd name="connsiteX2760" fmla="*/ 61587 w 3485425"/>
                <a:gd name="connsiteY2760" fmla="*/ 1721200 h 3485424"/>
                <a:gd name="connsiteX2761" fmla="*/ 61671 w 3485425"/>
                <a:gd name="connsiteY2761" fmla="*/ 1721073 h 3485424"/>
                <a:gd name="connsiteX2762" fmla="*/ 92892 w 3485425"/>
                <a:gd name="connsiteY2762" fmla="*/ 1689852 h 3485424"/>
                <a:gd name="connsiteX2763" fmla="*/ 63869 w 3485425"/>
                <a:gd name="connsiteY2763" fmla="*/ 1656851 h 3485424"/>
                <a:gd name="connsiteX2764" fmla="*/ 63390 w 3485425"/>
                <a:gd name="connsiteY2764" fmla="*/ 1656481 h 3485424"/>
                <a:gd name="connsiteX2765" fmla="*/ 61087 w 3485425"/>
                <a:gd name="connsiteY2765" fmla="*/ 1649726 h 3485424"/>
                <a:gd name="connsiteX2766" fmla="*/ 62980 w 3485425"/>
                <a:gd name="connsiteY2766" fmla="*/ 1620200 h 3485424"/>
                <a:gd name="connsiteX2767" fmla="*/ 66128 w 3485425"/>
                <a:gd name="connsiteY2767" fmla="*/ 1613794 h 3485424"/>
                <a:gd name="connsiteX2768" fmla="*/ 66412 w 3485425"/>
                <a:gd name="connsiteY2768" fmla="*/ 1613628 h 3485424"/>
                <a:gd name="connsiteX2769" fmla="*/ 66504 w 3485425"/>
                <a:gd name="connsiteY2769" fmla="*/ 1613508 h 3485424"/>
                <a:gd name="connsiteX2770" fmla="*/ 101446 w 3485425"/>
                <a:gd name="connsiteY2770" fmla="*/ 1582779 h 3485424"/>
                <a:gd name="connsiteX2771" fmla="*/ 73219 w 3485425"/>
                <a:gd name="connsiteY2771" fmla="*/ 1546045 h 3485424"/>
                <a:gd name="connsiteX2772" fmla="*/ 72765 w 3485425"/>
                <a:gd name="connsiteY2772" fmla="*/ 1545644 h 3485424"/>
                <a:gd name="connsiteX2773" fmla="*/ 70913 w 3485425"/>
                <a:gd name="connsiteY2773" fmla="*/ 1538751 h 3485424"/>
                <a:gd name="connsiteX2774" fmla="*/ 74756 w 3485425"/>
                <a:gd name="connsiteY2774" fmla="*/ 1509416 h 3485424"/>
                <a:gd name="connsiteX2775" fmla="*/ 78320 w 3485425"/>
                <a:gd name="connsiteY2775" fmla="*/ 1503232 h 3485424"/>
                <a:gd name="connsiteX2776" fmla="*/ 78614 w 3485425"/>
                <a:gd name="connsiteY2776" fmla="*/ 1503085 h 3485424"/>
                <a:gd name="connsiteX2777" fmla="*/ 78714 w 3485425"/>
                <a:gd name="connsiteY2777" fmla="*/ 1502971 h 3485424"/>
                <a:gd name="connsiteX2778" fmla="*/ 114945 w 3485425"/>
                <a:gd name="connsiteY2778" fmla="*/ 1475131 h 3485424"/>
                <a:gd name="connsiteX2779" fmla="*/ 89647 w 3485425"/>
                <a:gd name="connsiteY2779" fmla="*/ 1437327 h 3485424"/>
                <a:gd name="connsiteX2780" fmla="*/ 89220 w 3485425"/>
                <a:gd name="connsiteY2780" fmla="*/ 1436898 h 3485424"/>
                <a:gd name="connsiteX2781" fmla="*/ 87823 w 3485425"/>
                <a:gd name="connsiteY2781" fmla="*/ 1429899 h 3485424"/>
                <a:gd name="connsiteX2782" fmla="*/ 93574 w 3485425"/>
                <a:gd name="connsiteY2782" fmla="*/ 1400877 h 3485424"/>
                <a:gd name="connsiteX2783" fmla="*/ 97535 w 3485425"/>
                <a:gd name="connsiteY2783" fmla="*/ 1394940 h 3485424"/>
                <a:gd name="connsiteX2784" fmla="*/ 97839 w 3485425"/>
                <a:gd name="connsiteY2784" fmla="*/ 1394812 h 3485424"/>
                <a:gd name="connsiteX2785" fmla="*/ 97945 w 3485425"/>
                <a:gd name="connsiteY2785" fmla="*/ 1394705 h 3485424"/>
                <a:gd name="connsiteX2786" fmla="*/ 136617 w 3485425"/>
                <a:gd name="connsiteY2786" fmla="*/ 1368826 h 3485424"/>
                <a:gd name="connsiteX2787" fmla="*/ 113453 w 3485425"/>
                <a:gd name="connsiteY2787" fmla="*/ 1328706 h 3485424"/>
                <a:gd name="connsiteX2788" fmla="*/ 113056 w 3485425"/>
                <a:gd name="connsiteY2788" fmla="*/ 1328249 h 3485424"/>
                <a:gd name="connsiteX2789" fmla="*/ 112124 w 3485425"/>
                <a:gd name="connsiteY2789" fmla="*/ 1321173 h 3485424"/>
                <a:gd name="connsiteX2790" fmla="*/ 119782 w 3485425"/>
                <a:gd name="connsiteY2790" fmla="*/ 1292595 h 3485424"/>
                <a:gd name="connsiteX2791" fmla="*/ 124127 w 3485425"/>
                <a:gd name="connsiteY2791" fmla="*/ 1286932 h 3485424"/>
                <a:gd name="connsiteX2792" fmla="*/ 124438 w 3485425"/>
                <a:gd name="connsiteY2792" fmla="*/ 1286826 h 3485424"/>
                <a:gd name="connsiteX2793" fmla="*/ 124552 w 3485425"/>
                <a:gd name="connsiteY2793" fmla="*/ 1286725 h 3485424"/>
                <a:gd name="connsiteX2794" fmla="*/ 162790 w 3485425"/>
                <a:gd name="connsiteY2794" fmla="*/ 1264648 h 3485424"/>
                <a:gd name="connsiteX2795" fmla="*/ 143297 w 3485425"/>
                <a:gd name="connsiteY2795" fmla="*/ 1225260 h 3485424"/>
                <a:gd name="connsiteX2796" fmla="*/ 142930 w 3485425"/>
                <a:gd name="connsiteY2796" fmla="*/ 1224779 h 3485424"/>
                <a:gd name="connsiteX2797" fmla="*/ 142453 w 3485425"/>
                <a:gd name="connsiteY2797" fmla="*/ 1217657 h 3485424"/>
                <a:gd name="connsiteX2798" fmla="*/ 151924 w 3485425"/>
                <a:gd name="connsiteY2798" fmla="*/ 1189628 h 3485424"/>
                <a:gd name="connsiteX2799" fmla="*/ 156623 w 3485425"/>
                <a:gd name="connsiteY2799" fmla="*/ 1184255 h 3485424"/>
                <a:gd name="connsiteX2800" fmla="*/ 156940 w 3485425"/>
                <a:gd name="connsiteY2800" fmla="*/ 1184168 h 3485424"/>
                <a:gd name="connsiteX2801" fmla="*/ 157060 w 3485425"/>
                <a:gd name="connsiteY2801" fmla="*/ 1184076 h 3485424"/>
                <a:gd name="connsiteX2802" fmla="*/ 198764 w 3485425"/>
                <a:gd name="connsiteY2802" fmla="*/ 1163437 h 3485424"/>
                <a:gd name="connsiteX2803" fmla="*/ 181006 w 3485425"/>
                <a:gd name="connsiteY2803" fmla="*/ 1120650 h 3485424"/>
                <a:gd name="connsiteX2804" fmla="*/ 180672 w 3485425"/>
                <a:gd name="connsiteY2804" fmla="*/ 1120145 h 3485424"/>
                <a:gd name="connsiteX2805" fmla="*/ 180667 w 3485425"/>
                <a:gd name="connsiteY2805" fmla="*/ 1113008 h 3485424"/>
                <a:gd name="connsiteX2806" fmla="*/ 191971 w 3485425"/>
                <a:gd name="connsiteY2806" fmla="*/ 1085666 h 3485424"/>
                <a:gd name="connsiteX2807" fmla="*/ 197014 w 3485425"/>
                <a:gd name="connsiteY2807" fmla="*/ 1080616 h 3485424"/>
                <a:gd name="connsiteX2808" fmla="*/ 197337 w 3485425"/>
                <a:gd name="connsiteY2808" fmla="*/ 1080550 h 3485424"/>
                <a:gd name="connsiteX2809" fmla="*/ 197462 w 3485425"/>
                <a:gd name="connsiteY2809" fmla="*/ 1080465 h 3485424"/>
                <a:gd name="connsiteX2810" fmla="*/ 239665 w 3485425"/>
                <a:gd name="connsiteY2810" fmla="*/ 1062951 h 3485424"/>
                <a:gd name="connsiteX2811" fmla="*/ 225013 w 3485425"/>
                <a:gd name="connsiteY2811" fmla="*/ 1019888 h 3485424"/>
                <a:gd name="connsiteX2812" fmla="*/ 224712 w 3485425"/>
                <a:gd name="connsiteY2812" fmla="*/ 1019363 h 3485424"/>
                <a:gd name="connsiteX2813" fmla="*/ 225174 w 3485425"/>
                <a:gd name="connsiteY2813" fmla="*/ 1012240 h 3485424"/>
                <a:gd name="connsiteX2814" fmla="*/ 238241 w 3485425"/>
                <a:gd name="connsiteY2814" fmla="*/ 985696 h 3485424"/>
                <a:gd name="connsiteX2815" fmla="*/ 243604 w 3485425"/>
                <a:gd name="connsiteY2815" fmla="*/ 980986 h 3485424"/>
                <a:gd name="connsiteX2816" fmla="*/ 243930 w 3485425"/>
                <a:gd name="connsiteY2816" fmla="*/ 980942 h 3485424"/>
                <a:gd name="connsiteX2817" fmla="*/ 244060 w 3485425"/>
                <a:gd name="connsiteY2817" fmla="*/ 980865 h 3485424"/>
                <a:gd name="connsiteX2818" fmla="*/ 288112 w 3485425"/>
                <a:gd name="connsiteY2818" fmla="*/ 965877 h 3485424"/>
                <a:gd name="connsiteX2819" fmla="*/ 276122 w 3485425"/>
                <a:gd name="connsiteY2819" fmla="*/ 921129 h 3485424"/>
                <a:gd name="connsiteX2820" fmla="*/ 275857 w 3485425"/>
                <a:gd name="connsiteY2820" fmla="*/ 920585 h 3485424"/>
                <a:gd name="connsiteX2821" fmla="*/ 276788 w 3485425"/>
                <a:gd name="connsiteY2821" fmla="*/ 913509 h 3485424"/>
                <a:gd name="connsiteX2822" fmla="*/ 291581 w 3485425"/>
                <a:gd name="connsiteY2822" fmla="*/ 887886 h 3485424"/>
                <a:gd name="connsiteX2823" fmla="*/ 297243 w 3485425"/>
                <a:gd name="connsiteY2823" fmla="*/ 883541 h 3485424"/>
                <a:gd name="connsiteX2824" fmla="*/ 297572 w 3485425"/>
                <a:gd name="connsiteY2824" fmla="*/ 883519 h 3485424"/>
                <a:gd name="connsiteX2825" fmla="*/ 297707 w 3485425"/>
                <a:gd name="connsiteY2825" fmla="*/ 883451 h 3485424"/>
                <a:gd name="connsiteX2826" fmla="*/ 340356 w 3485425"/>
                <a:gd name="connsiteY2826" fmla="*/ 872023 h 3485424"/>
                <a:gd name="connsiteX2827" fmla="*/ 331722 w 3485425"/>
                <a:gd name="connsiteY2827" fmla="*/ 828932 h 3485424"/>
                <a:gd name="connsiteX2828" fmla="*/ 331492 w 3485425"/>
                <a:gd name="connsiteY2828" fmla="*/ 828373 h 3485424"/>
                <a:gd name="connsiteX2829" fmla="*/ 332875 w 3485425"/>
                <a:gd name="connsiteY2829" fmla="*/ 821370 h 3485424"/>
                <a:gd name="connsiteX2830" fmla="*/ 349278 w 3485425"/>
                <a:gd name="connsiteY2830" fmla="*/ 796748 h 3485424"/>
                <a:gd name="connsiteX2831" fmla="*/ 355207 w 3485425"/>
                <a:gd name="connsiteY2831" fmla="*/ 792774 h 3485424"/>
                <a:gd name="connsiteX2832" fmla="*/ 355536 w 3485425"/>
                <a:gd name="connsiteY2832" fmla="*/ 792772 h 3485424"/>
                <a:gd name="connsiteX2833" fmla="*/ 355676 w 3485425"/>
                <a:gd name="connsiteY2833" fmla="*/ 792714 h 3485424"/>
                <a:gd name="connsiteX2834" fmla="*/ 401300 w 3485425"/>
                <a:gd name="connsiteY2834" fmla="*/ 783572 h 3485424"/>
                <a:gd name="connsiteX2835" fmla="*/ 395222 w 3485425"/>
                <a:gd name="connsiteY2835" fmla="*/ 737646 h 3485424"/>
                <a:gd name="connsiteX2836" fmla="*/ 395030 w 3485425"/>
                <a:gd name="connsiteY2836" fmla="*/ 737072 h 3485424"/>
                <a:gd name="connsiteX2837" fmla="*/ 396872 w 3485425"/>
                <a:gd name="connsiteY2837" fmla="*/ 730177 h 3485424"/>
                <a:gd name="connsiteX2838" fmla="*/ 414867 w 3485425"/>
                <a:gd name="connsiteY2838" fmla="*/ 706693 h 3485424"/>
                <a:gd name="connsiteX2839" fmla="*/ 421046 w 3485425"/>
                <a:gd name="connsiteY2839" fmla="*/ 703120 h 3485424"/>
                <a:gd name="connsiteX2840" fmla="*/ 421375 w 3485425"/>
                <a:gd name="connsiteY2840" fmla="*/ 703140 h 3485424"/>
                <a:gd name="connsiteX2841" fmla="*/ 421517 w 3485425"/>
                <a:gd name="connsiteY2841" fmla="*/ 703090 h 3485424"/>
                <a:gd name="connsiteX2842" fmla="*/ 466815 w 3485425"/>
                <a:gd name="connsiteY2842" fmla="*/ 697096 h 3485424"/>
                <a:gd name="connsiteX2843" fmla="*/ 463808 w 3485425"/>
                <a:gd name="connsiteY2843" fmla="*/ 651708 h 3485424"/>
                <a:gd name="connsiteX2844" fmla="*/ 463653 w 3485425"/>
                <a:gd name="connsiteY2844" fmla="*/ 651123 h 3485424"/>
                <a:gd name="connsiteX2845" fmla="*/ 465943 w 3485425"/>
                <a:gd name="connsiteY2845" fmla="*/ 644363 h 3485424"/>
                <a:gd name="connsiteX2846" fmla="*/ 485435 w 3485425"/>
                <a:gd name="connsiteY2846" fmla="*/ 622105 h 3485424"/>
                <a:gd name="connsiteX2847" fmla="*/ 491833 w 3485425"/>
                <a:gd name="connsiteY2847" fmla="*/ 618943 h 3485424"/>
                <a:gd name="connsiteX2848" fmla="*/ 492160 w 3485425"/>
                <a:gd name="connsiteY2848" fmla="*/ 618985 h 3485424"/>
                <a:gd name="connsiteX2849" fmla="*/ 492306 w 3485425"/>
                <a:gd name="connsiteY2849" fmla="*/ 618945 h 3485424"/>
                <a:gd name="connsiteX2850" fmla="*/ 538736 w 3485425"/>
                <a:gd name="connsiteY2850" fmla="*/ 615869 h 3485424"/>
                <a:gd name="connsiteX2851" fmla="*/ 538736 w 3485425"/>
                <a:gd name="connsiteY2851" fmla="*/ 569543 h 3485424"/>
                <a:gd name="connsiteX2852" fmla="*/ 538620 w 3485425"/>
                <a:gd name="connsiteY2852" fmla="*/ 568948 h 3485424"/>
                <a:gd name="connsiteX2853" fmla="*/ 541352 w 3485425"/>
                <a:gd name="connsiteY2853" fmla="*/ 562354 h 3485424"/>
                <a:gd name="connsiteX2854" fmla="*/ 562272 w 3485425"/>
                <a:gd name="connsiteY2854" fmla="*/ 541434 h 3485424"/>
                <a:gd name="connsiteX2855" fmla="*/ 568866 w 3485425"/>
                <a:gd name="connsiteY2855" fmla="*/ 538702 h 3485424"/>
                <a:gd name="connsiteX2856" fmla="*/ 569189 w 3485425"/>
                <a:gd name="connsiteY2856" fmla="*/ 538765 h 3485424"/>
                <a:gd name="connsiteX2857" fmla="*/ 569338 w 3485425"/>
                <a:gd name="connsiteY2857" fmla="*/ 538735 h 3485424"/>
                <a:gd name="connsiteX2858" fmla="*/ 613491 w 3485425"/>
                <a:gd name="connsiteY2858" fmla="*/ 538735 h 3485424"/>
                <a:gd name="connsiteX2859" fmla="*/ 616305 w 3485425"/>
                <a:gd name="connsiteY2859" fmla="*/ 494877 h 3485424"/>
                <a:gd name="connsiteX2860" fmla="*/ 616227 w 3485425"/>
                <a:gd name="connsiteY2860" fmla="*/ 494277 h 3485424"/>
                <a:gd name="connsiteX2861" fmla="*/ 619375 w 3485425"/>
                <a:gd name="connsiteY2861" fmla="*/ 487871 h 3485424"/>
                <a:gd name="connsiteX2862" fmla="*/ 641592 w 3485425"/>
                <a:gd name="connsiteY2862" fmla="*/ 468332 h 3485424"/>
                <a:gd name="connsiteX2863" fmla="*/ 648347 w 3485425"/>
                <a:gd name="connsiteY2863" fmla="*/ 466029 h 3485424"/>
                <a:gd name="connsiteX2864" fmla="*/ 648666 w 3485425"/>
                <a:gd name="connsiteY2864" fmla="*/ 466112 h 3485424"/>
                <a:gd name="connsiteX2865" fmla="*/ 648816 w 3485425"/>
                <a:gd name="connsiteY2865" fmla="*/ 466092 h 3485424"/>
                <a:gd name="connsiteX2866" fmla="*/ 695251 w 3485425"/>
                <a:gd name="connsiteY2866" fmla="*/ 469071 h 3485424"/>
                <a:gd name="connsiteX2867" fmla="*/ 701267 w 3485425"/>
                <a:gd name="connsiteY2867" fmla="*/ 423137 h 3485424"/>
                <a:gd name="connsiteX2868" fmla="*/ 701229 w 3485425"/>
                <a:gd name="connsiteY2868" fmla="*/ 422533 h 3485424"/>
                <a:gd name="connsiteX2869" fmla="*/ 704794 w 3485425"/>
                <a:gd name="connsiteY2869" fmla="*/ 416349 h 3485424"/>
                <a:gd name="connsiteX2870" fmla="*/ 728253 w 3485425"/>
                <a:gd name="connsiteY2870" fmla="*/ 398322 h 3485424"/>
                <a:gd name="connsiteX2871" fmla="*/ 735146 w 3485425"/>
                <a:gd name="connsiteY2871" fmla="*/ 396470 h 3485424"/>
                <a:gd name="connsiteX2872" fmla="*/ 735459 w 3485425"/>
                <a:gd name="connsiteY2872" fmla="*/ 396574 h 3485424"/>
                <a:gd name="connsiteX2873" fmla="*/ 735610 w 3485425"/>
                <a:gd name="connsiteY2873" fmla="*/ 396564 h 3485424"/>
                <a:gd name="connsiteX2874" fmla="*/ 780917 w 3485425"/>
                <a:gd name="connsiteY2874" fmla="*/ 402498 h 3485424"/>
                <a:gd name="connsiteX2875" fmla="*/ 789759 w 3485425"/>
                <a:gd name="connsiteY2875" fmla="*/ 357878 h 3485424"/>
                <a:gd name="connsiteX2876" fmla="*/ 789761 w 3485425"/>
                <a:gd name="connsiteY2876" fmla="*/ 357273 h 3485424"/>
                <a:gd name="connsiteX2877" fmla="*/ 793722 w 3485425"/>
                <a:gd name="connsiteY2877" fmla="*/ 351335 h 3485424"/>
                <a:gd name="connsiteX2878" fmla="*/ 818310 w 3485425"/>
                <a:gd name="connsiteY2878" fmla="*/ 334880 h 3485424"/>
                <a:gd name="connsiteX2879" fmla="*/ 825309 w 3485425"/>
                <a:gd name="connsiteY2879" fmla="*/ 333483 h 3485424"/>
                <a:gd name="connsiteX2880" fmla="*/ 825614 w 3485425"/>
                <a:gd name="connsiteY2880" fmla="*/ 333608 h 3485424"/>
                <a:gd name="connsiteX2881" fmla="*/ 825766 w 3485425"/>
                <a:gd name="connsiteY2881" fmla="*/ 333607 h 3485424"/>
                <a:gd name="connsiteX2882" fmla="*/ 871409 w 3485425"/>
                <a:gd name="connsiteY2882" fmla="*/ 342653 h 3485424"/>
                <a:gd name="connsiteX2883" fmla="*/ 883399 w 3485425"/>
                <a:gd name="connsiteY2883" fmla="*/ 297905 h 3485424"/>
                <a:gd name="connsiteX2884" fmla="*/ 883441 w 3485425"/>
                <a:gd name="connsiteY2884" fmla="*/ 297301 h 3485424"/>
                <a:gd name="connsiteX2885" fmla="*/ 887786 w 3485425"/>
                <a:gd name="connsiteY2885" fmla="*/ 291639 h 3485424"/>
                <a:gd name="connsiteX2886" fmla="*/ 913408 w 3485425"/>
                <a:gd name="connsiteY2886" fmla="*/ 276846 h 3485424"/>
                <a:gd name="connsiteX2887" fmla="*/ 920485 w 3485425"/>
                <a:gd name="connsiteY2887" fmla="*/ 275914 h 3485424"/>
                <a:gd name="connsiteX2888" fmla="*/ 920781 w 3485425"/>
                <a:gd name="connsiteY2888" fmla="*/ 276058 h 3485424"/>
                <a:gd name="connsiteX2889" fmla="*/ 920932 w 3485425"/>
                <a:gd name="connsiteY2889" fmla="*/ 276068 h 3485424"/>
                <a:gd name="connsiteX2890" fmla="*/ 963580 w 3485425"/>
                <a:gd name="connsiteY2890" fmla="*/ 287496 h 3485424"/>
                <a:gd name="connsiteX2891" fmla="*/ 977649 w 3485425"/>
                <a:gd name="connsiteY2891" fmla="*/ 245860 h 3485424"/>
                <a:gd name="connsiteX2892" fmla="*/ 977730 w 3485425"/>
                <a:gd name="connsiteY2892" fmla="*/ 245260 h 3485424"/>
                <a:gd name="connsiteX2893" fmla="*/ 982428 w 3485425"/>
                <a:gd name="connsiteY2893" fmla="*/ 239888 h 3485424"/>
                <a:gd name="connsiteX2894" fmla="*/ 1008945 w 3485425"/>
                <a:gd name="connsiteY2894" fmla="*/ 226765 h 3485424"/>
                <a:gd name="connsiteX2895" fmla="*/ 1016067 w 3485425"/>
                <a:gd name="connsiteY2895" fmla="*/ 226288 h 3485424"/>
                <a:gd name="connsiteX2896" fmla="*/ 1016353 w 3485425"/>
                <a:gd name="connsiteY2896" fmla="*/ 226452 h 3485424"/>
                <a:gd name="connsiteX2897" fmla="*/ 1016503 w 3485425"/>
                <a:gd name="connsiteY2897" fmla="*/ 226471 h 3485424"/>
                <a:gd name="connsiteX2898" fmla="*/ 1060586 w 3485425"/>
                <a:gd name="connsiteY2898" fmla="*/ 241366 h 3485424"/>
                <a:gd name="connsiteX2899" fmla="*/ 1078285 w 3485425"/>
                <a:gd name="connsiteY2899" fmla="*/ 198554 h 3485424"/>
                <a:gd name="connsiteX2900" fmla="*/ 1078405 w 3485425"/>
                <a:gd name="connsiteY2900" fmla="*/ 197961 h 3485424"/>
                <a:gd name="connsiteX2901" fmla="*/ 1083449 w 3485425"/>
                <a:gd name="connsiteY2901" fmla="*/ 192911 h 3485424"/>
                <a:gd name="connsiteX2902" fmla="*/ 1110775 w 3485425"/>
                <a:gd name="connsiteY2902" fmla="*/ 181570 h 3485424"/>
                <a:gd name="connsiteX2903" fmla="*/ 1117913 w 3485425"/>
                <a:gd name="connsiteY2903" fmla="*/ 181565 h 3485424"/>
                <a:gd name="connsiteX2904" fmla="*/ 1118187 w 3485425"/>
                <a:gd name="connsiteY2904" fmla="*/ 181747 h 3485424"/>
                <a:gd name="connsiteX2905" fmla="*/ 1118335 w 3485425"/>
                <a:gd name="connsiteY2905" fmla="*/ 181775 h 3485424"/>
                <a:gd name="connsiteX2906" fmla="*/ 1160562 w 3485425"/>
                <a:gd name="connsiteY2906" fmla="*/ 199233 h 3485424"/>
                <a:gd name="connsiteX2907" fmla="*/ 1180651 w 3485425"/>
                <a:gd name="connsiteY2907" fmla="*/ 158423 h 3485424"/>
                <a:gd name="connsiteX2908" fmla="*/ 1180809 w 3485425"/>
                <a:gd name="connsiteY2908" fmla="*/ 157838 h 3485424"/>
                <a:gd name="connsiteX2909" fmla="*/ 1186172 w 3485425"/>
                <a:gd name="connsiteY2909" fmla="*/ 153128 h 3485424"/>
                <a:gd name="connsiteX2910" fmla="*/ 1214181 w 3485425"/>
                <a:gd name="connsiteY2910" fmla="*/ 143599 h 3485424"/>
                <a:gd name="connsiteX2911" fmla="*/ 1221304 w 3485425"/>
                <a:gd name="connsiteY2911" fmla="*/ 144060 h 3485424"/>
                <a:gd name="connsiteX2912" fmla="*/ 1221566 w 3485425"/>
                <a:gd name="connsiteY2912" fmla="*/ 144259 h 3485424"/>
                <a:gd name="connsiteX2913" fmla="*/ 1221712 w 3485425"/>
                <a:gd name="connsiteY2913" fmla="*/ 144298 h 3485424"/>
                <a:gd name="connsiteX2914" fmla="*/ 1263460 w 3485425"/>
                <a:gd name="connsiteY2914" fmla="*/ 164849 h 3485424"/>
                <a:gd name="connsiteX2915" fmla="*/ 1286623 w 3485425"/>
                <a:gd name="connsiteY2915" fmla="*/ 124729 h 3485424"/>
                <a:gd name="connsiteX2916" fmla="*/ 1286820 w 3485425"/>
                <a:gd name="connsiteY2916" fmla="*/ 124156 h 3485424"/>
                <a:gd name="connsiteX2917" fmla="*/ 1292483 w 3485425"/>
                <a:gd name="connsiteY2917" fmla="*/ 119811 h 3485424"/>
                <a:gd name="connsiteX2918" fmla="*/ 1321060 w 3485425"/>
                <a:gd name="connsiteY2918" fmla="*/ 112154 h 3485424"/>
                <a:gd name="connsiteX2919" fmla="*/ 1328137 w 3485425"/>
                <a:gd name="connsiteY2919" fmla="*/ 113086 h 3485424"/>
                <a:gd name="connsiteX2920" fmla="*/ 1328385 w 3485425"/>
                <a:gd name="connsiteY2920" fmla="*/ 113301 h 3485424"/>
                <a:gd name="connsiteX2921" fmla="*/ 1328528 w 3485425"/>
                <a:gd name="connsiteY2921" fmla="*/ 113350 h 3485424"/>
                <a:gd name="connsiteX2922" fmla="*/ 1366766 w 3485425"/>
                <a:gd name="connsiteY2922" fmla="*/ 135426 h 3485424"/>
                <a:gd name="connsiteX2923" fmla="*/ 1391132 w 3485425"/>
                <a:gd name="connsiteY2923" fmla="*/ 98851 h 3485424"/>
                <a:gd name="connsiteX2924" fmla="*/ 1391365 w 3485425"/>
                <a:gd name="connsiteY2924" fmla="*/ 98293 h 3485424"/>
                <a:gd name="connsiteX2925" fmla="*/ 1397294 w 3485425"/>
                <a:gd name="connsiteY2925" fmla="*/ 94319 h 3485424"/>
                <a:gd name="connsiteX2926" fmla="*/ 1426303 w 3485425"/>
                <a:gd name="connsiteY2926" fmla="*/ 88507 h 3485424"/>
                <a:gd name="connsiteX2927" fmla="*/ 1433305 w 3485425"/>
                <a:gd name="connsiteY2927" fmla="*/ 89889 h 3485424"/>
                <a:gd name="connsiteX2928" fmla="*/ 1433539 w 3485425"/>
                <a:gd name="connsiteY2928" fmla="*/ 90121 h 3485424"/>
                <a:gd name="connsiteX2929" fmla="*/ 1433680 w 3485425"/>
                <a:gd name="connsiteY2929" fmla="*/ 90178 h 3485424"/>
                <a:gd name="connsiteX2930" fmla="*/ 1472406 w 3485425"/>
                <a:gd name="connsiteY2930" fmla="*/ 115976 h 3485424"/>
                <a:gd name="connsiteX2931" fmla="*/ 1500582 w 3485425"/>
                <a:gd name="connsiteY2931" fmla="*/ 79203 h 3485424"/>
                <a:gd name="connsiteX2932" fmla="*/ 1500852 w 3485425"/>
                <a:gd name="connsiteY2932" fmla="*/ 78662 h 3485424"/>
                <a:gd name="connsiteX2933" fmla="*/ 1507030 w 3485425"/>
                <a:gd name="connsiteY2933" fmla="*/ 75088 h 3485424"/>
                <a:gd name="connsiteX2934" fmla="*/ 1536361 w 3485425"/>
                <a:gd name="connsiteY2934" fmla="*/ 71207 h 3485424"/>
                <a:gd name="connsiteX2935" fmla="*/ 1543256 w 3485425"/>
                <a:gd name="connsiteY2935" fmla="*/ 73049 h 3485424"/>
                <a:gd name="connsiteX2936" fmla="*/ 1543474 w 3485425"/>
                <a:gd name="connsiteY2936" fmla="*/ 73296 h 3485424"/>
                <a:gd name="connsiteX2937" fmla="*/ 1543610 w 3485425"/>
                <a:gd name="connsiteY2937" fmla="*/ 73362 h 3485424"/>
                <a:gd name="connsiteX2938" fmla="*/ 1579880 w 3485425"/>
                <a:gd name="connsiteY2938" fmla="*/ 101154 h 3485424"/>
                <a:gd name="connsiteX2939" fmla="*/ 1609848 w 3485425"/>
                <a:gd name="connsiteY2939" fmla="*/ 66934 h 3485424"/>
                <a:gd name="connsiteX2940" fmla="*/ 1610152 w 3485425"/>
                <a:gd name="connsiteY2940" fmla="*/ 66411 h 3485424"/>
                <a:gd name="connsiteX2941" fmla="*/ 1616551 w 3485425"/>
                <a:gd name="connsiteY2941" fmla="*/ 63249 h 3485424"/>
                <a:gd name="connsiteX2942" fmla="*/ 1646073 w 3485425"/>
                <a:gd name="connsiteY2942" fmla="*/ 61293 h 3485424"/>
                <a:gd name="connsiteX2943" fmla="*/ 1652832 w 3485425"/>
                <a:gd name="connsiteY2943" fmla="*/ 63583 h 3485424"/>
                <a:gd name="connsiteX2944" fmla="*/ 1653034 w 3485425"/>
                <a:gd name="connsiteY2944" fmla="*/ 63843 h 3485424"/>
                <a:gd name="connsiteX2945" fmla="*/ 1653166 w 3485425"/>
                <a:gd name="connsiteY2945" fmla="*/ 63918 h 3485424"/>
                <a:gd name="connsiteX2946" fmla="*/ 1688171 w 3485425"/>
                <a:gd name="connsiteY2946" fmla="*/ 94573 h 3485424"/>
                <a:gd name="connsiteX2947" fmla="*/ 1720929 w 3485425"/>
                <a:gd name="connsiteY2947" fmla="*/ 61816 h 3485424"/>
                <a:gd name="connsiteX2948" fmla="*/ 1721268 w 3485425"/>
                <a:gd name="connsiteY2948" fmla="*/ 61313 h 3485424"/>
                <a:gd name="connsiteX2949" fmla="*/ 1727861 w 3485425"/>
                <a:gd name="connsiteY2949" fmla="*/ 58582 h 3485424"/>
                <a:gd name="connsiteX2950" fmla="*/ 1757447 w 3485425"/>
                <a:gd name="connsiteY2950" fmla="*/ 58582 h 3485424"/>
                <a:gd name="connsiteX2951" fmla="*/ 1764042 w 3485425"/>
                <a:gd name="connsiteY2951" fmla="*/ 61313 h 3485424"/>
                <a:gd name="connsiteX2952" fmla="*/ 1764226 w 3485425"/>
                <a:gd name="connsiteY2952" fmla="*/ 61587 h 3485424"/>
                <a:gd name="connsiteX2953" fmla="*/ 1764352 w 3485425"/>
                <a:gd name="connsiteY2953" fmla="*/ 61670 h 3485424"/>
                <a:gd name="connsiteX2954" fmla="*/ 1795573 w 3485425"/>
                <a:gd name="connsiteY2954" fmla="*/ 92891 h 3485424"/>
                <a:gd name="connsiteX2955" fmla="*/ 1828575 w 3485425"/>
                <a:gd name="connsiteY2955" fmla="*/ 63869 h 3485424"/>
                <a:gd name="connsiteX2956" fmla="*/ 1828944 w 3485425"/>
                <a:gd name="connsiteY2956" fmla="*/ 63390 h 3485424"/>
                <a:gd name="connsiteX2957" fmla="*/ 1835700 w 3485425"/>
                <a:gd name="connsiteY2957" fmla="*/ 61086 h 3485424"/>
                <a:gd name="connsiteX2958" fmla="*/ 1865225 w 3485425"/>
                <a:gd name="connsiteY2958" fmla="*/ 62980 h 3485424"/>
                <a:gd name="connsiteX2959" fmla="*/ 1871631 w 3485425"/>
                <a:gd name="connsiteY2959" fmla="*/ 66128 h 3485424"/>
                <a:gd name="connsiteX2960" fmla="*/ 1871797 w 3485425"/>
                <a:gd name="connsiteY2960" fmla="*/ 66412 h 3485424"/>
                <a:gd name="connsiteX2961" fmla="*/ 1871917 w 3485425"/>
                <a:gd name="connsiteY2961" fmla="*/ 66504 h 3485424"/>
                <a:gd name="connsiteX2962" fmla="*/ 1902646 w 3485425"/>
                <a:gd name="connsiteY2962" fmla="*/ 101445 h 3485424"/>
                <a:gd name="connsiteX2963" fmla="*/ 1939380 w 3485425"/>
                <a:gd name="connsiteY2963" fmla="*/ 73219 h 3485424"/>
                <a:gd name="connsiteX2964" fmla="*/ 1939781 w 3485425"/>
                <a:gd name="connsiteY2964" fmla="*/ 72765 h 3485424"/>
                <a:gd name="connsiteX2965" fmla="*/ 1946674 w 3485425"/>
                <a:gd name="connsiteY2965" fmla="*/ 70913 h 3485424"/>
                <a:gd name="connsiteX2966" fmla="*/ 1976010 w 3485425"/>
                <a:gd name="connsiteY2966" fmla="*/ 74755 h 3485424"/>
                <a:gd name="connsiteX2967" fmla="*/ 1982193 w 3485425"/>
                <a:gd name="connsiteY2967" fmla="*/ 78319 h 3485424"/>
                <a:gd name="connsiteX2968" fmla="*/ 1982340 w 3485425"/>
                <a:gd name="connsiteY2968" fmla="*/ 78614 h 3485424"/>
                <a:gd name="connsiteX2969" fmla="*/ 1982454 w 3485425"/>
                <a:gd name="connsiteY2969" fmla="*/ 78713 h 3485424"/>
                <a:gd name="connsiteX2970" fmla="*/ 2010294 w 3485425"/>
                <a:gd name="connsiteY2970" fmla="*/ 114945 h 3485424"/>
                <a:gd name="connsiteX2971" fmla="*/ 2048098 w 3485425"/>
                <a:gd name="connsiteY2971" fmla="*/ 89646 h 3485424"/>
                <a:gd name="connsiteX2972" fmla="*/ 2048527 w 3485425"/>
                <a:gd name="connsiteY2972" fmla="*/ 89220 h 3485424"/>
                <a:gd name="connsiteX2973" fmla="*/ 2055526 w 3485425"/>
                <a:gd name="connsiteY2973" fmla="*/ 87822 h 3485424"/>
                <a:gd name="connsiteX2974" fmla="*/ 2084548 w 3485425"/>
                <a:gd name="connsiteY2974" fmla="*/ 93573 h 3485424"/>
                <a:gd name="connsiteX2975" fmla="*/ 2090486 w 3485425"/>
                <a:gd name="connsiteY2975" fmla="*/ 97534 h 3485424"/>
                <a:gd name="connsiteX2976" fmla="*/ 2090612 w 3485425"/>
                <a:gd name="connsiteY2976" fmla="*/ 97838 h 3485424"/>
                <a:gd name="connsiteX2977" fmla="*/ 2090720 w 3485425"/>
                <a:gd name="connsiteY2977" fmla="*/ 97945 h 3485424"/>
                <a:gd name="connsiteX2978" fmla="*/ 2116599 w 3485425"/>
                <a:gd name="connsiteY2978" fmla="*/ 136616 h 3485424"/>
                <a:gd name="connsiteX2979" fmla="*/ 2156719 w 3485425"/>
                <a:gd name="connsiteY2979" fmla="*/ 113453 h 3485424"/>
                <a:gd name="connsiteX2980" fmla="*/ 2157176 w 3485425"/>
                <a:gd name="connsiteY2980" fmla="*/ 113056 h 3485424"/>
                <a:gd name="connsiteX2981" fmla="*/ 2164252 w 3485425"/>
                <a:gd name="connsiteY2981" fmla="*/ 112124 h 3485424"/>
                <a:gd name="connsiteX2982" fmla="*/ 2192830 w 3485425"/>
                <a:gd name="connsiteY2982" fmla="*/ 119781 h 3485424"/>
                <a:gd name="connsiteX2983" fmla="*/ 2198493 w 3485425"/>
                <a:gd name="connsiteY2983" fmla="*/ 124126 h 3485424"/>
                <a:gd name="connsiteX2984" fmla="*/ 2198600 w 3485425"/>
                <a:gd name="connsiteY2984" fmla="*/ 124438 h 3485424"/>
                <a:gd name="connsiteX2985" fmla="*/ 2198700 w 3485425"/>
                <a:gd name="connsiteY2985" fmla="*/ 124551 h 3485424"/>
                <a:gd name="connsiteX2986" fmla="*/ 2220777 w 3485425"/>
                <a:gd name="connsiteY2986" fmla="*/ 162789 h 3485424"/>
                <a:gd name="connsiteX2987" fmla="*/ 2260165 w 3485425"/>
                <a:gd name="connsiteY2987" fmla="*/ 143297 h 3485424"/>
                <a:gd name="connsiteX2988" fmla="*/ 2260647 w 3485425"/>
                <a:gd name="connsiteY2988" fmla="*/ 142929 h 3485424"/>
                <a:gd name="connsiteX2989" fmla="*/ 2267768 w 3485425"/>
                <a:gd name="connsiteY2989" fmla="*/ 142452 h 3485424"/>
                <a:gd name="connsiteX2990" fmla="*/ 2295797 w 3485425"/>
                <a:gd name="connsiteY2990" fmla="*/ 151924 h 3485424"/>
                <a:gd name="connsiteX2991" fmla="*/ 2301170 w 3485425"/>
                <a:gd name="connsiteY2991" fmla="*/ 156622 h 3485424"/>
                <a:gd name="connsiteX2992" fmla="*/ 2301257 w 3485425"/>
                <a:gd name="connsiteY2992" fmla="*/ 156940 h 3485424"/>
                <a:gd name="connsiteX2993" fmla="*/ 2301349 w 3485425"/>
                <a:gd name="connsiteY2993" fmla="*/ 157059 h 3485424"/>
                <a:gd name="connsiteX2994" fmla="*/ 2321987 w 3485425"/>
                <a:gd name="connsiteY2994" fmla="*/ 198764 h 3485424"/>
                <a:gd name="connsiteX2995" fmla="*/ 2364776 w 3485425"/>
                <a:gd name="connsiteY2995" fmla="*/ 181006 h 3485424"/>
                <a:gd name="connsiteX2996" fmla="*/ 2365280 w 3485425"/>
                <a:gd name="connsiteY2996" fmla="*/ 180671 h 3485424"/>
                <a:gd name="connsiteX2997" fmla="*/ 2372417 w 3485425"/>
                <a:gd name="connsiteY2997" fmla="*/ 180667 h 3485424"/>
                <a:gd name="connsiteX2998" fmla="*/ 2399759 w 3485425"/>
                <a:gd name="connsiteY2998" fmla="*/ 191970 h 3485424"/>
                <a:gd name="connsiteX2999" fmla="*/ 2404809 w 3485425"/>
                <a:gd name="connsiteY2999" fmla="*/ 197013 h 3485424"/>
                <a:gd name="connsiteX3000" fmla="*/ 2404875 w 3485425"/>
                <a:gd name="connsiteY3000" fmla="*/ 197336 h 3485424"/>
                <a:gd name="connsiteX3001" fmla="*/ 2404959 w 3485425"/>
                <a:gd name="connsiteY3001" fmla="*/ 197462 h 3485424"/>
                <a:gd name="connsiteX3002" fmla="*/ 2422474 w 3485425"/>
                <a:gd name="connsiteY3002" fmla="*/ 239665 h 3485424"/>
                <a:gd name="connsiteX3003" fmla="*/ 2465537 w 3485425"/>
                <a:gd name="connsiteY3003" fmla="*/ 225013 h 3485424"/>
                <a:gd name="connsiteX3004" fmla="*/ 2466062 w 3485425"/>
                <a:gd name="connsiteY3004" fmla="*/ 224712 h 3485424"/>
                <a:gd name="connsiteX3005" fmla="*/ 2473185 w 3485425"/>
                <a:gd name="connsiteY3005" fmla="*/ 225174 h 3485424"/>
                <a:gd name="connsiteX3006" fmla="*/ 2499729 w 3485425"/>
                <a:gd name="connsiteY3006" fmla="*/ 238240 h 3485424"/>
                <a:gd name="connsiteX3007" fmla="*/ 2504439 w 3485425"/>
                <a:gd name="connsiteY3007" fmla="*/ 243603 h 3485424"/>
                <a:gd name="connsiteX3008" fmla="*/ 2504483 w 3485425"/>
                <a:gd name="connsiteY3008" fmla="*/ 243929 h 3485424"/>
                <a:gd name="connsiteX3009" fmla="*/ 2504560 w 3485425"/>
                <a:gd name="connsiteY3009" fmla="*/ 244060 h 3485424"/>
                <a:gd name="connsiteX3010" fmla="*/ 2519548 w 3485425"/>
                <a:gd name="connsiteY3010" fmla="*/ 288111 h 3485424"/>
                <a:gd name="connsiteX3011" fmla="*/ 2564296 w 3485425"/>
                <a:gd name="connsiteY3011" fmla="*/ 276121 h 3485424"/>
                <a:gd name="connsiteX3012" fmla="*/ 2564840 w 3485425"/>
                <a:gd name="connsiteY3012" fmla="*/ 275856 h 3485424"/>
                <a:gd name="connsiteX3013" fmla="*/ 2571916 w 3485425"/>
                <a:gd name="connsiteY3013" fmla="*/ 276787 h 3485424"/>
                <a:gd name="connsiteX3014" fmla="*/ 2597539 w 3485425"/>
                <a:gd name="connsiteY3014" fmla="*/ 291580 h 3485424"/>
                <a:gd name="connsiteX3015" fmla="*/ 2601884 w 3485425"/>
                <a:gd name="connsiteY3015" fmla="*/ 297243 h 3485424"/>
                <a:gd name="connsiteX3016" fmla="*/ 2601907 w 3485425"/>
                <a:gd name="connsiteY3016" fmla="*/ 297572 h 3485424"/>
                <a:gd name="connsiteX3017" fmla="*/ 2601974 w 3485425"/>
                <a:gd name="connsiteY3017" fmla="*/ 297707 h 3485424"/>
                <a:gd name="connsiteX3018" fmla="*/ 2613401 w 3485425"/>
                <a:gd name="connsiteY3018" fmla="*/ 340356 h 3485424"/>
                <a:gd name="connsiteX3019" fmla="*/ 2656493 w 3485425"/>
                <a:gd name="connsiteY3019" fmla="*/ 331722 h 3485424"/>
                <a:gd name="connsiteX3020" fmla="*/ 2657052 w 3485425"/>
                <a:gd name="connsiteY3020" fmla="*/ 331492 h 3485424"/>
                <a:gd name="connsiteX3021" fmla="*/ 2664055 w 3485425"/>
                <a:gd name="connsiteY3021" fmla="*/ 332874 h 3485424"/>
                <a:gd name="connsiteX3022" fmla="*/ 2688678 w 3485425"/>
                <a:gd name="connsiteY3022" fmla="*/ 349277 h 3485424"/>
                <a:gd name="connsiteX3023" fmla="*/ 2692651 w 3485425"/>
                <a:gd name="connsiteY3023" fmla="*/ 355206 h 3485424"/>
                <a:gd name="connsiteX3024" fmla="*/ 2692653 w 3485425"/>
                <a:gd name="connsiteY3024" fmla="*/ 355536 h 3485424"/>
                <a:gd name="connsiteX3025" fmla="*/ 2692711 w 3485425"/>
                <a:gd name="connsiteY3025" fmla="*/ 355675 h 3485424"/>
                <a:gd name="connsiteX3026" fmla="*/ 2701853 w 3485425"/>
                <a:gd name="connsiteY3026" fmla="*/ 401300 h 3485424"/>
                <a:gd name="connsiteX3027" fmla="*/ 2747779 w 3485425"/>
                <a:gd name="connsiteY3027" fmla="*/ 395222 h 3485424"/>
                <a:gd name="connsiteX3028" fmla="*/ 2748352 w 3485425"/>
                <a:gd name="connsiteY3028" fmla="*/ 395029 h 3485424"/>
                <a:gd name="connsiteX3029" fmla="*/ 2755248 w 3485425"/>
                <a:gd name="connsiteY3029" fmla="*/ 396872 h 3485424"/>
                <a:gd name="connsiteX3030" fmla="*/ 2778733 w 3485425"/>
                <a:gd name="connsiteY3030" fmla="*/ 414867 h 3485424"/>
                <a:gd name="connsiteX3031" fmla="*/ 2782305 w 3485425"/>
                <a:gd name="connsiteY3031" fmla="*/ 421045 h 3485424"/>
                <a:gd name="connsiteX3032" fmla="*/ 2782285 w 3485425"/>
                <a:gd name="connsiteY3032" fmla="*/ 421374 h 3485424"/>
                <a:gd name="connsiteX3033" fmla="*/ 2782335 w 3485425"/>
                <a:gd name="connsiteY3033" fmla="*/ 421517 h 3485424"/>
                <a:gd name="connsiteX3034" fmla="*/ 2788330 w 3485425"/>
                <a:gd name="connsiteY3034" fmla="*/ 466815 h 3485424"/>
                <a:gd name="connsiteX3035" fmla="*/ 2833717 w 3485425"/>
                <a:gd name="connsiteY3035" fmla="*/ 463807 h 3485424"/>
                <a:gd name="connsiteX3036" fmla="*/ 2834303 w 3485425"/>
                <a:gd name="connsiteY3036" fmla="*/ 463653 h 3485424"/>
                <a:gd name="connsiteX3037" fmla="*/ 2841062 w 3485425"/>
                <a:gd name="connsiteY3037" fmla="*/ 465942 h 3485424"/>
                <a:gd name="connsiteX3038" fmla="*/ 2863320 w 3485425"/>
                <a:gd name="connsiteY3038" fmla="*/ 485434 h 3485424"/>
                <a:gd name="connsiteX3039" fmla="*/ 2866482 w 3485425"/>
                <a:gd name="connsiteY3039" fmla="*/ 491833 h 3485424"/>
                <a:gd name="connsiteX3040" fmla="*/ 2866440 w 3485425"/>
                <a:gd name="connsiteY3040" fmla="*/ 492159 h 3485424"/>
                <a:gd name="connsiteX3041" fmla="*/ 2866480 w 3485425"/>
                <a:gd name="connsiteY3041" fmla="*/ 492306 h 3485424"/>
                <a:gd name="connsiteX3042" fmla="*/ 2869556 w 3485425"/>
                <a:gd name="connsiteY3042" fmla="*/ 538735 h 3485424"/>
                <a:gd name="connsiteX3043" fmla="*/ 2915883 w 3485425"/>
                <a:gd name="connsiteY3043" fmla="*/ 538735 h 3485424"/>
                <a:gd name="connsiteX3044" fmla="*/ 2916477 w 3485425"/>
                <a:gd name="connsiteY3044" fmla="*/ 538619 h 3485424"/>
                <a:gd name="connsiteX3045" fmla="*/ 2923071 w 3485425"/>
                <a:gd name="connsiteY3045" fmla="*/ 541351 h 3485424"/>
                <a:gd name="connsiteX3046" fmla="*/ 2943991 w 3485425"/>
                <a:gd name="connsiteY3046" fmla="*/ 562271 h 3485424"/>
                <a:gd name="connsiteX3047" fmla="*/ 2946723 w 3485425"/>
                <a:gd name="connsiteY3047" fmla="*/ 568865 h 3485424"/>
                <a:gd name="connsiteX3048" fmla="*/ 2946660 w 3485425"/>
                <a:gd name="connsiteY3048" fmla="*/ 569189 h 3485424"/>
                <a:gd name="connsiteX3049" fmla="*/ 2946690 w 3485425"/>
                <a:gd name="connsiteY3049" fmla="*/ 569337 h 3485424"/>
                <a:gd name="connsiteX3050" fmla="*/ 2946690 w 3485425"/>
                <a:gd name="connsiteY3050" fmla="*/ 613491 h 3485424"/>
                <a:gd name="connsiteX3051" fmla="*/ 2990547 w 3485425"/>
                <a:gd name="connsiteY3051" fmla="*/ 616304 h 3485424"/>
                <a:gd name="connsiteX3052" fmla="*/ 2991148 w 3485425"/>
                <a:gd name="connsiteY3052" fmla="*/ 616226 h 3485424"/>
                <a:gd name="connsiteX3053" fmla="*/ 2997553 w 3485425"/>
                <a:gd name="connsiteY3053" fmla="*/ 619374 h 3485424"/>
                <a:gd name="connsiteX3054" fmla="*/ 3017092 w 3485425"/>
                <a:gd name="connsiteY3054" fmla="*/ 641591 h 3485424"/>
                <a:gd name="connsiteX3055" fmla="*/ 3019395 w 3485425"/>
                <a:gd name="connsiteY3055" fmla="*/ 648346 h 3485424"/>
                <a:gd name="connsiteX3056" fmla="*/ 3019312 w 3485425"/>
                <a:gd name="connsiteY3056" fmla="*/ 648665 h 3485424"/>
                <a:gd name="connsiteX3057" fmla="*/ 3019332 w 3485425"/>
                <a:gd name="connsiteY3057" fmla="*/ 648815 h 3485424"/>
                <a:gd name="connsiteX3058" fmla="*/ 3016354 w 3485425"/>
                <a:gd name="connsiteY3058" fmla="*/ 695251 h 3485424"/>
                <a:gd name="connsiteX3059" fmla="*/ 3062288 w 3485425"/>
                <a:gd name="connsiteY3059" fmla="*/ 701266 h 3485424"/>
                <a:gd name="connsiteX3060" fmla="*/ 3062892 w 3485425"/>
                <a:gd name="connsiteY3060" fmla="*/ 701228 h 3485424"/>
                <a:gd name="connsiteX3061" fmla="*/ 3069076 w 3485425"/>
                <a:gd name="connsiteY3061" fmla="*/ 704793 h 3485424"/>
                <a:gd name="connsiteX3062" fmla="*/ 3087103 w 3485425"/>
                <a:gd name="connsiteY3062" fmla="*/ 728253 h 3485424"/>
                <a:gd name="connsiteX3063" fmla="*/ 3088955 w 3485425"/>
                <a:gd name="connsiteY3063" fmla="*/ 735146 h 3485424"/>
                <a:gd name="connsiteX3064" fmla="*/ 3088851 w 3485425"/>
                <a:gd name="connsiteY3064" fmla="*/ 735458 h 3485424"/>
                <a:gd name="connsiteX3065" fmla="*/ 3088861 w 3485425"/>
                <a:gd name="connsiteY3065" fmla="*/ 735609 h 3485424"/>
                <a:gd name="connsiteX3066" fmla="*/ 3082927 w 3485425"/>
                <a:gd name="connsiteY3066" fmla="*/ 780916 h 3485424"/>
                <a:gd name="connsiteX3067" fmla="*/ 3127547 w 3485425"/>
                <a:gd name="connsiteY3067" fmla="*/ 789758 h 3485424"/>
                <a:gd name="connsiteX3068" fmla="*/ 3128152 w 3485425"/>
                <a:gd name="connsiteY3068" fmla="*/ 789760 h 3485424"/>
                <a:gd name="connsiteX3069" fmla="*/ 3134090 w 3485425"/>
                <a:gd name="connsiteY3069" fmla="*/ 793722 h 3485424"/>
                <a:gd name="connsiteX3070" fmla="*/ 3150545 w 3485425"/>
                <a:gd name="connsiteY3070" fmla="*/ 818309 h 3485424"/>
                <a:gd name="connsiteX3071" fmla="*/ 3151942 w 3485425"/>
                <a:gd name="connsiteY3071" fmla="*/ 825308 h 3485424"/>
                <a:gd name="connsiteX3072" fmla="*/ 3151817 w 3485425"/>
                <a:gd name="connsiteY3072" fmla="*/ 825614 h 3485424"/>
                <a:gd name="connsiteX3073" fmla="*/ 3151818 w 3485425"/>
                <a:gd name="connsiteY3073" fmla="*/ 825765 h 3485424"/>
                <a:gd name="connsiteX3074" fmla="*/ 3142772 w 3485425"/>
                <a:gd name="connsiteY3074" fmla="*/ 871409 h 3485424"/>
                <a:gd name="connsiteX3075" fmla="*/ 3187520 w 3485425"/>
                <a:gd name="connsiteY3075" fmla="*/ 883399 h 3485424"/>
                <a:gd name="connsiteX3076" fmla="*/ 3188124 w 3485425"/>
                <a:gd name="connsiteY3076" fmla="*/ 883441 h 3485424"/>
                <a:gd name="connsiteX3077" fmla="*/ 3193786 w 3485425"/>
                <a:gd name="connsiteY3077" fmla="*/ 887786 h 3485424"/>
                <a:gd name="connsiteX3078" fmla="*/ 3208579 w 3485425"/>
                <a:gd name="connsiteY3078" fmla="*/ 913408 h 3485424"/>
                <a:gd name="connsiteX3079" fmla="*/ 3209511 w 3485425"/>
                <a:gd name="connsiteY3079" fmla="*/ 920484 h 3485424"/>
                <a:gd name="connsiteX3080" fmla="*/ 3209367 w 3485425"/>
                <a:gd name="connsiteY3080" fmla="*/ 920780 h 3485424"/>
                <a:gd name="connsiteX3081" fmla="*/ 3209357 w 3485425"/>
                <a:gd name="connsiteY3081" fmla="*/ 920931 h 3485424"/>
                <a:gd name="connsiteX3082" fmla="*/ 3197929 w 3485425"/>
                <a:gd name="connsiteY3082" fmla="*/ 963580 h 3485424"/>
                <a:gd name="connsiteX3083" fmla="*/ 3239565 w 3485425"/>
                <a:gd name="connsiteY3083" fmla="*/ 977649 h 3485424"/>
                <a:gd name="connsiteX3084" fmla="*/ 3240165 w 3485425"/>
                <a:gd name="connsiteY3084" fmla="*/ 977729 h 3485424"/>
                <a:gd name="connsiteX3085" fmla="*/ 3245537 w 3485425"/>
                <a:gd name="connsiteY3085" fmla="*/ 982428 h 3485424"/>
                <a:gd name="connsiteX3086" fmla="*/ 3258660 w 3485425"/>
                <a:gd name="connsiteY3086" fmla="*/ 1008944 h 3485424"/>
                <a:gd name="connsiteX3087" fmla="*/ 3259137 w 3485425"/>
                <a:gd name="connsiteY3087" fmla="*/ 1016066 h 3485424"/>
                <a:gd name="connsiteX3088" fmla="*/ 3258974 w 3485425"/>
                <a:gd name="connsiteY3088" fmla="*/ 1016352 h 3485424"/>
                <a:gd name="connsiteX3089" fmla="*/ 3258954 w 3485425"/>
                <a:gd name="connsiteY3089" fmla="*/ 1016502 h 3485424"/>
                <a:gd name="connsiteX3090" fmla="*/ 3244059 w 3485425"/>
                <a:gd name="connsiteY3090" fmla="*/ 1060585 h 3485424"/>
                <a:gd name="connsiteX3091" fmla="*/ 3286871 w 3485425"/>
                <a:gd name="connsiteY3091" fmla="*/ 1078284 h 3485424"/>
                <a:gd name="connsiteX3092" fmla="*/ 3287464 w 3485425"/>
                <a:gd name="connsiteY3092" fmla="*/ 1078405 h 3485424"/>
                <a:gd name="connsiteX3093" fmla="*/ 3292514 w 3485425"/>
                <a:gd name="connsiteY3093" fmla="*/ 1083448 h 3485424"/>
                <a:gd name="connsiteX3094" fmla="*/ 3303855 w 3485425"/>
                <a:gd name="connsiteY3094" fmla="*/ 1110774 h 3485424"/>
                <a:gd name="connsiteX3095" fmla="*/ 3303860 w 3485425"/>
                <a:gd name="connsiteY3095" fmla="*/ 1117912 h 3485424"/>
                <a:gd name="connsiteX3096" fmla="*/ 3303678 w 3485425"/>
                <a:gd name="connsiteY3096" fmla="*/ 1118186 h 3485424"/>
                <a:gd name="connsiteX3097" fmla="*/ 3303650 w 3485425"/>
                <a:gd name="connsiteY3097" fmla="*/ 1118335 h 3485424"/>
                <a:gd name="connsiteX3098" fmla="*/ 3286192 w 3485425"/>
                <a:gd name="connsiteY3098" fmla="*/ 1160561 h 3485424"/>
                <a:gd name="connsiteX3099" fmla="*/ 3327003 w 3485425"/>
                <a:gd name="connsiteY3099" fmla="*/ 1180650 h 3485424"/>
                <a:gd name="connsiteX3100" fmla="*/ 3327587 w 3485425"/>
                <a:gd name="connsiteY3100" fmla="*/ 1180809 h 3485424"/>
                <a:gd name="connsiteX3101" fmla="*/ 3332297 w 3485425"/>
                <a:gd name="connsiteY3101" fmla="*/ 1186172 h 3485424"/>
                <a:gd name="connsiteX3102" fmla="*/ 3341826 w 3485425"/>
                <a:gd name="connsiteY3102" fmla="*/ 1214181 h 3485424"/>
                <a:gd name="connsiteX3103" fmla="*/ 3341365 w 3485425"/>
                <a:gd name="connsiteY3103" fmla="*/ 1221303 h 3485424"/>
                <a:gd name="connsiteX3104" fmla="*/ 3341166 w 3485425"/>
                <a:gd name="connsiteY3104" fmla="*/ 1221565 h 3485424"/>
                <a:gd name="connsiteX3105" fmla="*/ 3341127 w 3485425"/>
                <a:gd name="connsiteY3105" fmla="*/ 1221712 h 3485424"/>
                <a:gd name="connsiteX3106" fmla="*/ 3320576 w 3485425"/>
                <a:gd name="connsiteY3106" fmla="*/ 1263459 h 3485424"/>
                <a:gd name="connsiteX3107" fmla="*/ 3360696 w 3485425"/>
                <a:gd name="connsiteY3107" fmla="*/ 1286623 h 3485424"/>
                <a:gd name="connsiteX3108" fmla="*/ 3361269 w 3485425"/>
                <a:gd name="connsiteY3108" fmla="*/ 1286819 h 3485424"/>
                <a:gd name="connsiteX3109" fmla="*/ 3365614 w 3485425"/>
                <a:gd name="connsiteY3109" fmla="*/ 1292482 h 3485424"/>
                <a:gd name="connsiteX3110" fmla="*/ 3373271 w 3485425"/>
                <a:gd name="connsiteY3110" fmla="*/ 1321060 h 3485424"/>
                <a:gd name="connsiteX3111" fmla="*/ 3372340 w 3485425"/>
                <a:gd name="connsiteY3111" fmla="*/ 1328136 h 3485424"/>
                <a:gd name="connsiteX3112" fmla="*/ 3372124 w 3485425"/>
                <a:gd name="connsiteY3112" fmla="*/ 1328385 h 3485424"/>
                <a:gd name="connsiteX3113" fmla="*/ 3372075 w 3485425"/>
                <a:gd name="connsiteY3113" fmla="*/ 1328528 h 3485424"/>
                <a:gd name="connsiteX3114" fmla="*/ 3349999 w 3485425"/>
                <a:gd name="connsiteY3114" fmla="*/ 1366766 h 3485424"/>
                <a:gd name="connsiteX3115" fmla="*/ 3386574 w 3485425"/>
                <a:gd name="connsiteY3115" fmla="*/ 1391131 h 3485424"/>
                <a:gd name="connsiteX3116" fmla="*/ 3387133 w 3485425"/>
                <a:gd name="connsiteY3116" fmla="*/ 1391364 h 3485424"/>
                <a:gd name="connsiteX3117" fmla="*/ 3391106 w 3485425"/>
                <a:gd name="connsiteY3117" fmla="*/ 1397293 h 3485424"/>
                <a:gd name="connsiteX3118" fmla="*/ 3396918 w 3485425"/>
                <a:gd name="connsiteY3118" fmla="*/ 1426303 h 3485424"/>
                <a:gd name="connsiteX3119" fmla="*/ 3395536 w 3485425"/>
                <a:gd name="connsiteY3119" fmla="*/ 1433305 h 3485424"/>
                <a:gd name="connsiteX3120" fmla="*/ 3395304 w 3485425"/>
                <a:gd name="connsiteY3120" fmla="*/ 1433539 h 3485424"/>
                <a:gd name="connsiteX3121" fmla="*/ 3395247 w 3485425"/>
                <a:gd name="connsiteY3121" fmla="*/ 1433679 h 3485424"/>
                <a:gd name="connsiteX3122" fmla="*/ 3369449 w 3485425"/>
                <a:gd name="connsiteY3122" fmla="*/ 1472404 h 3485424"/>
                <a:gd name="connsiteX3123" fmla="*/ 3406222 w 3485425"/>
                <a:gd name="connsiteY3123" fmla="*/ 1500581 h 3485424"/>
                <a:gd name="connsiteX3124" fmla="*/ 3406763 w 3485425"/>
                <a:gd name="connsiteY3124" fmla="*/ 1500851 h 3485424"/>
                <a:gd name="connsiteX3125" fmla="*/ 3410337 w 3485425"/>
                <a:gd name="connsiteY3125" fmla="*/ 1507030 h 3485424"/>
                <a:gd name="connsiteX3126" fmla="*/ 3414218 w 3485425"/>
                <a:gd name="connsiteY3126" fmla="*/ 1536360 h 3485424"/>
                <a:gd name="connsiteX3127" fmla="*/ 3412376 w 3485425"/>
                <a:gd name="connsiteY3127" fmla="*/ 1543255 h 3485424"/>
                <a:gd name="connsiteX3128" fmla="*/ 3412129 w 3485425"/>
                <a:gd name="connsiteY3128" fmla="*/ 1543474 h 3485424"/>
                <a:gd name="connsiteX3129" fmla="*/ 3412063 w 3485425"/>
                <a:gd name="connsiteY3129" fmla="*/ 1543610 h 3485424"/>
                <a:gd name="connsiteX3130" fmla="*/ 3384271 w 3485425"/>
                <a:gd name="connsiteY3130" fmla="*/ 1579880 h 3485424"/>
                <a:gd name="connsiteX3131" fmla="*/ 3418491 w 3485425"/>
                <a:gd name="connsiteY3131" fmla="*/ 1609847 h 3485424"/>
                <a:gd name="connsiteX3132" fmla="*/ 3419014 w 3485425"/>
                <a:gd name="connsiteY3132" fmla="*/ 1610151 h 3485424"/>
                <a:gd name="connsiteX3133" fmla="*/ 3422176 w 3485425"/>
                <a:gd name="connsiteY3133" fmla="*/ 1616551 h 3485424"/>
                <a:gd name="connsiteX3134" fmla="*/ 3424132 w 3485425"/>
                <a:gd name="connsiteY3134" fmla="*/ 1646072 h 3485424"/>
                <a:gd name="connsiteX3135" fmla="*/ 3421842 w 3485425"/>
                <a:gd name="connsiteY3135" fmla="*/ 1652832 h 3485424"/>
                <a:gd name="connsiteX3136" fmla="*/ 3421582 w 3485425"/>
                <a:gd name="connsiteY3136" fmla="*/ 1653034 h 3485424"/>
                <a:gd name="connsiteX3137" fmla="*/ 3421507 w 3485425"/>
                <a:gd name="connsiteY3137" fmla="*/ 1653165 h 3485424"/>
                <a:gd name="connsiteX3138" fmla="*/ 3390852 w 3485425"/>
                <a:gd name="connsiteY3138" fmla="*/ 1688171 h 3485424"/>
                <a:gd name="connsiteX3139" fmla="*/ 3423610 w 3485425"/>
                <a:gd name="connsiteY3139" fmla="*/ 1720929 h 3485424"/>
                <a:gd name="connsiteX3140" fmla="*/ 3424112 w 3485425"/>
                <a:gd name="connsiteY3140" fmla="*/ 1721267 h 3485424"/>
                <a:gd name="connsiteX3141" fmla="*/ 3426843 w 3485425"/>
                <a:gd name="connsiteY3141" fmla="*/ 1727861 h 3485424"/>
                <a:gd name="connsiteX3142" fmla="*/ 3426843 w 3485425"/>
                <a:gd name="connsiteY3142" fmla="*/ 1757447 h 3485424"/>
                <a:gd name="connsiteX3143" fmla="*/ 3424112 w 3485425"/>
                <a:gd name="connsiteY3143" fmla="*/ 1764041 h 3485424"/>
                <a:gd name="connsiteX3144" fmla="*/ 3423839 w 3485425"/>
                <a:gd name="connsiteY3144" fmla="*/ 1764225 h 3485424"/>
                <a:gd name="connsiteX3145" fmla="*/ 3423755 w 3485425"/>
                <a:gd name="connsiteY3145" fmla="*/ 1764351 h 3485424"/>
                <a:gd name="connsiteX3146" fmla="*/ 3392533 w 3485425"/>
                <a:gd name="connsiteY3146" fmla="*/ 1795572 h 3485424"/>
                <a:gd name="connsiteX3147" fmla="*/ 3421556 w 3485425"/>
                <a:gd name="connsiteY3147" fmla="*/ 1828574 h 3485424"/>
                <a:gd name="connsiteX3148" fmla="*/ 3422035 w 3485425"/>
                <a:gd name="connsiteY3148" fmla="*/ 1828943 h 3485424"/>
                <a:gd name="connsiteX3149" fmla="*/ 3424339 w 3485425"/>
                <a:gd name="connsiteY3149" fmla="*/ 1835699 h 3485424"/>
                <a:gd name="connsiteX3150" fmla="*/ 3422445 w 3485425"/>
                <a:gd name="connsiteY3150" fmla="*/ 1865224 h 3485424"/>
                <a:gd name="connsiteX3151" fmla="*/ 3419297 w 3485425"/>
                <a:gd name="connsiteY3151" fmla="*/ 1871630 h 3485424"/>
                <a:gd name="connsiteX3152" fmla="*/ 3419013 w 3485425"/>
                <a:gd name="connsiteY3152" fmla="*/ 1871796 h 3485424"/>
                <a:gd name="connsiteX3153" fmla="*/ 3418921 w 3485425"/>
                <a:gd name="connsiteY3153" fmla="*/ 1871917 h 3485424"/>
                <a:gd name="connsiteX3154" fmla="*/ 3383980 w 3485425"/>
                <a:gd name="connsiteY3154" fmla="*/ 1902646 h 3485424"/>
                <a:gd name="connsiteX3155" fmla="*/ 3412206 w 3485425"/>
                <a:gd name="connsiteY3155" fmla="*/ 1939380 h 3485424"/>
                <a:gd name="connsiteX3156" fmla="*/ 3412660 w 3485425"/>
                <a:gd name="connsiteY3156" fmla="*/ 1939780 h 3485424"/>
                <a:gd name="connsiteX3157" fmla="*/ 3414512 w 3485425"/>
                <a:gd name="connsiteY3157" fmla="*/ 1946673 h 3485424"/>
                <a:gd name="connsiteX3158" fmla="*/ 3410670 w 3485425"/>
                <a:gd name="connsiteY3158" fmla="*/ 1976009 h 3485424"/>
                <a:gd name="connsiteX3159" fmla="*/ 3407106 w 3485425"/>
                <a:gd name="connsiteY3159" fmla="*/ 1982192 h 3485424"/>
                <a:gd name="connsiteX3160" fmla="*/ 3406812 w 3485425"/>
                <a:gd name="connsiteY3160" fmla="*/ 1982339 h 3485424"/>
                <a:gd name="connsiteX3161" fmla="*/ 3406712 w 3485425"/>
                <a:gd name="connsiteY3161" fmla="*/ 1982453 h 3485424"/>
                <a:gd name="connsiteX3162" fmla="*/ 3370480 w 3485425"/>
                <a:gd name="connsiteY3162" fmla="*/ 2010294 h 3485424"/>
                <a:gd name="connsiteX3163" fmla="*/ 3395779 w 3485425"/>
                <a:gd name="connsiteY3163" fmla="*/ 2048097 h 3485424"/>
                <a:gd name="connsiteX3164" fmla="*/ 3396206 w 3485425"/>
                <a:gd name="connsiteY3164" fmla="*/ 2048526 h 3485424"/>
                <a:gd name="connsiteX3165" fmla="*/ 3397603 w 3485425"/>
                <a:gd name="connsiteY3165" fmla="*/ 2055526 h 3485424"/>
                <a:gd name="connsiteX3166" fmla="*/ 3391852 w 3485425"/>
                <a:gd name="connsiteY3166" fmla="*/ 2084548 h 3485424"/>
                <a:gd name="connsiteX3167" fmla="*/ 3387891 w 3485425"/>
                <a:gd name="connsiteY3167" fmla="*/ 2090485 h 3485424"/>
                <a:gd name="connsiteX3168" fmla="*/ 3387587 w 3485425"/>
                <a:gd name="connsiteY3168" fmla="*/ 2090612 h 3485424"/>
                <a:gd name="connsiteX3169" fmla="*/ 3387480 w 3485425"/>
                <a:gd name="connsiteY3169" fmla="*/ 2090720 h 3485424"/>
                <a:gd name="connsiteX3170" fmla="*/ 3348809 w 3485425"/>
                <a:gd name="connsiteY3170" fmla="*/ 2116599 h 3485424"/>
                <a:gd name="connsiteX3171" fmla="*/ 3371972 w 3485425"/>
                <a:gd name="connsiteY3171" fmla="*/ 2156719 h 3485424"/>
                <a:gd name="connsiteX3172" fmla="*/ 3372369 w 3485425"/>
                <a:gd name="connsiteY3172" fmla="*/ 2157175 h 3485424"/>
                <a:gd name="connsiteX3173" fmla="*/ 3373301 w 3485425"/>
                <a:gd name="connsiteY3173" fmla="*/ 2164252 h 3485424"/>
                <a:gd name="connsiteX3174" fmla="*/ 3365644 w 3485425"/>
                <a:gd name="connsiteY3174" fmla="*/ 2192830 h 3485424"/>
                <a:gd name="connsiteX3175" fmla="*/ 3361299 w 3485425"/>
                <a:gd name="connsiteY3175" fmla="*/ 2198492 h 3485424"/>
                <a:gd name="connsiteX3176" fmla="*/ 3360987 w 3485425"/>
                <a:gd name="connsiteY3176" fmla="*/ 2198599 h 3485424"/>
                <a:gd name="connsiteX3177" fmla="*/ 3360874 w 3485425"/>
                <a:gd name="connsiteY3177" fmla="*/ 2198699 h 3485424"/>
                <a:gd name="connsiteX3178" fmla="*/ 3322636 w 3485425"/>
                <a:gd name="connsiteY3178" fmla="*/ 2220776 h 3485424"/>
                <a:gd name="connsiteX3179" fmla="*/ 3342129 w 3485425"/>
                <a:gd name="connsiteY3179" fmla="*/ 2260165 h 3485424"/>
                <a:gd name="connsiteX3180" fmla="*/ 3342496 w 3485425"/>
                <a:gd name="connsiteY3180" fmla="*/ 2260646 h 3485424"/>
                <a:gd name="connsiteX3181" fmla="*/ 3342973 w 3485425"/>
                <a:gd name="connsiteY3181" fmla="*/ 2267767 h 3485424"/>
                <a:gd name="connsiteX3182" fmla="*/ 3333502 w 3485425"/>
                <a:gd name="connsiteY3182" fmla="*/ 2295796 h 3485424"/>
                <a:gd name="connsiteX3183" fmla="*/ 3328803 w 3485425"/>
                <a:gd name="connsiteY3183" fmla="*/ 2301169 h 3485424"/>
                <a:gd name="connsiteX3184" fmla="*/ 3328485 w 3485425"/>
                <a:gd name="connsiteY3184" fmla="*/ 2301256 h 3485424"/>
                <a:gd name="connsiteX3185" fmla="*/ 3328366 w 3485425"/>
                <a:gd name="connsiteY3185" fmla="*/ 2301349 h 3485424"/>
                <a:gd name="connsiteX3186" fmla="*/ 3286662 w 3485425"/>
                <a:gd name="connsiteY3186" fmla="*/ 2321987 h 3485424"/>
                <a:gd name="connsiteX3187" fmla="*/ 3304419 w 3485425"/>
                <a:gd name="connsiteY3187" fmla="*/ 2364775 h 3485424"/>
                <a:gd name="connsiteX3188" fmla="*/ 3304754 w 3485425"/>
                <a:gd name="connsiteY3188" fmla="*/ 2365279 h 3485424"/>
                <a:gd name="connsiteX3189" fmla="*/ 3304758 w 3485425"/>
                <a:gd name="connsiteY3189" fmla="*/ 2372417 h 3485424"/>
                <a:gd name="connsiteX3190" fmla="*/ 3293455 w 3485425"/>
                <a:gd name="connsiteY3190" fmla="*/ 2399759 h 3485424"/>
                <a:gd name="connsiteX3191" fmla="*/ 3288412 w 3485425"/>
                <a:gd name="connsiteY3191" fmla="*/ 2404809 h 3485424"/>
                <a:gd name="connsiteX3192" fmla="*/ 3288089 w 3485425"/>
                <a:gd name="connsiteY3192" fmla="*/ 2404875 h 3485424"/>
                <a:gd name="connsiteX3193" fmla="*/ 3287963 w 3485425"/>
                <a:gd name="connsiteY3193" fmla="*/ 2404959 h 3485424"/>
                <a:gd name="connsiteX3194" fmla="*/ 3245760 w 3485425"/>
                <a:gd name="connsiteY3194" fmla="*/ 2422474 h 3485424"/>
                <a:gd name="connsiteX3195" fmla="*/ 3260413 w 3485425"/>
                <a:gd name="connsiteY3195" fmla="*/ 2465537 h 3485424"/>
                <a:gd name="connsiteX3196" fmla="*/ 3260713 w 3485425"/>
                <a:gd name="connsiteY3196" fmla="*/ 2466062 h 3485424"/>
                <a:gd name="connsiteX3197" fmla="*/ 3260251 w 3485425"/>
                <a:gd name="connsiteY3197" fmla="*/ 2473184 h 3485424"/>
                <a:gd name="connsiteX3198" fmla="*/ 3247185 w 3485425"/>
                <a:gd name="connsiteY3198" fmla="*/ 2499729 h 3485424"/>
                <a:gd name="connsiteX3199" fmla="*/ 3241822 w 3485425"/>
                <a:gd name="connsiteY3199" fmla="*/ 2504438 h 3485424"/>
                <a:gd name="connsiteX3200" fmla="*/ 3241496 w 3485425"/>
                <a:gd name="connsiteY3200" fmla="*/ 2504483 h 3485424"/>
                <a:gd name="connsiteX3201" fmla="*/ 3241365 w 3485425"/>
                <a:gd name="connsiteY3201" fmla="*/ 2504559 h 3485424"/>
                <a:gd name="connsiteX3202" fmla="*/ 3197314 w 3485425"/>
                <a:gd name="connsiteY3202" fmla="*/ 2519547 h 3485424"/>
                <a:gd name="connsiteX3203" fmla="*/ 3209304 w 3485425"/>
                <a:gd name="connsiteY3203" fmla="*/ 2564295 h 3485424"/>
                <a:gd name="connsiteX3204" fmla="*/ 3209569 w 3485425"/>
                <a:gd name="connsiteY3204" fmla="*/ 2564839 h 3485424"/>
                <a:gd name="connsiteX3205" fmla="*/ 3208638 w 3485425"/>
                <a:gd name="connsiteY3205" fmla="*/ 2571916 h 3485424"/>
                <a:gd name="connsiteX3206" fmla="*/ 3193845 w 3485425"/>
                <a:gd name="connsiteY3206" fmla="*/ 2597538 h 3485424"/>
                <a:gd name="connsiteX3207" fmla="*/ 3188182 w 3485425"/>
                <a:gd name="connsiteY3207" fmla="*/ 2601883 h 3485424"/>
                <a:gd name="connsiteX3208" fmla="*/ 3187854 w 3485425"/>
                <a:gd name="connsiteY3208" fmla="*/ 2601906 h 3485424"/>
                <a:gd name="connsiteX3209" fmla="*/ 3187718 w 3485425"/>
                <a:gd name="connsiteY3209" fmla="*/ 2601973 h 3485424"/>
                <a:gd name="connsiteX3210" fmla="*/ 3145069 w 3485425"/>
                <a:gd name="connsiteY3210" fmla="*/ 2613401 h 3485424"/>
                <a:gd name="connsiteX3211" fmla="*/ 3153703 w 3485425"/>
                <a:gd name="connsiteY3211" fmla="*/ 2656492 h 3485424"/>
                <a:gd name="connsiteX3212" fmla="*/ 3153933 w 3485425"/>
                <a:gd name="connsiteY3212" fmla="*/ 2657052 h 3485424"/>
                <a:gd name="connsiteX3213" fmla="*/ 3152551 w 3485425"/>
                <a:gd name="connsiteY3213" fmla="*/ 2664054 h 3485424"/>
                <a:gd name="connsiteX3214" fmla="*/ 3136148 w 3485425"/>
                <a:gd name="connsiteY3214" fmla="*/ 2688677 h 3485424"/>
                <a:gd name="connsiteX3215" fmla="*/ 3130219 w 3485425"/>
                <a:gd name="connsiteY3215" fmla="*/ 2692650 h 3485424"/>
                <a:gd name="connsiteX3216" fmla="*/ 3129890 w 3485425"/>
                <a:gd name="connsiteY3216" fmla="*/ 2692652 h 3485424"/>
                <a:gd name="connsiteX3217" fmla="*/ 3129750 w 3485425"/>
                <a:gd name="connsiteY3217" fmla="*/ 2692711 h 3485424"/>
                <a:gd name="connsiteX3218" fmla="*/ 3084125 w 3485425"/>
                <a:gd name="connsiteY3218" fmla="*/ 2701852 h 3485424"/>
                <a:gd name="connsiteX3219" fmla="*/ 3090204 w 3485425"/>
                <a:gd name="connsiteY3219" fmla="*/ 2747778 h 3485424"/>
                <a:gd name="connsiteX3220" fmla="*/ 3090396 w 3485425"/>
                <a:gd name="connsiteY3220" fmla="*/ 2748352 h 3485424"/>
                <a:gd name="connsiteX3221" fmla="*/ 3088553 w 3485425"/>
                <a:gd name="connsiteY3221" fmla="*/ 2755247 h 3485424"/>
                <a:gd name="connsiteX3222" fmla="*/ 3070558 w 3485425"/>
                <a:gd name="connsiteY3222" fmla="*/ 2778732 h 3485424"/>
                <a:gd name="connsiteX3223" fmla="*/ 3064380 w 3485425"/>
                <a:gd name="connsiteY3223" fmla="*/ 2782305 h 3485424"/>
                <a:gd name="connsiteX3224" fmla="*/ 3064051 w 3485425"/>
                <a:gd name="connsiteY3224" fmla="*/ 2782285 h 3485424"/>
                <a:gd name="connsiteX3225" fmla="*/ 3063908 w 3485425"/>
                <a:gd name="connsiteY3225" fmla="*/ 2782334 h 3485424"/>
                <a:gd name="connsiteX3226" fmla="*/ 3018611 w 3485425"/>
                <a:gd name="connsiteY3226" fmla="*/ 2788329 h 3485424"/>
                <a:gd name="connsiteX3227" fmla="*/ 3021618 w 3485425"/>
                <a:gd name="connsiteY3227" fmla="*/ 2833716 h 3485424"/>
                <a:gd name="connsiteX3228" fmla="*/ 3021773 w 3485425"/>
                <a:gd name="connsiteY3228" fmla="*/ 2834302 h 3485424"/>
                <a:gd name="connsiteX3229" fmla="*/ 3019483 w 3485425"/>
                <a:gd name="connsiteY3229" fmla="*/ 2841062 h 3485424"/>
                <a:gd name="connsiteX3230" fmla="*/ 2999991 w 3485425"/>
                <a:gd name="connsiteY3230" fmla="*/ 2863320 h 3485424"/>
                <a:gd name="connsiteX3231" fmla="*/ 2993592 w 3485425"/>
                <a:gd name="connsiteY3231" fmla="*/ 2866481 h 3485424"/>
                <a:gd name="connsiteX3232" fmla="*/ 2993266 w 3485425"/>
                <a:gd name="connsiteY3232" fmla="*/ 2866440 h 3485424"/>
                <a:gd name="connsiteX3233" fmla="*/ 2993120 w 3485425"/>
                <a:gd name="connsiteY3233" fmla="*/ 2866479 h 3485424"/>
                <a:gd name="connsiteX3234" fmla="*/ 2946690 w 3485425"/>
                <a:gd name="connsiteY3234" fmla="*/ 2869555 h 3485424"/>
                <a:gd name="connsiteX3235" fmla="*/ 2946690 w 3485425"/>
                <a:gd name="connsiteY3235" fmla="*/ 2915882 h 3485424"/>
                <a:gd name="connsiteX3236" fmla="*/ 2946806 w 3485425"/>
                <a:gd name="connsiteY3236" fmla="*/ 2916476 h 3485424"/>
                <a:gd name="connsiteX3237" fmla="*/ 2944074 w 3485425"/>
                <a:gd name="connsiteY3237" fmla="*/ 2923070 h 3485424"/>
                <a:gd name="connsiteX3238" fmla="*/ 2923154 w 3485425"/>
                <a:gd name="connsiteY3238" fmla="*/ 2943991 h 3485424"/>
                <a:gd name="connsiteX3239" fmla="*/ 2916560 w 3485425"/>
                <a:gd name="connsiteY3239" fmla="*/ 2946722 h 3485424"/>
                <a:gd name="connsiteX3240" fmla="*/ 2916236 w 3485425"/>
                <a:gd name="connsiteY3240" fmla="*/ 2946659 h 3485424"/>
                <a:gd name="connsiteX3241" fmla="*/ 2916088 w 3485425"/>
                <a:gd name="connsiteY3241" fmla="*/ 2946689 h 3485424"/>
                <a:gd name="connsiteX3242" fmla="*/ 2871935 w 3485425"/>
                <a:gd name="connsiteY3242" fmla="*/ 2946689 h 3485424"/>
                <a:gd name="connsiteX3243" fmla="*/ 2869121 w 3485425"/>
                <a:gd name="connsiteY3243" fmla="*/ 2990546 h 3485424"/>
                <a:gd name="connsiteX3244" fmla="*/ 2869199 w 3485425"/>
                <a:gd name="connsiteY3244" fmla="*/ 2991147 h 3485424"/>
                <a:gd name="connsiteX3245" fmla="*/ 2866051 w 3485425"/>
                <a:gd name="connsiteY3245" fmla="*/ 2997553 h 3485424"/>
                <a:gd name="connsiteX3246" fmla="*/ 2843834 w 3485425"/>
                <a:gd name="connsiteY3246" fmla="*/ 3017091 h 3485424"/>
                <a:gd name="connsiteX3247" fmla="*/ 2837079 w 3485425"/>
                <a:gd name="connsiteY3247" fmla="*/ 3019395 h 3485424"/>
                <a:gd name="connsiteX3248" fmla="*/ 2836760 w 3485425"/>
                <a:gd name="connsiteY3248" fmla="*/ 3019311 h 3485424"/>
                <a:gd name="connsiteX3249" fmla="*/ 2836610 w 3485425"/>
                <a:gd name="connsiteY3249" fmla="*/ 3019332 h 3485424"/>
                <a:gd name="connsiteX3250" fmla="*/ 2790174 w 3485425"/>
                <a:gd name="connsiteY3250" fmla="*/ 3016353 h 3485424"/>
                <a:gd name="connsiteX3251" fmla="*/ 2784159 w 3485425"/>
                <a:gd name="connsiteY3251" fmla="*/ 3062288 h 3485424"/>
                <a:gd name="connsiteX3252" fmla="*/ 2784197 w 3485425"/>
                <a:gd name="connsiteY3252" fmla="*/ 3062892 h 3485424"/>
                <a:gd name="connsiteX3253" fmla="*/ 2780632 w 3485425"/>
                <a:gd name="connsiteY3253" fmla="*/ 3069075 h 3485424"/>
                <a:gd name="connsiteX3254" fmla="*/ 2757172 w 3485425"/>
                <a:gd name="connsiteY3254" fmla="*/ 3087102 h 3485424"/>
                <a:gd name="connsiteX3255" fmla="*/ 2750279 w 3485425"/>
                <a:gd name="connsiteY3255" fmla="*/ 3088954 h 3485424"/>
                <a:gd name="connsiteX3256" fmla="*/ 2749967 w 3485425"/>
                <a:gd name="connsiteY3256" fmla="*/ 3088850 h 3485424"/>
                <a:gd name="connsiteX3257" fmla="*/ 2749816 w 3485425"/>
                <a:gd name="connsiteY3257" fmla="*/ 3088860 h 3485424"/>
                <a:gd name="connsiteX3258" fmla="*/ 2704509 w 3485425"/>
                <a:gd name="connsiteY3258" fmla="*/ 3082927 h 3485424"/>
                <a:gd name="connsiteX3259" fmla="*/ 2695667 w 3485425"/>
                <a:gd name="connsiteY3259" fmla="*/ 3127547 h 3485424"/>
                <a:gd name="connsiteX3260" fmla="*/ 2695665 w 3485425"/>
                <a:gd name="connsiteY3260" fmla="*/ 3128152 h 3485424"/>
                <a:gd name="connsiteX3261" fmla="*/ 2691704 w 3485425"/>
                <a:gd name="connsiteY3261" fmla="*/ 3134089 h 3485424"/>
                <a:gd name="connsiteX3262" fmla="*/ 2667116 w 3485425"/>
                <a:gd name="connsiteY3262" fmla="*/ 3150544 h 3485424"/>
                <a:gd name="connsiteX3263" fmla="*/ 2660117 w 3485425"/>
                <a:gd name="connsiteY3263" fmla="*/ 3151941 h 3485424"/>
                <a:gd name="connsiteX3264" fmla="*/ 2659811 w 3485425"/>
                <a:gd name="connsiteY3264" fmla="*/ 3151817 h 3485424"/>
                <a:gd name="connsiteX3265" fmla="*/ 2659660 w 3485425"/>
                <a:gd name="connsiteY3265" fmla="*/ 3151817 h 3485424"/>
                <a:gd name="connsiteX3266" fmla="*/ 2614016 w 3485425"/>
                <a:gd name="connsiteY3266" fmla="*/ 3142772 h 3485424"/>
                <a:gd name="connsiteX3267" fmla="*/ 2602026 w 3485425"/>
                <a:gd name="connsiteY3267" fmla="*/ 3187519 h 3485424"/>
                <a:gd name="connsiteX3268" fmla="*/ 2601984 w 3485425"/>
                <a:gd name="connsiteY3268" fmla="*/ 3188123 h 3485424"/>
                <a:gd name="connsiteX3269" fmla="*/ 2597640 w 3485425"/>
                <a:gd name="connsiteY3269" fmla="*/ 3193786 h 3485424"/>
                <a:gd name="connsiteX3270" fmla="*/ 2572017 w 3485425"/>
                <a:gd name="connsiteY3270" fmla="*/ 3208579 h 3485424"/>
                <a:gd name="connsiteX3271" fmla="*/ 2564941 w 3485425"/>
                <a:gd name="connsiteY3271" fmla="*/ 3209510 h 3485424"/>
                <a:gd name="connsiteX3272" fmla="*/ 2564645 w 3485425"/>
                <a:gd name="connsiteY3272" fmla="*/ 3209366 h 3485424"/>
                <a:gd name="connsiteX3273" fmla="*/ 2564494 w 3485425"/>
                <a:gd name="connsiteY3273" fmla="*/ 3209356 h 3485424"/>
                <a:gd name="connsiteX3274" fmla="*/ 2521845 w 3485425"/>
                <a:gd name="connsiteY3274" fmla="*/ 3197929 h 3485424"/>
                <a:gd name="connsiteX3275" fmla="*/ 2507776 w 3485425"/>
                <a:gd name="connsiteY3275" fmla="*/ 3239564 h 3485424"/>
                <a:gd name="connsiteX3276" fmla="*/ 2507696 w 3485425"/>
                <a:gd name="connsiteY3276" fmla="*/ 3240164 h 3485424"/>
                <a:gd name="connsiteX3277" fmla="*/ 2502998 w 3485425"/>
                <a:gd name="connsiteY3277" fmla="*/ 3245537 h 3485424"/>
                <a:gd name="connsiteX3278" fmla="*/ 2476481 w 3485425"/>
                <a:gd name="connsiteY3278" fmla="*/ 3258659 h 3485424"/>
                <a:gd name="connsiteX3279" fmla="*/ 2469359 w 3485425"/>
                <a:gd name="connsiteY3279" fmla="*/ 3259136 h 3485424"/>
                <a:gd name="connsiteX3280" fmla="*/ 2469073 w 3485425"/>
                <a:gd name="connsiteY3280" fmla="*/ 3258973 h 3485424"/>
                <a:gd name="connsiteX3281" fmla="*/ 2468923 w 3485425"/>
                <a:gd name="connsiteY3281" fmla="*/ 3258954 h 3485424"/>
                <a:gd name="connsiteX3282" fmla="*/ 2424840 w 3485425"/>
                <a:gd name="connsiteY3282" fmla="*/ 3244058 h 3485424"/>
                <a:gd name="connsiteX3283" fmla="*/ 2407141 w 3485425"/>
                <a:gd name="connsiteY3283" fmla="*/ 3286870 h 3485424"/>
                <a:gd name="connsiteX3284" fmla="*/ 2407020 w 3485425"/>
                <a:gd name="connsiteY3284" fmla="*/ 3287463 h 3485424"/>
                <a:gd name="connsiteX3285" fmla="*/ 2401977 w 3485425"/>
                <a:gd name="connsiteY3285" fmla="*/ 3292514 h 3485424"/>
                <a:gd name="connsiteX3286" fmla="*/ 2374651 w 3485425"/>
                <a:gd name="connsiteY3286" fmla="*/ 3303855 h 3485424"/>
                <a:gd name="connsiteX3287" fmla="*/ 2367513 w 3485425"/>
                <a:gd name="connsiteY3287" fmla="*/ 3303859 h 3485424"/>
                <a:gd name="connsiteX3288" fmla="*/ 2367239 w 3485425"/>
                <a:gd name="connsiteY3288" fmla="*/ 3303678 h 3485424"/>
                <a:gd name="connsiteX3289" fmla="*/ 2367090 w 3485425"/>
                <a:gd name="connsiteY3289" fmla="*/ 3303649 h 3485424"/>
                <a:gd name="connsiteX3290" fmla="*/ 2324864 w 3485425"/>
                <a:gd name="connsiteY3290" fmla="*/ 3286192 h 3485424"/>
                <a:gd name="connsiteX3291" fmla="*/ 2304775 w 3485425"/>
                <a:gd name="connsiteY3291" fmla="*/ 3327002 h 3485424"/>
                <a:gd name="connsiteX3292" fmla="*/ 2304616 w 3485425"/>
                <a:gd name="connsiteY3292" fmla="*/ 3327586 h 3485424"/>
                <a:gd name="connsiteX3293" fmla="*/ 2299253 w 3485425"/>
                <a:gd name="connsiteY3293" fmla="*/ 3332296 h 3485424"/>
                <a:gd name="connsiteX3294" fmla="*/ 2271244 w 3485425"/>
                <a:gd name="connsiteY3294" fmla="*/ 3341826 h 3485424"/>
                <a:gd name="connsiteX3295" fmla="*/ 2264122 w 3485425"/>
                <a:gd name="connsiteY3295" fmla="*/ 3341364 h 3485424"/>
                <a:gd name="connsiteX3296" fmla="*/ 2263860 w 3485425"/>
                <a:gd name="connsiteY3296" fmla="*/ 3341165 h 3485424"/>
                <a:gd name="connsiteX3297" fmla="*/ 2263713 w 3485425"/>
                <a:gd name="connsiteY3297" fmla="*/ 3341126 h 3485424"/>
                <a:gd name="connsiteX3298" fmla="*/ 2221966 w 3485425"/>
                <a:gd name="connsiteY3298" fmla="*/ 3320575 h 3485424"/>
                <a:gd name="connsiteX3299" fmla="*/ 2198803 w 3485425"/>
                <a:gd name="connsiteY3299" fmla="*/ 3360696 h 3485424"/>
                <a:gd name="connsiteX3300" fmla="*/ 2198605 w 3485425"/>
                <a:gd name="connsiteY3300" fmla="*/ 3361268 h 3485424"/>
                <a:gd name="connsiteX3301" fmla="*/ 2192943 w 3485425"/>
                <a:gd name="connsiteY3301" fmla="*/ 3365613 h 3485424"/>
                <a:gd name="connsiteX3302" fmla="*/ 2164365 w 3485425"/>
                <a:gd name="connsiteY3302" fmla="*/ 3373271 h 3485424"/>
                <a:gd name="connsiteX3303" fmla="*/ 2157289 w 3485425"/>
                <a:gd name="connsiteY3303" fmla="*/ 3372339 h 3485424"/>
                <a:gd name="connsiteX3304" fmla="*/ 2157040 w 3485425"/>
                <a:gd name="connsiteY3304" fmla="*/ 3372123 h 3485424"/>
                <a:gd name="connsiteX3305" fmla="*/ 2156897 w 3485425"/>
                <a:gd name="connsiteY3305" fmla="*/ 3372075 h 3485424"/>
                <a:gd name="connsiteX3306" fmla="*/ 2118659 w 3485425"/>
                <a:gd name="connsiteY3306" fmla="*/ 3349997 h 3485424"/>
                <a:gd name="connsiteX3307" fmla="*/ 2094293 w 3485425"/>
                <a:gd name="connsiteY3307" fmla="*/ 3386573 h 3485424"/>
                <a:gd name="connsiteX3308" fmla="*/ 2094060 w 3485425"/>
                <a:gd name="connsiteY3308" fmla="*/ 3387132 h 3485424"/>
                <a:gd name="connsiteX3309" fmla="*/ 2088131 w 3485425"/>
                <a:gd name="connsiteY3309" fmla="*/ 3391105 h 3485424"/>
                <a:gd name="connsiteX3310" fmla="*/ 2059122 w 3485425"/>
                <a:gd name="connsiteY3310" fmla="*/ 3396918 h 3485424"/>
                <a:gd name="connsiteX3311" fmla="*/ 2052119 w 3485425"/>
                <a:gd name="connsiteY3311" fmla="*/ 3395535 h 3485424"/>
                <a:gd name="connsiteX3312" fmla="*/ 2051886 w 3485425"/>
                <a:gd name="connsiteY3312" fmla="*/ 3395303 h 3485424"/>
                <a:gd name="connsiteX3313" fmla="*/ 2051745 w 3485425"/>
                <a:gd name="connsiteY3313" fmla="*/ 3395246 h 3485424"/>
                <a:gd name="connsiteX3314" fmla="*/ 2013020 w 3485425"/>
                <a:gd name="connsiteY3314" fmla="*/ 3369448 h 3485424"/>
                <a:gd name="connsiteX3315" fmla="*/ 1984844 w 3485425"/>
                <a:gd name="connsiteY3315" fmla="*/ 3406221 h 3485424"/>
                <a:gd name="connsiteX3316" fmla="*/ 1984574 w 3485425"/>
                <a:gd name="connsiteY3316" fmla="*/ 3406763 h 3485424"/>
                <a:gd name="connsiteX3317" fmla="*/ 1978396 w 3485425"/>
                <a:gd name="connsiteY3317" fmla="*/ 3410336 h 3485424"/>
                <a:gd name="connsiteX3318" fmla="*/ 1949065 w 3485425"/>
                <a:gd name="connsiteY3318" fmla="*/ 3414218 h 3485424"/>
                <a:gd name="connsiteX3319" fmla="*/ 1942170 w 3485425"/>
                <a:gd name="connsiteY3319" fmla="*/ 3412375 h 3485424"/>
                <a:gd name="connsiteX3320" fmla="*/ 1941951 w 3485425"/>
                <a:gd name="connsiteY3320" fmla="*/ 3412129 h 3485424"/>
                <a:gd name="connsiteX3321" fmla="*/ 1941816 w 3485425"/>
                <a:gd name="connsiteY3321" fmla="*/ 3412062 h 3485424"/>
                <a:gd name="connsiteX3322" fmla="*/ 1905546 w 3485425"/>
                <a:gd name="connsiteY3322" fmla="*/ 3384270 h 3485424"/>
                <a:gd name="connsiteX3323" fmla="*/ 1875578 w 3485425"/>
                <a:gd name="connsiteY3323" fmla="*/ 3418491 h 3485424"/>
                <a:gd name="connsiteX3324" fmla="*/ 1875274 w 3485425"/>
                <a:gd name="connsiteY3324" fmla="*/ 3419014 h 3485424"/>
                <a:gd name="connsiteX3325" fmla="*/ 1868875 w 3485425"/>
                <a:gd name="connsiteY3325" fmla="*/ 3422175 h 3485424"/>
                <a:gd name="connsiteX3326" fmla="*/ 1839353 w 3485425"/>
                <a:gd name="connsiteY3326" fmla="*/ 3424131 h 3485424"/>
                <a:gd name="connsiteX3327" fmla="*/ 1832593 w 3485425"/>
                <a:gd name="connsiteY3327" fmla="*/ 3421842 h 3485424"/>
                <a:gd name="connsiteX3328" fmla="*/ 1832391 w 3485425"/>
                <a:gd name="connsiteY3328" fmla="*/ 3421582 h 3485424"/>
                <a:gd name="connsiteX3329" fmla="*/ 1832260 w 3485425"/>
                <a:gd name="connsiteY3329" fmla="*/ 3421506 h 3485424"/>
                <a:gd name="connsiteX3330" fmla="*/ 1797254 w 3485425"/>
                <a:gd name="connsiteY3330" fmla="*/ 3390851 h 3485424"/>
                <a:gd name="connsiteX3331" fmla="*/ 1764497 w 3485425"/>
                <a:gd name="connsiteY3331" fmla="*/ 3423609 h 3485424"/>
                <a:gd name="connsiteX3332" fmla="*/ 1764158 w 3485425"/>
                <a:gd name="connsiteY3332" fmla="*/ 3424111 h 3485424"/>
                <a:gd name="connsiteX3333" fmla="*/ 1757564 w 3485425"/>
                <a:gd name="connsiteY3333" fmla="*/ 3426842 h 3485424"/>
                <a:gd name="connsiteX3334" fmla="*/ 1727978 w 3485425"/>
                <a:gd name="connsiteY3334" fmla="*/ 3426842 h 3485424"/>
                <a:gd name="connsiteX3335" fmla="*/ 1721384 w 3485425"/>
                <a:gd name="connsiteY3335" fmla="*/ 3424111 h 3485424"/>
                <a:gd name="connsiteX3336" fmla="*/ 1721200 w 3485425"/>
                <a:gd name="connsiteY3336" fmla="*/ 3423838 h 3485424"/>
                <a:gd name="connsiteX3337" fmla="*/ 1721074 w 3485425"/>
                <a:gd name="connsiteY3337" fmla="*/ 3423754 h 3485424"/>
                <a:gd name="connsiteX3338" fmla="*/ 1689853 w 3485425"/>
                <a:gd name="connsiteY3338" fmla="*/ 3392533 h 3485424"/>
                <a:gd name="connsiteX3339" fmla="*/ 1656851 w 3485425"/>
                <a:gd name="connsiteY3339" fmla="*/ 3421556 h 3485424"/>
                <a:gd name="connsiteX3340" fmla="*/ 1656481 w 3485425"/>
                <a:gd name="connsiteY3340" fmla="*/ 3422035 h 3485424"/>
                <a:gd name="connsiteX3341" fmla="*/ 1649726 w 3485425"/>
                <a:gd name="connsiteY3341" fmla="*/ 3424338 h 3485424"/>
                <a:gd name="connsiteX3342" fmla="*/ 1620200 w 3485425"/>
                <a:gd name="connsiteY3342" fmla="*/ 3422445 h 3485424"/>
                <a:gd name="connsiteX3343" fmla="*/ 1613795 w 3485425"/>
                <a:gd name="connsiteY3343" fmla="*/ 3419297 h 3485424"/>
                <a:gd name="connsiteX3344" fmla="*/ 1613629 w 3485425"/>
                <a:gd name="connsiteY3344" fmla="*/ 3419013 h 3485424"/>
                <a:gd name="connsiteX3345" fmla="*/ 1613508 w 3485425"/>
                <a:gd name="connsiteY3345" fmla="*/ 3418921 h 3485424"/>
                <a:gd name="connsiteX3346" fmla="*/ 1582779 w 3485425"/>
                <a:gd name="connsiteY3346" fmla="*/ 3383979 h 3485424"/>
                <a:gd name="connsiteX3347" fmla="*/ 1546045 w 3485425"/>
                <a:gd name="connsiteY3347" fmla="*/ 3412206 h 3485424"/>
                <a:gd name="connsiteX3348" fmla="*/ 1545645 w 3485425"/>
                <a:gd name="connsiteY3348" fmla="*/ 3412659 h 3485424"/>
                <a:gd name="connsiteX3349" fmla="*/ 1538752 w 3485425"/>
                <a:gd name="connsiteY3349" fmla="*/ 3414512 h 3485424"/>
                <a:gd name="connsiteX3350" fmla="*/ 1509416 w 3485425"/>
                <a:gd name="connsiteY3350" fmla="*/ 3410670 h 3485424"/>
                <a:gd name="connsiteX3351" fmla="*/ 1503233 w 3485425"/>
                <a:gd name="connsiteY3351" fmla="*/ 3407105 h 3485424"/>
                <a:gd name="connsiteX3352" fmla="*/ 1503086 w 3485425"/>
                <a:gd name="connsiteY3352" fmla="*/ 3406811 h 3485424"/>
                <a:gd name="connsiteX3353" fmla="*/ 1502972 w 3485425"/>
                <a:gd name="connsiteY3353" fmla="*/ 3406711 h 3485424"/>
                <a:gd name="connsiteX3354" fmla="*/ 1475131 w 3485425"/>
                <a:gd name="connsiteY3354" fmla="*/ 3370480 h 3485424"/>
                <a:gd name="connsiteX3355" fmla="*/ 1437328 w 3485425"/>
                <a:gd name="connsiteY3355" fmla="*/ 3395778 h 3485424"/>
                <a:gd name="connsiteX3356" fmla="*/ 1436898 w 3485425"/>
                <a:gd name="connsiteY3356" fmla="*/ 3396205 h 3485424"/>
                <a:gd name="connsiteX3357" fmla="*/ 1429899 w 3485425"/>
                <a:gd name="connsiteY3357" fmla="*/ 3397602 h 3485424"/>
                <a:gd name="connsiteX3358" fmla="*/ 1400878 w 3485425"/>
                <a:gd name="connsiteY3358" fmla="*/ 3391851 h 3485424"/>
                <a:gd name="connsiteX3359" fmla="*/ 1394940 w 3485425"/>
                <a:gd name="connsiteY3359" fmla="*/ 3387890 h 3485424"/>
                <a:gd name="connsiteX3360" fmla="*/ 1394813 w 3485425"/>
                <a:gd name="connsiteY3360" fmla="*/ 3387587 h 3485424"/>
                <a:gd name="connsiteX3361" fmla="*/ 1394706 w 3485425"/>
                <a:gd name="connsiteY3361" fmla="*/ 3387480 h 3485424"/>
                <a:gd name="connsiteX3362" fmla="*/ 1368826 w 3485425"/>
                <a:gd name="connsiteY3362" fmla="*/ 3348809 h 3485424"/>
                <a:gd name="connsiteX3363" fmla="*/ 1328706 w 3485425"/>
                <a:gd name="connsiteY3363" fmla="*/ 3371972 h 3485424"/>
                <a:gd name="connsiteX3364" fmla="*/ 1328250 w 3485425"/>
                <a:gd name="connsiteY3364" fmla="*/ 3372369 h 3485424"/>
                <a:gd name="connsiteX3365" fmla="*/ 1321174 w 3485425"/>
                <a:gd name="connsiteY3365" fmla="*/ 3373301 h 3485424"/>
                <a:gd name="connsiteX3366" fmla="*/ 1292596 w 3485425"/>
                <a:gd name="connsiteY3366" fmla="*/ 3365643 h 3485424"/>
                <a:gd name="connsiteX3367" fmla="*/ 1286933 w 3485425"/>
                <a:gd name="connsiteY3367" fmla="*/ 3361298 h 3485424"/>
                <a:gd name="connsiteX3368" fmla="*/ 1286826 w 3485425"/>
                <a:gd name="connsiteY3368" fmla="*/ 3360987 h 3485424"/>
                <a:gd name="connsiteX3369" fmla="*/ 1286726 w 3485425"/>
                <a:gd name="connsiteY3369" fmla="*/ 3360873 h 3485424"/>
                <a:gd name="connsiteX3370" fmla="*/ 1264649 w 3485425"/>
                <a:gd name="connsiteY3370" fmla="*/ 3322635 h 3485424"/>
                <a:gd name="connsiteX3371" fmla="*/ 1225260 w 3485425"/>
                <a:gd name="connsiteY3371" fmla="*/ 3342128 h 3485424"/>
                <a:gd name="connsiteX3372" fmla="*/ 1224779 w 3485425"/>
                <a:gd name="connsiteY3372" fmla="*/ 3342495 h 3485424"/>
                <a:gd name="connsiteX3373" fmla="*/ 1217658 w 3485425"/>
                <a:gd name="connsiteY3373" fmla="*/ 3342972 h 3485424"/>
                <a:gd name="connsiteX3374" fmla="*/ 871407 w 3485425"/>
                <a:gd name="connsiteY3374" fmla="*/ 3251974 h 3485424"/>
                <a:gd name="connsiteX3375" fmla="*/ 861586 w 3485425"/>
                <a:gd name="connsiteY3375" fmla="*/ 3214186 h 3485424"/>
                <a:gd name="connsiteX3376" fmla="*/ 899222 w 3485425"/>
                <a:gd name="connsiteY3376" fmla="*/ 3203798 h 3485424"/>
                <a:gd name="connsiteX3377" fmla="*/ 909043 w 3485425"/>
                <a:gd name="connsiteY3377" fmla="*/ 3241586 h 3485424"/>
                <a:gd name="connsiteX3378" fmla="*/ 871407 w 3485425"/>
                <a:gd name="connsiteY3378" fmla="*/ 3251974 h 3485424"/>
                <a:gd name="connsiteX3379" fmla="*/ 1516477 w 3485425"/>
                <a:gd name="connsiteY3379" fmla="*/ 3470677 h 3485424"/>
                <a:gd name="connsiteX3380" fmla="*/ 1492921 w 3485425"/>
                <a:gd name="connsiteY3380" fmla="*/ 3439540 h 3485424"/>
                <a:gd name="connsiteX3381" fmla="*/ 1523700 w 3485425"/>
                <a:gd name="connsiteY3381" fmla="*/ 3415519 h 3485424"/>
                <a:gd name="connsiteX3382" fmla="*/ 1547257 w 3485425"/>
                <a:gd name="connsiteY3382" fmla="*/ 3446656 h 3485424"/>
                <a:gd name="connsiteX3383" fmla="*/ 1516477 w 3485425"/>
                <a:gd name="connsiteY3383" fmla="*/ 3470677 h 3485424"/>
                <a:gd name="connsiteX3384" fmla="*/ 973096 w 3485425"/>
                <a:gd name="connsiteY3384" fmla="*/ 3306277 h 3485424"/>
                <a:gd name="connsiteX3385" fmla="*/ 960797 w 3485425"/>
                <a:gd name="connsiteY3385" fmla="*/ 3269221 h 3485424"/>
                <a:gd name="connsiteX3386" fmla="*/ 997664 w 3485425"/>
                <a:gd name="connsiteY3386" fmla="*/ 3256367 h 3485424"/>
                <a:gd name="connsiteX3387" fmla="*/ 1009963 w 3485425"/>
                <a:gd name="connsiteY3387" fmla="*/ 3293423 h 3485424"/>
                <a:gd name="connsiteX3388" fmla="*/ 973096 w 3485425"/>
                <a:gd name="connsiteY3388" fmla="*/ 3306277 h 3485424"/>
                <a:gd name="connsiteX3389" fmla="*/ 1404001 w 3485425"/>
                <a:gd name="connsiteY3389" fmla="*/ 3452191 h 3485424"/>
                <a:gd name="connsiteX3390" fmla="*/ 1382531 w 3485425"/>
                <a:gd name="connsiteY3390" fmla="*/ 3419581 h 3485424"/>
                <a:gd name="connsiteX3391" fmla="*/ 1414815 w 3485425"/>
                <a:gd name="connsiteY3391" fmla="*/ 3397624 h 3485424"/>
                <a:gd name="connsiteX3392" fmla="*/ 1436285 w 3485425"/>
                <a:gd name="connsiteY3392" fmla="*/ 3430234 h 3485424"/>
                <a:gd name="connsiteX3393" fmla="*/ 1404001 w 3485425"/>
                <a:gd name="connsiteY3393" fmla="*/ 3452191 h 3485424"/>
                <a:gd name="connsiteX3394" fmla="*/ 1076956 w 3485425"/>
                <a:gd name="connsiteY3394" fmla="*/ 3353244 h 3485424"/>
                <a:gd name="connsiteX3395" fmla="*/ 1062261 w 3485425"/>
                <a:gd name="connsiteY3395" fmla="*/ 3317072 h 3485424"/>
                <a:gd name="connsiteX3396" fmla="*/ 1098209 w 3485425"/>
                <a:gd name="connsiteY3396" fmla="*/ 3301835 h 3485424"/>
                <a:gd name="connsiteX3397" fmla="*/ 1112904 w 3485425"/>
                <a:gd name="connsiteY3397" fmla="*/ 3338008 h 3485424"/>
                <a:gd name="connsiteX3398" fmla="*/ 1076956 w 3485425"/>
                <a:gd name="connsiteY3398" fmla="*/ 3353244 h 3485424"/>
                <a:gd name="connsiteX3399" fmla="*/ 1291722 w 3485425"/>
                <a:gd name="connsiteY3399" fmla="*/ 3426058 h 3485424"/>
                <a:gd name="connsiteX3400" fmla="*/ 1272455 w 3485425"/>
                <a:gd name="connsiteY3400" fmla="*/ 3392100 h 3485424"/>
                <a:gd name="connsiteX3401" fmla="*/ 1306120 w 3485425"/>
                <a:gd name="connsiteY3401" fmla="*/ 3372325 h 3485424"/>
                <a:gd name="connsiteX3402" fmla="*/ 1325387 w 3485425"/>
                <a:gd name="connsiteY3402" fmla="*/ 3406283 h 3485424"/>
                <a:gd name="connsiteX3403" fmla="*/ 1291722 w 3485425"/>
                <a:gd name="connsiteY3403" fmla="*/ 3426058 h 3485424"/>
                <a:gd name="connsiteX3404" fmla="*/ 1184890 w 3485425"/>
                <a:gd name="connsiteY3404" fmla="*/ 3393736 h 3485424"/>
                <a:gd name="connsiteX3405" fmla="*/ 1167836 w 3485425"/>
                <a:gd name="connsiteY3405" fmla="*/ 3358614 h 3485424"/>
                <a:gd name="connsiteX3406" fmla="*/ 1202698 w 3485425"/>
                <a:gd name="connsiteY3406" fmla="*/ 3341034 h 3485424"/>
                <a:gd name="connsiteX3407" fmla="*/ 1219752 w 3485425"/>
                <a:gd name="connsiteY3407" fmla="*/ 3376156 h 3485424"/>
                <a:gd name="connsiteX3408" fmla="*/ 1184890 w 3485425"/>
                <a:gd name="connsiteY3408" fmla="*/ 3393736 h 348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</a:cxnLst>
              <a:rect l="l" t="t" r="r" b="b"/>
              <a:pathLst>
                <a:path w="3485425" h="3485424">
                  <a:moveTo>
                    <a:pt x="2282728" y="144390"/>
                  </a:moveTo>
                  <a:cubicBezTo>
                    <a:pt x="2268392" y="139546"/>
                    <a:pt x="2260756" y="123821"/>
                    <a:pt x="2265674" y="109268"/>
                  </a:cubicBezTo>
                  <a:cubicBezTo>
                    <a:pt x="2270591" y="94715"/>
                    <a:pt x="2286200" y="86845"/>
                    <a:pt x="2300536" y="91689"/>
                  </a:cubicBezTo>
                  <a:cubicBezTo>
                    <a:pt x="2314872" y="96533"/>
                    <a:pt x="2322508" y="112258"/>
                    <a:pt x="2317590" y="126811"/>
                  </a:cubicBezTo>
                  <a:cubicBezTo>
                    <a:pt x="2312672" y="141364"/>
                    <a:pt x="2297064" y="149235"/>
                    <a:pt x="2282728" y="144390"/>
                  </a:cubicBezTo>
                  <a:close/>
                  <a:moveTo>
                    <a:pt x="2179306" y="113100"/>
                  </a:moveTo>
                  <a:cubicBezTo>
                    <a:pt x="2164689" y="109183"/>
                    <a:pt x="2156062" y="93980"/>
                    <a:pt x="2160038" y="79142"/>
                  </a:cubicBezTo>
                  <a:cubicBezTo>
                    <a:pt x="2164014" y="64304"/>
                    <a:pt x="2179087" y="55450"/>
                    <a:pt x="2193703" y="59367"/>
                  </a:cubicBezTo>
                  <a:cubicBezTo>
                    <a:pt x="2208320" y="63283"/>
                    <a:pt x="2216946" y="78487"/>
                    <a:pt x="2212971" y="93325"/>
                  </a:cubicBezTo>
                  <a:cubicBezTo>
                    <a:pt x="2208995" y="108163"/>
                    <a:pt x="2193923" y="117016"/>
                    <a:pt x="2179306" y="113100"/>
                  </a:cubicBezTo>
                  <a:close/>
                  <a:moveTo>
                    <a:pt x="2387217" y="183589"/>
                  </a:moveTo>
                  <a:cubicBezTo>
                    <a:pt x="2373232" y="177808"/>
                    <a:pt x="2366653" y="161612"/>
                    <a:pt x="2372522" y="147417"/>
                  </a:cubicBezTo>
                  <a:cubicBezTo>
                    <a:pt x="2378391" y="133220"/>
                    <a:pt x="2394485" y="126399"/>
                    <a:pt x="2408469" y="132180"/>
                  </a:cubicBezTo>
                  <a:cubicBezTo>
                    <a:pt x="2422454" y="137961"/>
                    <a:pt x="2429034" y="154157"/>
                    <a:pt x="2423164" y="168353"/>
                  </a:cubicBezTo>
                  <a:cubicBezTo>
                    <a:pt x="2417295" y="182549"/>
                    <a:pt x="2401201" y="189371"/>
                    <a:pt x="2387217" y="183589"/>
                  </a:cubicBezTo>
                  <a:close/>
                  <a:moveTo>
                    <a:pt x="2070611" y="87801"/>
                  </a:moveTo>
                  <a:cubicBezTo>
                    <a:pt x="2055768" y="84859"/>
                    <a:pt x="2046155" y="70259"/>
                    <a:pt x="2049141" y="55190"/>
                  </a:cubicBezTo>
                  <a:cubicBezTo>
                    <a:pt x="2052127" y="40122"/>
                    <a:pt x="2066581" y="30292"/>
                    <a:pt x="2081425" y="33233"/>
                  </a:cubicBezTo>
                  <a:cubicBezTo>
                    <a:pt x="2096269" y="36175"/>
                    <a:pt x="2105881" y="50775"/>
                    <a:pt x="2102895" y="65843"/>
                  </a:cubicBezTo>
                  <a:cubicBezTo>
                    <a:pt x="2099909" y="80912"/>
                    <a:pt x="2085455" y="90743"/>
                    <a:pt x="2070611" y="87801"/>
                  </a:cubicBezTo>
                  <a:close/>
                  <a:moveTo>
                    <a:pt x="2487761" y="229057"/>
                  </a:moveTo>
                  <a:cubicBezTo>
                    <a:pt x="2474185" y="222374"/>
                    <a:pt x="2468678" y="205784"/>
                    <a:pt x="2475463" y="192001"/>
                  </a:cubicBezTo>
                  <a:cubicBezTo>
                    <a:pt x="2482247" y="178219"/>
                    <a:pt x="2498753" y="172464"/>
                    <a:pt x="2512330" y="179148"/>
                  </a:cubicBezTo>
                  <a:cubicBezTo>
                    <a:pt x="2525907" y="185831"/>
                    <a:pt x="2531413" y="202421"/>
                    <a:pt x="2524628" y="216204"/>
                  </a:cubicBezTo>
                  <a:cubicBezTo>
                    <a:pt x="2517844" y="229986"/>
                    <a:pt x="2501338" y="235741"/>
                    <a:pt x="2487761" y="229057"/>
                  </a:cubicBezTo>
                  <a:close/>
                  <a:moveTo>
                    <a:pt x="1961725" y="69906"/>
                  </a:moveTo>
                  <a:cubicBezTo>
                    <a:pt x="1946721" y="67940"/>
                    <a:pt x="1936174" y="54000"/>
                    <a:pt x="1938169" y="38769"/>
                  </a:cubicBezTo>
                  <a:cubicBezTo>
                    <a:pt x="1940164" y="23537"/>
                    <a:pt x="1953944" y="12783"/>
                    <a:pt x="1968949" y="14748"/>
                  </a:cubicBezTo>
                  <a:cubicBezTo>
                    <a:pt x="1983953" y="16713"/>
                    <a:pt x="1994499" y="30653"/>
                    <a:pt x="1992505" y="45885"/>
                  </a:cubicBezTo>
                  <a:cubicBezTo>
                    <a:pt x="1990510" y="61116"/>
                    <a:pt x="1976729" y="71871"/>
                    <a:pt x="1961725" y="69906"/>
                  </a:cubicBezTo>
                  <a:close/>
                  <a:moveTo>
                    <a:pt x="2586204" y="281626"/>
                  </a:moveTo>
                  <a:cubicBezTo>
                    <a:pt x="2573099" y="274060"/>
                    <a:pt x="2568702" y="257142"/>
                    <a:pt x="2576382" y="243839"/>
                  </a:cubicBezTo>
                  <a:cubicBezTo>
                    <a:pt x="2584063" y="230535"/>
                    <a:pt x="2600913" y="225884"/>
                    <a:pt x="2614018" y="233451"/>
                  </a:cubicBezTo>
                  <a:cubicBezTo>
                    <a:pt x="2627124" y="241016"/>
                    <a:pt x="2631521" y="257935"/>
                    <a:pt x="2623840" y="271238"/>
                  </a:cubicBezTo>
                  <a:cubicBezTo>
                    <a:pt x="2616160" y="284542"/>
                    <a:pt x="2599309" y="289193"/>
                    <a:pt x="2586204" y="281626"/>
                  </a:cubicBezTo>
                  <a:close/>
                  <a:moveTo>
                    <a:pt x="2678003" y="338618"/>
                  </a:moveTo>
                  <a:cubicBezTo>
                    <a:pt x="2665410" y="330228"/>
                    <a:pt x="2662104" y="313063"/>
                    <a:pt x="2670621" y="300279"/>
                  </a:cubicBezTo>
                  <a:cubicBezTo>
                    <a:pt x="2679138" y="287495"/>
                    <a:pt x="2696251" y="283932"/>
                    <a:pt x="2708845" y="292321"/>
                  </a:cubicBezTo>
                  <a:cubicBezTo>
                    <a:pt x="2721439" y="300711"/>
                    <a:pt x="2724744" y="317876"/>
                    <a:pt x="2716228" y="330660"/>
                  </a:cubicBezTo>
                  <a:cubicBezTo>
                    <a:pt x="2707711" y="343445"/>
                    <a:pt x="2690597" y="347008"/>
                    <a:pt x="2678003" y="338618"/>
                  </a:cubicBezTo>
                  <a:close/>
                  <a:moveTo>
                    <a:pt x="1850651" y="59086"/>
                  </a:moveTo>
                  <a:cubicBezTo>
                    <a:pt x="1835550" y="58117"/>
                    <a:pt x="1824105" y="44904"/>
                    <a:pt x="1825088" y="29574"/>
                  </a:cubicBezTo>
                  <a:cubicBezTo>
                    <a:pt x="1826072" y="14244"/>
                    <a:pt x="1839111" y="2602"/>
                    <a:pt x="1854212" y="3571"/>
                  </a:cubicBezTo>
                  <a:cubicBezTo>
                    <a:pt x="1869314" y="4540"/>
                    <a:pt x="1880759" y="17752"/>
                    <a:pt x="1879775" y="33082"/>
                  </a:cubicBezTo>
                  <a:cubicBezTo>
                    <a:pt x="1878792" y="48412"/>
                    <a:pt x="1865753" y="60054"/>
                    <a:pt x="1850651" y="59086"/>
                  </a:cubicBezTo>
                  <a:close/>
                  <a:moveTo>
                    <a:pt x="1742654" y="55629"/>
                  </a:moveTo>
                  <a:cubicBezTo>
                    <a:pt x="1727522" y="55629"/>
                    <a:pt x="1715255" y="43176"/>
                    <a:pt x="1715255" y="27814"/>
                  </a:cubicBezTo>
                  <a:cubicBezTo>
                    <a:pt x="1715255" y="12453"/>
                    <a:pt x="1727522" y="0"/>
                    <a:pt x="1742655" y="0"/>
                  </a:cubicBezTo>
                  <a:cubicBezTo>
                    <a:pt x="1757787" y="0"/>
                    <a:pt x="1770054" y="12453"/>
                    <a:pt x="1770054" y="27814"/>
                  </a:cubicBezTo>
                  <a:cubicBezTo>
                    <a:pt x="1770054" y="43176"/>
                    <a:pt x="1757787" y="55629"/>
                    <a:pt x="1742654" y="55629"/>
                  </a:cubicBezTo>
                  <a:close/>
                  <a:moveTo>
                    <a:pt x="2768786" y="403525"/>
                  </a:moveTo>
                  <a:cubicBezTo>
                    <a:pt x="2756775" y="394321"/>
                    <a:pt x="2754612" y="376975"/>
                    <a:pt x="2763955" y="364781"/>
                  </a:cubicBezTo>
                  <a:cubicBezTo>
                    <a:pt x="2773298" y="352588"/>
                    <a:pt x="2790610" y="350164"/>
                    <a:pt x="2802621" y="359368"/>
                  </a:cubicBezTo>
                  <a:cubicBezTo>
                    <a:pt x="2814633" y="368573"/>
                    <a:pt x="2816796" y="385918"/>
                    <a:pt x="2807453" y="398112"/>
                  </a:cubicBezTo>
                  <a:cubicBezTo>
                    <a:pt x="2798110" y="410305"/>
                    <a:pt x="2780798" y="412729"/>
                    <a:pt x="2768786" y="403525"/>
                  </a:cubicBezTo>
                  <a:close/>
                  <a:moveTo>
                    <a:pt x="1631116" y="59324"/>
                  </a:moveTo>
                  <a:cubicBezTo>
                    <a:pt x="1616017" y="60325"/>
                    <a:pt x="1602954" y="48710"/>
                    <a:pt x="1601938" y="33382"/>
                  </a:cubicBezTo>
                  <a:cubicBezTo>
                    <a:pt x="1600922" y="18054"/>
                    <a:pt x="1612339" y="4818"/>
                    <a:pt x="1627439" y="3817"/>
                  </a:cubicBezTo>
                  <a:cubicBezTo>
                    <a:pt x="1642538" y="2817"/>
                    <a:pt x="1655602" y="14431"/>
                    <a:pt x="1656618" y="29760"/>
                  </a:cubicBezTo>
                  <a:cubicBezTo>
                    <a:pt x="1657633" y="45087"/>
                    <a:pt x="1646216" y="58324"/>
                    <a:pt x="1631116" y="59324"/>
                  </a:cubicBezTo>
                  <a:close/>
                  <a:moveTo>
                    <a:pt x="2854137" y="473466"/>
                  </a:moveTo>
                  <a:cubicBezTo>
                    <a:pt x="2842753" y="463496"/>
                    <a:pt x="2841728" y="446046"/>
                    <a:pt x="2851848" y="434490"/>
                  </a:cubicBezTo>
                  <a:cubicBezTo>
                    <a:pt x="2861969" y="422933"/>
                    <a:pt x="2879402" y="421647"/>
                    <a:pt x="2890786" y="431616"/>
                  </a:cubicBezTo>
                  <a:cubicBezTo>
                    <a:pt x="2902170" y="441586"/>
                    <a:pt x="2903195" y="459036"/>
                    <a:pt x="2893075" y="470592"/>
                  </a:cubicBezTo>
                  <a:cubicBezTo>
                    <a:pt x="2882954" y="482149"/>
                    <a:pt x="2865521" y="483435"/>
                    <a:pt x="2854137" y="473466"/>
                  </a:cubicBezTo>
                  <a:close/>
                  <a:moveTo>
                    <a:pt x="1501032" y="64686"/>
                  </a:moveTo>
                  <a:cubicBezTo>
                    <a:pt x="1495456" y="60346"/>
                    <a:pt x="1491504" y="53855"/>
                    <a:pt x="1490496" y="46241"/>
                  </a:cubicBezTo>
                  <a:cubicBezTo>
                    <a:pt x="1488480" y="31012"/>
                    <a:pt x="1499008" y="17058"/>
                    <a:pt x="1514009" y="15072"/>
                  </a:cubicBezTo>
                  <a:cubicBezTo>
                    <a:pt x="1529011" y="13086"/>
                    <a:pt x="1542806" y="23822"/>
                    <a:pt x="1544822" y="39051"/>
                  </a:cubicBezTo>
                  <a:cubicBezTo>
                    <a:pt x="1546837" y="54280"/>
                    <a:pt x="1536309" y="68235"/>
                    <a:pt x="1521308" y="70220"/>
                  </a:cubicBezTo>
                  <a:cubicBezTo>
                    <a:pt x="1513807" y="71213"/>
                    <a:pt x="1506608" y="69025"/>
                    <a:pt x="1501032" y="64686"/>
                  </a:cubicBezTo>
                  <a:close/>
                  <a:moveTo>
                    <a:pt x="2955080" y="557662"/>
                  </a:moveTo>
                  <a:cubicBezTo>
                    <a:pt x="2948015" y="557715"/>
                    <a:pt x="2940970" y="555073"/>
                    <a:pt x="2935619" y="549722"/>
                  </a:cubicBezTo>
                  <a:cubicBezTo>
                    <a:pt x="2924919" y="539023"/>
                    <a:pt x="2925051" y="521543"/>
                    <a:pt x="2935913" y="510680"/>
                  </a:cubicBezTo>
                  <a:cubicBezTo>
                    <a:pt x="2946775" y="499818"/>
                    <a:pt x="2964255" y="499687"/>
                    <a:pt x="2974955" y="510387"/>
                  </a:cubicBezTo>
                  <a:cubicBezTo>
                    <a:pt x="2985655" y="521088"/>
                    <a:pt x="2985524" y="538567"/>
                    <a:pt x="2974662" y="549429"/>
                  </a:cubicBezTo>
                  <a:cubicBezTo>
                    <a:pt x="2969231" y="554861"/>
                    <a:pt x="2962145" y="557609"/>
                    <a:pt x="2955080" y="557662"/>
                  </a:cubicBezTo>
                  <a:close/>
                  <a:moveTo>
                    <a:pt x="3028452" y="637701"/>
                  </a:moveTo>
                  <a:cubicBezTo>
                    <a:pt x="3021399" y="637301"/>
                    <a:pt x="3014537" y="634214"/>
                    <a:pt x="3009540" y="628532"/>
                  </a:cubicBezTo>
                  <a:cubicBezTo>
                    <a:pt x="2999547" y="617169"/>
                    <a:pt x="3000797" y="599733"/>
                    <a:pt x="3012332" y="589589"/>
                  </a:cubicBezTo>
                  <a:cubicBezTo>
                    <a:pt x="3023867" y="579444"/>
                    <a:pt x="3041319" y="580432"/>
                    <a:pt x="3051313" y="591795"/>
                  </a:cubicBezTo>
                  <a:cubicBezTo>
                    <a:pt x="3061306" y="603159"/>
                    <a:pt x="3060057" y="620594"/>
                    <a:pt x="3048521" y="630739"/>
                  </a:cubicBezTo>
                  <a:cubicBezTo>
                    <a:pt x="3042753" y="635811"/>
                    <a:pt x="3035507" y="638100"/>
                    <a:pt x="3028452" y="637701"/>
                  </a:cubicBezTo>
                  <a:close/>
                  <a:moveTo>
                    <a:pt x="1390621" y="84335"/>
                  </a:moveTo>
                  <a:cubicBezTo>
                    <a:pt x="1384770" y="80374"/>
                    <a:pt x="1380397" y="74158"/>
                    <a:pt x="1378888" y="66627"/>
                  </a:cubicBezTo>
                  <a:cubicBezTo>
                    <a:pt x="1375870" y="51566"/>
                    <a:pt x="1385452" y="36945"/>
                    <a:pt x="1400290" y="33972"/>
                  </a:cubicBezTo>
                  <a:cubicBezTo>
                    <a:pt x="1415127" y="30999"/>
                    <a:pt x="1429602" y="40800"/>
                    <a:pt x="1432620" y="55862"/>
                  </a:cubicBezTo>
                  <a:cubicBezTo>
                    <a:pt x="1435638" y="70924"/>
                    <a:pt x="1426056" y="85544"/>
                    <a:pt x="1411218" y="88517"/>
                  </a:cubicBezTo>
                  <a:cubicBezTo>
                    <a:pt x="1403800" y="90004"/>
                    <a:pt x="1396471" y="88297"/>
                    <a:pt x="1390621" y="84335"/>
                  </a:cubicBezTo>
                  <a:close/>
                  <a:moveTo>
                    <a:pt x="1285184" y="110276"/>
                  </a:moveTo>
                  <a:cubicBezTo>
                    <a:pt x="1279092" y="106697"/>
                    <a:pt x="1274330" y="100774"/>
                    <a:pt x="1272342" y="93355"/>
                  </a:cubicBezTo>
                  <a:cubicBezTo>
                    <a:pt x="1268366" y="78517"/>
                    <a:pt x="1276992" y="63313"/>
                    <a:pt x="1291609" y="59396"/>
                  </a:cubicBezTo>
                  <a:cubicBezTo>
                    <a:pt x="1306226" y="55480"/>
                    <a:pt x="1321299" y="64333"/>
                    <a:pt x="1325274" y="79172"/>
                  </a:cubicBezTo>
                  <a:cubicBezTo>
                    <a:pt x="1329250" y="94010"/>
                    <a:pt x="1320624" y="109213"/>
                    <a:pt x="1306007" y="113130"/>
                  </a:cubicBezTo>
                  <a:cubicBezTo>
                    <a:pt x="1298699" y="115088"/>
                    <a:pt x="1291276" y="113854"/>
                    <a:pt x="1285184" y="110276"/>
                  </a:cubicBezTo>
                  <a:close/>
                  <a:moveTo>
                    <a:pt x="3098696" y="725123"/>
                  </a:moveTo>
                  <a:cubicBezTo>
                    <a:pt x="3091684" y="724258"/>
                    <a:pt x="3085041" y="720723"/>
                    <a:pt x="3080431" y="714724"/>
                  </a:cubicBezTo>
                  <a:cubicBezTo>
                    <a:pt x="3071211" y="702725"/>
                    <a:pt x="3073611" y="685410"/>
                    <a:pt x="3085791" y="676050"/>
                  </a:cubicBezTo>
                  <a:cubicBezTo>
                    <a:pt x="3097972" y="666690"/>
                    <a:pt x="3115321" y="668830"/>
                    <a:pt x="3124541" y="680829"/>
                  </a:cubicBezTo>
                  <a:cubicBezTo>
                    <a:pt x="3133762" y="692828"/>
                    <a:pt x="3131362" y="710143"/>
                    <a:pt x="3119181" y="719503"/>
                  </a:cubicBezTo>
                  <a:cubicBezTo>
                    <a:pt x="3113090" y="724182"/>
                    <a:pt x="3105708" y="725987"/>
                    <a:pt x="3098696" y="725123"/>
                  </a:cubicBezTo>
                  <a:close/>
                  <a:moveTo>
                    <a:pt x="1178259" y="144096"/>
                  </a:moveTo>
                  <a:cubicBezTo>
                    <a:pt x="1171944" y="140928"/>
                    <a:pt x="1166801" y="135333"/>
                    <a:pt x="1164327" y="128062"/>
                  </a:cubicBezTo>
                  <a:cubicBezTo>
                    <a:pt x="1159379" y="113519"/>
                    <a:pt x="1166981" y="97778"/>
                    <a:pt x="1181307" y="92904"/>
                  </a:cubicBezTo>
                  <a:cubicBezTo>
                    <a:pt x="1195633" y="88029"/>
                    <a:pt x="1211257" y="95867"/>
                    <a:pt x="1216206" y="110410"/>
                  </a:cubicBezTo>
                  <a:cubicBezTo>
                    <a:pt x="1221154" y="124953"/>
                    <a:pt x="1213552" y="140693"/>
                    <a:pt x="1199226" y="145568"/>
                  </a:cubicBezTo>
                  <a:cubicBezTo>
                    <a:pt x="1192062" y="148005"/>
                    <a:pt x="1184575" y="147264"/>
                    <a:pt x="1178259" y="144096"/>
                  </a:cubicBezTo>
                  <a:close/>
                  <a:moveTo>
                    <a:pt x="3162318" y="815944"/>
                  </a:moveTo>
                  <a:cubicBezTo>
                    <a:pt x="3155377" y="814622"/>
                    <a:pt x="3148980" y="810661"/>
                    <a:pt x="3144772" y="804373"/>
                  </a:cubicBezTo>
                  <a:cubicBezTo>
                    <a:pt x="3136355" y="791796"/>
                    <a:pt x="3139882" y="774676"/>
                    <a:pt x="3152649" y="766132"/>
                  </a:cubicBezTo>
                  <a:cubicBezTo>
                    <a:pt x="3165415" y="757589"/>
                    <a:pt x="3182587" y="760858"/>
                    <a:pt x="3191003" y="773434"/>
                  </a:cubicBezTo>
                  <a:cubicBezTo>
                    <a:pt x="3199419" y="786011"/>
                    <a:pt x="3195893" y="803132"/>
                    <a:pt x="3183126" y="811675"/>
                  </a:cubicBezTo>
                  <a:cubicBezTo>
                    <a:pt x="3176743" y="815947"/>
                    <a:pt x="3169258" y="817265"/>
                    <a:pt x="3162318" y="815944"/>
                  </a:cubicBezTo>
                  <a:close/>
                  <a:moveTo>
                    <a:pt x="1074963" y="184415"/>
                  </a:moveTo>
                  <a:cubicBezTo>
                    <a:pt x="1068453" y="181666"/>
                    <a:pt x="1062956" y="176419"/>
                    <a:pt x="1060011" y="169325"/>
                  </a:cubicBezTo>
                  <a:cubicBezTo>
                    <a:pt x="1054123" y="155137"/>
                    <a:pt x="1060680" y="138933"/>
                    <a:pt x="1074657" y="133133"/>
                  </a:cubicBezTo>
                  <a:cubicBezTo>
                    <a:pt x="1088633" y="127332"/>
                    <a:pt x="1104737" y="134132"/>
                    <a:pt x="1110625" y="148320"/>
                  </a:cubicBezTo>
                  <a:cubicBezTo>
                    <a:pt x="1116513" y="162508"/>
                    <a:pt x="1109957" y="178712"/>
                    <a:pt x="1095980" y="184512"/>
                  </a:cubicBezTo>
                  <a:cubicBezTo>
                    <a:pt x="1088991" y="187413"/>
                    <a:pt x="1081471" y="187163"/>
                    <a:pt x="1074963" y="184415"/>
                  </a:cubicBezTo>
                  <a:close/>
                  <a:moveTo>
                    <a:pt x="3220483" y="911826"/>
                  </a:moveTo>
                  <a:cubicBezTo>
                    <a:pt x="3213645" y="910048"/>
                    <a:pt x="3207523" y="905673"/>
                    <a:pt x="3203740" y="899120"/>
                  </a:cubicBezTo>
                  <a:cubicBezTo>
                    <a:pt x="3196174" y="886015"/>
                    <a:pt x="3200825" y="869165"/>
                    <a:pt x="3214129" y="861484"/>
                  </a:cubicBezTo>
                  <a:cubicBezTo>
                    <a:pt x="3227432" y="853803"/>
                    <a:pt x="3244350" y="858201"/>
                    <a:pt x="3251917" y="871306"/>
                  </a:cubicBezTo>
                  <a:cubicBezTo>
                    <a:pt x="3259483" y="884411"/>
                    <a:pt x="3254832" y="901261"/>
                    <a:pt x="3241528" y="908942"/>
                  </a:cubicBezTo>
                  <a:cubicBezTo>
                    <a:pt x="3234876" y="912782"/>
                    <a:pt x="3227321" y="913603"/>
                    <a:pt x="3220483" y="911826"/>
                  </a:cubicBezTo>
                  <a:close/>
                  <a:moveTo>
                    <a:pt x="3270640" y="1008127"/>
                  </a:moveTo>
                  <a:cubicBezTo>
                    <a:pt x="3263930" y="1005916"/>
                    <a:pt x="3258101" y="1001158"/>
                    <a:pt x="3254745" y="994376"/>
                  </a:cubicBezTo>
                  <a:cubicBezTo>
                    <a:pt x="3248034" y="980814"/>
                    <a:pt x="3253754" y="964296"/>
                    <a:pt x="3267522" y="957482"/>
                  </a:cubicBezTo>
                  <a:cubicBezTo>
                    <a:pt x="3281289" y="950669"/>
                    <a:pt x="3297892" y="956140"/>
                    <a:pt x="3304603" y="969703"/>
                  </a:cubicBezTo>
                  <a:cubicBezTo>
                    <a:pt x="3311315" y="983265"/>
                    <a:pt x="3305595" y="999784"/>
                    <a:pt x="3291827" y="1006597"/>
                  </a:cubicBezTo>
                  <a:cubicBezTo>
                    <a:pt x="3284943" y="1010003"/>
                    <a:pt x="3277351" y="1010339"/>
                    <a:pt x="3270640" y="1008127"/>
                  </a:cubicBezTo>
                  <a:close/>
                  <a:moveTo>
                    <a:pt x="973399" y="231971"/>
                  </a:moveTo>
                  <a:cubicBezTo>
                    <a:pt x="966722" y="229659"/>
                    <a:pt x="960890" y="224788"/>
                    <a:pt x="957483" y="217903"/>
                  </a:cubicBezTo>
                  <a:cubicBezTo>
                    <a:pt x="950669" y="204136"/>
                    <a:pt x="956141" y="187534"/>
                    <a:pt x="969703" y="180822"/>
                  </a:cubicBezTo>
                  <a:cubicBezTo>
                    <a:pt x="983266" y="174110"/>
                    <a:pt x="999784" y="179830"/>
                    <a:pt x="1006597" y="193598"/>
                  </a:cubicBezTo>
                  <a:cubicBezTo>
                    <a:pt x="1013411" y="207365"/>
                    <a:pt x="1007939" y="223968"/>
                    <a:pt x="994377" y="230680"/>
                  </a:cubicBezTo>
                  <a:cubicBezTo>
                    <a:pt x="987595" y="234035"/>
                    <a:pt x="980075" y="234284"/>
                    <a:pt x="973399" y="231971"/>
                  </a:cubicBezTo>
                  <a:close/>
                  <a:moveTo>
                    <a:pt x="878269" y="284317"/>
                  </a:moveTo>
                  <a:cubicBezTo>
                    <a:pt x="871458" y="282437"/>
                    <a:pt x="865325" y="277948"/>
                    <a:pt x="861485" y="271296"/>
                  </a:cubicBezTo>
                  <a:cubicBezTo>
                    <a:pt x="853804" y="257993"/>
                    <a:pt x="858201" y="241075"/>
                    <a:pt x="871306" y="233509"/>
                  </a:cubicBezTo>
                  <a:cubicBezTo>
                    <a:pt x="884411" y="225942"/>
                    <a:pt x="901262" y="230594"/>
                    <a:pt x="908943" y="243897"/>
                  </a:cubicBezTo>
                  <a:cubicBezTo>
                    <a:pt x="916623" y="257200"/>
                    <a:pt x="912226" y="274118"/>
                    <a:pt x="899121" y="281685"/>
                  </a:cubicBezTo>
                  <a:cubicBezTo>
                    <a:pt x="892568" y="285468"/>
                    <a:pt x="885079" y="286197"/>
                    <a:pt x="878269" y="284317"/>
                  </a:cubicBezTo>
                  <a:close/>
                  <a:moveTo>
                    <a:pt x="3315864" y="1110751"/>
                  </a:moveTo>
                  <a:cubicBezTo>
                    <a:pt x="3309314" y="1108101"/>
                    <a:pt x="3303813" y="1102967"/>
                    <a:pt x="3300913" y="1095979"/>
                  </a:cubicBezTo>
                  <a:cubicBezTo>
                    <a:pt x="3295112" y="1082002"/>
                    <a:pt x="3301911" y="1065899"/>
                    <a:pt x="3316100" y="1060011"/>
                  </a:cubicBezTo>
                  <a:cubicBezTo>
                    <a:pt x="3330288" y="1054122"/>
                    <a:pt x="3346492" y="1060680"/>
                    <a:pt x="3352292" y="1074656"/>
                  </a:cubicBezTo>
                  <a:cubicBezTo>
                    <a:pt x="3358093" y="1088633"/>
                    <a:pt x="3351293" y="1104737"/>
                    <a:pt x="3337105" y="1110624"/>
                  </a:cubicBezTo>
                  <a:cubicBezTo>
                    <a:pt x="3330011" y="1113568"/>
                    <a:pt x="3322413" y="1113401"/>
                    <a:pt x="3315864" y="1110751"/>
                  </a:cubicBezTo>
                  <a:close/>
                  <a:moveTo>
                    <a:pt x="783741" y="344659"/>
                  </a:moveTo>
                  <a:cubicBezTo>
                    <a:pt x="776821" y="343233"/>
                    <a:pt x="770405" y="339160"/>
                    <a:pt x="766133" y="332776"/>
                  </a:cubicBezTo>
                  <a:cubicBezTo>
                    <a:pt x="757590" y="320010"/>
                    <a:pt x="760859" y="302838"/>
                    <a:pt x="773435" y="294422"/>
                  </a:cubicBezTo>
                  <a:cubicBezTo>
                    <a:pt x="786011" y="286006"/>
                    <a:pt x="803132" y="289532"/>
                    <a:pt x="811675" y="302299"/>
                  </a:cubicBezTo>
                  <a:cubicBezTo>
                    <a:pt x="820219" y="315066"/>
                    <a:pt x="816950" y="332237"/>
                    <a:pt x="804374" y="340653"/>
                  </a:cubicBezTo>
                  <a:cubicBezTo>
                    <a:pt x="798085" y="344861"/>
                    <a:pt x="790661" y="346084"/>
                    <a:pt x="783741" y="344659"/>
                  </a:cubicBezTo>
                  <a:close/>
                  <a:moveTo>
                    <a:pt x="3353811" y="1214943"/>
                  </a:moveTo>
                  <a:cubicBezTo>
                    <a:pt x="3347448" y="1211870"/>
                    <a:pt x="3342295" y="1206388"/>
                    <a:pt x="3339857" y="1199225"/>
                  </a:cubicBezTo>
                  <a:cubicBezTo>
                    <a:pt x="3334983" y="1184899"/>
                    <a:pt x="3342821" y="1169274"/>
                    <a:pt x="3357364" y="1164326"/>
                  </a:cubicBezTo>
                  <a:cubicBezTo>
                    <a:pt x="3371906" y="1159378"/>
                    <a:pt x="3387647" y="1166980"/>
                    <a:pt x="3392521" y="1181306"/>
                  </a:cubicBezTo>
                  <a:cubicBezTo>
                    <a:pt x="3397396" y="1195632"/>
                    <a:pt x="3389558" y="1211257"/>
                    <a:pt x="3375015" y="1216205"/>
                  </a:cubicBezTo>
                  <a:cubicBezTo>
                    <a:pt x="3367744" y="1218679"/>
                    <a:pt x="3360173" y="1218016"/>
                    <a:pt x="3353811" y="1214943"/>
                  </a:cubicBezTo>
                  <a:close/>
                  <a:moveTo>
                    <a:pt x="694397" y="410339"/>
                  </a:moveTo>
                  <a:cubicBezTo>
                    <a:pt x="687399" y="409369"/>
                    <a:pt x="680730" y="405724"/>
                    <a:pt x="676051" y="399633"/>
                  </a:cubicBezTo>
                  <a:cubicBezTo>
                    <a:pt x="666691" y="387453"/>
                    <a:pt x="668830" y="370104"/>
                    <a:pt x="680830" y="360884"/>
                  </a:cubicBezTo>
                  <a:cubicBezTo>
                    <a:pt x="692829" y="351663"/>
                    <a:pt x="710144" y="354064"/>
                    <a:pt x="719503" y="366244"/>
                  </a:cubicBezTo>
                  <a:cubicBezTo>
                    <a:pt x="728863" y="378425"/>
                    <a:pt x="726723" y="395774"/>
                    <a:pt x="714724" y="404994"/>
                  </a:cubicBezTo>
                  <a:cubicBezTo>
                    <a:pt x="708725" y="409604"/>
                    <a:pt x="701396" y="411309"/>
                    <a:pt x="694397" y="410339"/>
                  </a:cubicBezTo>
                  <a:close/>
                  <a:moveTo>
                    <a:pt x="3385179" y="1322612"/>
                  </a:moveTo>
                  <a:cubicBezTo>
                    <a:pt x="3379033" y="1319126"/>
                    <a:pt x="3374253" y="1313315"/>
                    <a:pt x="3372295" y="1306007"/>
                  </a:cubicBezTo>
                  <a:cubicBezTo>
                    <a:pt x="3368378" y="1291390"/>
                    <a:pt x="3377232" y="1276317"/>
                    <a:pt x="3392070" y="1272341"/>
                  </a:cubicBezTo>
                  <a:cubicBezTo>
                    <a:pt x="3406908" y="1268366"/>
                    <a:pt x="3422112" y="1276992"/>
                    <a:pt x="3426029" y="1291609"/>
                  </a:cubicBezTo>
                  <a:cubicBezTo>
                    <a:pt x="3429945" y="1306226"/>
                    <a:pt x="3421092" y="1321298"/>
                    <a:pt x="3406254" y="1325274"/>
                  </a:cubicBezTo>
                  <a:cubicBezTo>
                    <a:pt x="3398834" y="1327262"/>
                    <a:pt x="3391324" y="1326099"/>
                    <a:pt x="3385179" y="1322612"/>
                  </a:cubicBezTo>
                  <a:close/>
                  <a:moveTo>
                    <a:pt x="3408702" y="1428614"/>
                  </a:moveTo>
                  <a:cubicBezTo>
                    <a:pt x="3402793" y="1424741"/>
                    <a:pt x="3398394" y="1418636"/>
                    <a:pt x="3396908" y="1411217"/>
                  </a:cubicBezTo>
                  <a:cubicBezTo>
                    <a:pt x="3393935" y="1396380"/>
                    <a:pt x="3403736" y="1381905"/>
                    <a:pt x="3418798" y="1378888"/>
                  </a:cubicBezTo>
                  <a:cubicBezTo>
                    <a:pt x="3433860" y="1375870"/>
                    <a:pt x="3448480" y="1385451"/>
                    <a:pt x="3451453" y="1400289"/>
                  </a:cubicBezTo>
                  <a:cubicBezTo>
                    <a:pt x="3454426" y="1415127"/>
                    <a:pt x="3444625" y="1429601"/>
                    <a:pt x="3429563" y="1432619"/>
                  </a:cubicBezTo>
                  <a:cubicBezTo>
                    <a:pt x="3422032" y="1434128"/>
                    <a:pt x="3414612" y="1432487"/>
                    <a:pt x="3408702" y="1428614"/>
                  </a:cubicBezTo>
                  <a:close/>
                  <a:moveTo>
                    <a:pt x="608604" y="482561"/>
                  </a:moveTo>
                  <a:cubicBezTo>
                    <a:pt x="601557" y="482056"/>
                    <a:pt x="594662" y="478860"/>
                    <a:pt x="589590" y="473092"/>
                  </a:cubicBezTo>
                  <a:cubicBezTo>
                    <a:pt x="579445" y="461557"/>
                    <a:pt x="580433" y="444104"/>
                    <a:pt x="591796" y="434111"/>
                  </a:cubicBezTo>
                  <a:cubicBezTo>
                    <a:pt x="603159" y="424118"/>
                    <a:pt x="620595" y="425368"/>
                    <a:pt x="630739" y="436903"/>
                  </a:cubicBezTo>
                  <a:cubicBezTo>
                    <a:pt x="640884" y="448438"/>
                    <a:pt x="639896" y="465891"/>
                    <a:pt x="628533" y="475884"/>
                  </a:cubicBezTo>
                  <a:cubicBezTo>
                    <a:pt x="622852" y="480881"/>
                    <a:pt x="615652" y="483066"/>
                    <a:pt x="608604" y="482561"/>
                  </a:cubicBezTo>
                  <a:close/>
                  <a:moveTo>
                    <a:pt x="530263" y="557745"/>
                  </a:moveTo>
                  <a:cubicBezTo>
                    <a:pt x="523198" y="557692"/>
                    <a:pt x="516112" y="554943"/>
                    <a:pt x="510681" y="549512"/>
                  </a:cubicBezTo>
                  <a:cubicBezTo>
                    <a:pt x="499819" y="538650"/>
                    <a:pt x="499687" y="521170"/>
                    <a:pt x="510388" y="510470"/>
                  </a:cubicBezTo>
                  <a:cubicBezTo>
                    <a:pt x="521088" y="499770"/>
                    <a:pt x="538568" y="499901"/>
                    <a:pt x="549430" y="510763"/>
                  </a:cubicBezTo>
                  <a:cubicBezTo>
                    <a:pt x="560292" y="521625"/>
                    <a:pt x="560424" y="539105"/>
                    <a:pt x="549723" y="549805"/>
                  </a:cubicBezTo>
                  <a:cubicBezTo>
                    <a:pt x="544373" y="555156"/>
                    <a:pt x="537328" y="557798"/>
                    <a:pt x="530263" y="557745"/>
                  </a:cubicBezTo>
                  <a:close/>
                  <a:moveTo>
                    <a:pt x="3425823" y="1539446"/>
                  </a:moveTo>
                  <a:cubicBezTo>
                    <a:pt x="3420183" y="1535190"/>
                    <a:pt x="3416198" y="1528808"/>
                    <a:pt x="3415205" y="1521307"/>
                  </a:cubicBezTo>
                  <a:cubicBezTo>
                    <a:pt x="3413220" y="1506306"/>
                    <a:pt x="3423956" y="1492511"/>
                    <a:pt x="3439184" y="1490495"/>
                  </a:cubicBezTo>
                  <a:cubicBezTo>
                    <a:pt x="3454413" y="1488480"/>
                    <a:pt x="3468368" y="1499007"/>
                    <a:pt x="3470353" y="1514009"/>
                  </a:cubicBezTo>
                  <a:cubicBezTo>
                    <a:pt x="3472339" y="1529011"/>
                    <a:pt x="3461603" y="1542806"/>
                    <a:pt x="3446374" y="1544821"/>
                  </a:cubicBezTo>
                  <a:cubicBezTo>
                    <a:pt x="3438759" y="1545829"/>
                    <a:pt x="3431464" y="1543701"/>
                    <a:pt x="3425823" y="1539446"/>
                  </a:cubicBezTo>
                  <a:close/>
                  <a:moveTo>
                    <a:pt x="454573" y="640497"/>
                  </a:moveTo>
                  <a:cubicBezTo>
                    <a:pt x="447520" y="640911"/>
                    <a:pt x="440268" y="638637"/>
                    <a:pt x="434490" y="633577"/>
                  </a:cubicBezTo>
                  <a:cubicBezTo>
                    <a:pt x="422934" y="623456"/>
                    <a:pt x="421647" y="606024"/>
                    <a:pt x="431617" y="594639"/>
                  </a:cubicBezTo>
                  <a:cubicBezTo>
                    <a:pt x="441586" y="583255"/>
                    <a:pt x="459037" y="582230"/>
                    <a:pt x="470593" y="592350"/>
                  </a:cubicBezTo>
                  <a:cubicBezTo>
                    <a:pt x="482149" y="602471"/>
                    <a:pt x="483436" y="619904"/>
                    <a:pt x="473467" y="631288"/>
                  </a:cubicBezTo>
                  <a:cubicBezTo>
                    <a:pt x="468482" y="636980"/>
                    <a:pt x="461627" y="640082"/>
                    <a:pt x="454573" y="640497"/>
                  </a:cubicBezTo>
                  <a:close/>
                  <a:moveTo>
                    <a:pt x="3435510" y="1649909"/>
                  </a:moveTo>
                  <a:cubicBezTo>
                    <a:pt x="3430160" y="1645295"/>
                    <a:pt x="3426601" y="1638666"/>
                    <a:pt x="3426101" y="1631116"/>
                  </a:cubicBezTo>
                  <a:cubicBezTo>
                    <a:pt x="3425100" y="1616017"/>
                    <a:pt x="3436715" y="1602953"/>
                    <a:pt x="3452043" y="1601937"/>
                  </a:cubicBezTo>
                  <a:cubicBezTo>
                    <a:pt x="3467371" y="1600922"/>
                    <a:pt x="3480607" y="1612339"/>
                    <a:pt x="3481608" y="1627438"/>
                  </a:cubicBezTo>
                  <a:cubicBezTo>
                    <a:pt x="3482608" y="1642538"/>
                    <a:pt x="3470994" y="1655601"/>
                    <a:pt x="3455666" y="1656617"/>
                  </a:cubicBezTo>
                  <a:cubicBezTo>
                    <a:pt x="3448002" y="1657125"/>
                    <a:pt x="3440860" y="1654524"/>
                    <a:pt x="3435510" y="1649909"/>
                  </a:cubicBezTo>
                  <a:close/>
                  <a:moveTo>
                    <a:pt x="364782" y="721470"/>
                  </a:moveTo>
                  <a:cubicBezTo>
                    <a:pt x="352589" y="712127"/>
                    <a:pt x="350165" y="694816"/>
                    <a:pt x="359369" y="682804"/>
                  </a:cubicBezTo>
                  <a:cubicBezTo>
                    <a:pt x="368573" y="670792"/>
                    <a:pt x="385919" y="668629"/>
                    <a:pt x="398113" y="677972"/>
                  </a:cubicBezTo>
                  <a:cubicBezTo>
                    <a:pt x="410306" y="687315"/>
                    <a:pt x="412730" y="704627"/>
                    <a:pt x="403525" y="716639"/>
                  </a:cubicBezTo>
                  <a:cubicBezTo>
                    <a:pt x="394321" y="728650"/>
                    <a:pt x="376976" y="730813"/>
                    <a:pt x="364782" y="721470"/>
                  </a:cubicBezTo>
                  <a:close/>
                  <a:moveTo>
                    <a:pt x="3457611" y="1770054"/>
                  </a:moveTo>
                  <a:cubicBezTo>
                    <a:pt x="3442249" y="1770054"/>
                    <a:pt x="3429796" y="1757787"/>
                    <a:pt x="3429796" y="1742654"/>
                  </a:cubicBezTo>
                  <a:cubicBezTo>
                    <a:pt x="3429796" y="1727521"/>
                    <a:pt x="3442249" y="1715254"/>
                    <a:pt x="3457611" y="1715254"/>
                  </a:cubicBezTo>
                  <a:cubicBezTo>
                    <a:pt x="3472972" y="1715254"/>
                    <a:pt x="3485425" y="1727521"/>
                    <a:pt x="3485425" y="1742654"/>
                  </a:cubicBezTo>
                  <a:cubicBezTo>
                    <a:pt x="3485425" y="1757786"/>
                    <a:pt x="3472972" y="1770054"/>
                    <a:pt x="3457611" y="1770054"/>
                  </a:cubicBezTo>
                  <a:close/>
                  <a:moveTo>
                    <a:pt x="3452343" y="1879775"/>
                  </a:moveTo>
                  <a:cubicBezTo>
                    <a:pt x="3437013" y="1878791"/>
                    <a:pt x="3425371" y="1865752"/>
                    <a:pt x="3426339" y="1850651"/>
                  </a:cubicBezTo>
                  <a:cubicBezTo>
                    <a:pt x="3427308" y="1835549"/>
                    <a:pt x="3440521" y="1824104"/>
                    <a:pt x="3455851" y="1825088"/>
                  </a:cubicBezTo>
                  <a:cubicBezTo>
                    <a:pt x="3471181" y="1826071"/>
                    <a:pt x="3482823" y="1839110"/>
                    <a:pt x="3481854" y="1854212"/>
                  </a:cubicBezTo>
                  <a:cubicBezTo>
                    <a:pt x="3480886" y="1869313"/>
                    <a:pt x="3467673" y="1880758"/>
                    <a:pt x="3452343" y="1879775"/>
                  </a:cubicBezTo>
                  <a:close/>
                  <a:moveTo>
                    <a:pt x="300279" y="814804"/>
                  </a:moveTo>
                  <a:cubicBezTo>
                    <a:pt x="287495" y="806288"/>
                    <a:pt x="283932" y="789174"/>
                    <a:pt x="292322" y="776580"/>
                  </a:cubicBezTo>
                  <a:cubicBezTo>
                    <a:pt x="300712" y="763986"/>
                    <a:pt x="317876" y="760681"/>
                    <a:pt x="330661" y="769198"/>
                  </a:cubicBezTo>
                  <a:cubicBezTo>
                    <a:pt x="343445" y="777714"/>
                    <a:pt x="347008" y="794828"/>
                    <a:pt x="338618" y="807422"/>
                  </a:cubicBezTo>
                  <a:cubicBezTo>
                    <a:pt x="330229" y="820016"/>
                    <a:pt x="313064" y="823321"/>
                    <a:pt x="300279" y="814804"/>
                  </a:cubicBezTo>
                  <a:close/>
                  <a:moveTo>
                    <a:pt x="243839" y="909043"/>
                  </a:moveTo>
                  <a:cubicBezTo>
                    <a:pt x="230535" y="901362"/>
                    <a:pt x="225885" y="884512"/>
                    <a:pt x="233451" y="871407"/>
                  </a:cubicBezTo>
                  <a:cubicBezTo>
                    <a:pt x="241017" y="858301"/>
                    <a:pt x="257936" y="853904"/>
                    <a:pt x="271239" y="861585"/>
                  </a:cubicBezTo>
                  <a:cubicBezTo>
                    <a:pt x="284542" y="869266"/>
                    <a:pt x="289193" y="886116"/>
                    <a:pt x="281627" y="899221"/>
                  </a:cubicBezTo>
                  <a:cubicBezTo>
                    <a:pt x="274060" y="912326"/>
                    <a:pt x="257142" y="916723"/>
                    <a:pt x="243839" y="909043"/>
                  </a:cubicBezTo>
                  <a:close/>
                  <a:moveTo>
                    <a:pt x="3439540" y="1992504"/>
                  </a:moveTo>
                  <a:cubicBezTo>
                    <a:pt x="3424309" y="1990509"/>
                    <a:pt x="3413554" y="1976729"/>
                    <a:pt x="3415520" y="1961724"/>
                  </a:cubicBezTo>
                  <a:cubicBezTo>
                    <a:pt x="3417485" y="1946720"/>
                    <a:pt x="3431425" y="1936174"/>
                    <a:pt x="3446656" y="1938168"/>
                  </a:cubicBezTo>
                  <a:cubicBezTo>
                    <a:pt x="3461888" y="1940163"/>
                    <a:pt x="3472642" y="1953944"/>
                    <a:pt x="3470677" y="1968948"/>
                  </a:cubicBezTo>
                  <a:cubicBezTo>
                    <a:pt x="3468713" y="1983952"/>
                    <a:pt x="3454772" y="1994499"/>
                    <a:pt x="3439540" y="1992504"/>
                  </a:cubicBezTo>
                  <a:close/>
                  <a:moveTo>
                    <a:pt x="192002" y="1009962"/>
                  </a:moveTo>
                  <a:cubicBezTo>
                    <a:pt x="178220" y="1003178"/>
                    <a:pt x="172465" y="986672"/>
                    <a:pt x="179148" y="973095"/>
                  </a:cubicBezTo>
                  <a:cubicBezTo>
                    <a:pt x="185832" y="959519"/>
                    <a:pt x="202422" y="954012"/>
                    <a:pt x="216204" y="960797"/>
                  </a:cubicBezTo>
                  <a:cubicBezTo>
                    <a:pt x="229986" y="967581"/>
                    <a:pt x="235741" y="984087"/>
                    <a:pt x="229058" y="997664"/>
                  </a:cubicBezTo>
                  <a:cubicBezTo>
                    <a:pt x="222374" y="1011241"/>
                    <a:pt x="205784" y="1016747"/>
                    <a:pt x="192002" y="1009962"/>
                  </a:cubicBezTo>
                  <a:close/>
                  <a:moveTo>
                    <a:pt x="3419582" y="2102895"/>
                  </a:moveTo>
                  <a:cubicBezTo>
                    <a:pt x="3404513" y="2099909"/>
                    <a:pt x="3394683" y="2085454"/>
                    <a:pt x="3397624" y="2070611"/>
                  </a:cubicBezTo>
                  <a:cubicBezTo>
                    <a:pt x="3400566" y="2055767"/>
                    <a:pt x="3415166" y="2046154"/>
                    <a:pt x="3430235" y="2049140"/>
                  </a:cubicBezTo>
                  <a:cubicBezTo>
                    <a:pt x="3445303" y="2052127"/>
                    <a:pt x="3455134" y="2066581"/>
                    <a:pt x="3452192" y="2081425"/>
                  </a:cubicBezTo>
                  <a:cubicBezTo>
                    <a:pt x="3449250" y="2096268"/>
                    <a:pt x="3434650" y="2105881"/>
                    <a:pt x="3419582" y="2102895"/>
                  </a:cubicBezTo>
                  <a:close/>
                  <a:moveTo>
                    <a:pt x="147417" y="1112903"/>
                  </a:moveTo>
                  <a:cubicBezTo>
                    <a:pt x="133221" y="1107034"/>
                    <a:pt x="126399" y="1090940"/>
                    <a:pt x="132181" y="1076955"/>
                  </a:cubicBezTo>
                  <a:cubicBezTo>
                    <a:pt x="137962" y="1062971"/>
                    <a:pt x="154157" y="1056392"/>
                    <a:pt x="168354" y="1062261"/>
                  </a:cubicBezTo>
                  <a:cubicBezTo>
                    <a:pt x="182549" y="1068130"/>
                    <a:pt x="189371" y="1084224"/>
                    <a:pt x="183590" y="1098209"/>
                  </a:cubicBezTo>
                  <a:cubicBezTo>
                    <a:pt x="177808" y="1112193"/>
                    <a:pt x="161613" y="1118772"/>
                    <a:pt x="147417" y="1112903"/>
                  </a:cubicBezTo>
                  <a:close/>
                  <a:moveTo>
                    <a:pt x="3392100" y="2212970"/>
                  </a:moveTo>
                  <a:cubicBezTo>
                    <a:pt x="3377262" y="2208994"/>
                    <a:pt x="3368409" y="2193922"/>
                    <a:pt x="3372325" y="2179305"/>
                  </a:cubicBezTo>
                  <a:cubicBezTo>
                    <a:pt x="3376242" y="2164688"/>
                    <a:pt x="3391445" y="2156062"/>
                    <a:pt x="3406283" y="2160038"/>
                  </a:cubicBezTo>
                  <a:cubicBezTo>
                    <a:pt x="3421121" y="2164014"/>
                    <a:pt x="3429975" y="2179086"/>
                    <a:pt x="3426059" y="2193703"/>
                  </a:cubicBezTo>
                  <a:cubicBezTo>
                    <a:pt x="3422142" y="2208320"/>
                    <a:pt x="3406938" y="2216946"/>
                    <a:pt x="3392100" y="2212970"/>
                  </a:cubicBezTo>
                  <a:close/>
                  <a:moveTo>
                    <a:pt x="3358614" y="2317589"/>
                  </a:moveTo>
                  <a:cubicBezTo>
                    <a:pt x="3344061" y="2312672"/>
                    <a:pt x="3336190" y="2297063"/>
                    <a:pt x="3341035" y="2282727"/>
                  </a:cubicBezTo>
                  <a:cubicBezTo>
                    <a:pt x="3345879" y="2268391"/>
                    <a:pt x="3361604" y="2260756"/>
                    <a:pt x="3376157" y="2265673"/>
                  </a:cubicBezTo>
                  <a:cubicBezTo>
                    <a:pt x="3390710" y="2270591"/>
                    <a:pt x="3398581" y="2286199"/>
                    <a:pt x="3393736" y="2300535"/>
                  </a:cubicBezTo>
                  <a:cubicBezTo>
                    <a:pt x="3388892" y="2314871"/>
                    <a:pt x="3373167" y="2322507"/>
                    <a:pt x="3358614" y="2317589"/>
                  </a:cubicBezTo>
                  <a:close/>
                  <a:moveTo>
                    <a:pt x="109269" y="1219751"/>
                  </a:moveTo>
                  <a:cubicBezTo>
                    <a:pt x="94716" y="1214834"/>
                    <a:pt x="86845" y="1199225"/>
                    <a:pt x="91689" y="1184889"/>
                  </a:cubicBezTo>
                  <a:cubicBezTo>
                    <a:pt x="96534" y="1170553"/>
                    <a:pt x="112258" y="1162918"/>
                    <a:pt x="126811" y="1167835"/>
                  </a:cubicBezTo>
                  <a:cubicBezTo>
                    <a:pt x="141365" y="1172753"/>
                    <a:pt x="149235" y="1188361"/>
                    <a:pt x="144391" y="1202697"/>
                  </a:cubicBezTo>
                  <a:cubicBezTo>
                    <a:pt x="139547" y="1217033"/>
                    <a:pt x="123822" y="1224669"/>
                    <a:pt x="109269" y="1219751"/>
                  </a:cubicBezTo>
                  <a:close/>
                  <a:moveTo>
                    <a:pt x="79142" y="1325387"/>
                  </a:moveTo>
                  <a:cubicBezTo>
                    <a:pt x="64304" y="1321411"/>
                    <a:pt x="55451" y="1306339"/>
                    <a:pt x="59367" y="1291722"/>
                  </a:cubicBezTo>
                  <a:cubicBezTo>
                    <a:pt x="63283" y="1277105"/>
                    <a:pt x="78487" y="1268479"/>
                    <a:pt x="93325" y="1272454"/>
                  </a:cubicBezTo>
                  <a:cubicBezTo>
                    <a:pt x="108164" y="1276430"/>
                    <a:pt x="117017" y="1291503"/>
                    <a:pt x="113100" y="1306120"/>
                  </a:cubicBezTo>
                  <a:cubicBezTo>
                    <a:pt x="109184" y="1320736"/>
                    <a:pt x="93980" y="1329363"/>
                    <a:pt x="79142" y="1325387"/>
                  </a:cubicBezTo>
                  <a:close/>
                  <a:moveTo>
                    <a:pt x="3317072" y="2423164"/>
                  </a:moveTo>
                  <a:cubicBezTo>
                    <a:pt x="3302876" y="2417295"/>
                    <a:pt x="3296055" y="2401200"/>
                    <a:pt x="3301836" y="2387216"/>
                  </a:cubicBezTo>
                  <a:cubicBezTo>
                    <a:pt x="3307617" y="2373231"/>
                    <a:pt x="3323813" y="2366652"/>
                    <a:pt x="3338009" y="2372521"/>
                  </a:cubicBezTo>
                  <a:cubicBezTo>
                    <a:pt x="3352205" y="2378390"/>
                    <a:pt x="3359026" y="2394484"/>
                    <a:pt x="3353245" y="2408469"/>
                  </a:cubicBezTo>
                  <a:cubicBezTo>
                    <a:pt x="3347464" y="2422454"/>
                    <a:pt x="3331268" y="2429033"/>
                    <a:pt x="3317072" y="2423164"/>
                  </a:cubicBezTo>
                  <a:close/>
                  <a:moveTo>
                    <a:pt x="55191" y="1436284"/>
                  </a:moveTo>
                  <a:cubicBezTo>
                    <a:pt x="40123" y="1433298"/>
                    <a:pt x="30292" y="1418844"/>
                    <a:pt x="33234" y="1404000"/>
                  </a:cubicBezTo>
                  <a:cubicBezTo>
                    <a:pt x="36175" y="1389156"/>
                    <a:pt x="50775" y="1379544"/>
                    <a:pt x="65844" y="1382530"/>
                  </a:cubicBezTo>
                  <a:cubicBezTo>
                    <a:pt x="80912" y="1385516"/>
                    <a:pt x="90743" y="1399970"/>
                    <a:pt x="87802" y="1414814"/>
                  </a:cubicBezTo>
                  <a:cubicBezTo>
                    <a:pt x="84859" y="1429658"/>
                    <a:pt x="70259" y="1439270"/>
                    <a:pt x="55191" y="1436284"/>
                  </a:cubicBezTo>
                  <a:close/>
                  <a:moveTo>
                    <a:pt x="3269221" y="2524628"/>
                  </a:moveTo>
                  <a:cubicBezTo>
                    <a:pt x="3255439" y="2517843"/>
                    <a:pt x="3249684" y="2501337"/>
                    <a:pt x="3256368" y="2487761"/>
                  </a:cubicBezTo>
                  <a:cubicBezTo>
                    <a:pt x="3263051" y="2474184"/>
                    <a:pt x="3279641" y="2468678"/>
                    <a:pt x="3293424" y="2475462"/>
                  </a:cubicBezTo>
                  <a:cubicBezTo>
                    <a:pt x="3307206" y="2482247"/>
                    <a:pt x="3312961" y="2498752"/>
                    <a:pt x="3306277" y="2512329"/>
                  </a:cubicBezTo>
                  <a:cubicBezTo>
                    <a:pt x="3299594" y="2525906"/>
                    <a:pt x="3283004" y="2531412"/>
                    <a:pt x="3269221" y="2524628"/>
                  </a:cubicBezTo>
                  <a:close/>
                  <a:moveTo>
                    <a:pt x="38769" y="1547256"/>
                  </a:moveTo>
                  <a:cubicBezTo>
                    <a:pt x="23538" y="1545261"/>
                    <a:pt x="12783" y="1531481"/>
                    <a:pt x="14748" y="1516477"/>
                  </a:cubicBezTo>
                  <a:cubicBezTo>
                    <a:pt x="16713" y="1501472"/>
                    <a:pt x="30654" y="1490926"/>
                    <a:pt x="45885" y="1492921"/>
                  </a:cubicBezTo>
                  <a:cubicBezTo>
                    <a:pt x="61117" y="1494915"/>
                    <a:pt x="71871" y="1508696"/>
                    <a:pt x="69906" y="1523700"/>
                  </a:cubicBezTo>
                  <a:cubicBezTo>
                    <a:pt x="67941" y="1538704"/>
                    <a:pt x="54001" y="1549251"/>
                    <a:pt x="38769" y="1547256"/>
                  </a:cubicBezTo>
                  <a:close/>
                  <a:moveTo>
                    <a:pt x="3214187" y="2623840"/>
                  </a:moveTo>
                  <a:cubicBezTo>
                    <a:pt x="3200884" y="2616159"/>
                    <a:pt x="3196232" y="2599309"/>
                    <a:pt x="3203799" y="2586204"/>
                  </a:cubicBezTo>
                  <a:cubicBezTo>
                    <a:pt x="3211365" y="2573098"/>
                    <a:pt x="3228283" y="2568701"/>
                    <a:pt x="3241586" y="2576382"/>
                  </a:cubicBezTo>
                  <a:cubicBezTo>
                    <a:pt x="3254890" y="2584063"/>
                    <a:pt x="3259541" y="2600913"/>
                    <a:pt x="3251975" y="2614018"/>
                  </a:cubicBezTo>
                  <a:cubicBezTo>
                    <a:pt x="3244409" y="2627123"/>
                    <a:pt x="3227490" y="2631520"/>
                    <a:pt x="3214187" y="2623840"/>
                  </a:cubicBezTo>
                  <a:close/>
                  <a:moveTo>
                    <a:pt x="3154765" y="2716227"/>
                  </a:moveTo>
                  <a:cubicBezTo>
                    <a:pt x="3141980" y="2707710"/>
                    <a:pt x="3138417" y="2690597"/>
                    <a:pt x="3146807" y="2678003"/>
                  </a:cubicBezTo>
                  <a:cubicBezTo>
                    <a:pt x="3155197" y="2665409"/>
                    <a:pt x="3172362" y="2662104"/>
                    <a:pt x="3185146" y="2670620"/>
                  </a:cubicBezTo>
                  <a:cubicBezTo>
                    <a:pt x="3197931" y="2679137"/>
                    <a:pt x="3201493" y="2696250"/>
                    <a:pt x="3193104" y="2708844"/>
                  </a:cubicBezTo>
                  <a:cubicBezTo>
                    <a:pt x="3184714" y="2721438"/>
                    <a:pt x="3167549" y="2724743"/>
                    <a:pt x="3154765" y="2716227"/>
                  </a:cubicBezTo>
                  <a:close/>
                  <a:moveTo>
                    <a:pt x="29575" y="1660337"/>
                  </a:moveTo>
                  <a:cubicBezTo>
                    <a:pt x="14245" y="1659354"/>
                    <a:pt x="2603" y="1646314"/>
                    <a:pt x="3571" y="1631213"/>
                  </a:cubicBezTo>
                  <a:cubicBezTo>
                    <a:pt x="4540" y="1616111"/>
                    <a:pt x="17753" y="1604666"/>
                    <a:pt x="33083" y="1605650"/>
                  </a:cubicBezTo>
                  <a:cubicBezTo>
                    <a:pt x="48413" y="1606633"/>
                    <a:pt x="60055" y="1619672"/>
                    <a:pt x="59086" y="1634774"/>
                  </a:cubicBezTo>
                  <a:cubicBezTo>
                    <a:pt x="58117" y="1649875"/>
                    <a:pt x="44905" y="1661320"/>
                    <a:pt x="29575" y="1660337"/>
                  </a:cubicBezTo>
                  <a:close/>
                  <a:moveTo>
                    <a:pt x="27815" y="1770170"/>
                  </a:moveTo>
                  <a:cubicBezTo>
                    <a:pt x="12454" y="1770170"/>
                    <a:pt x="1" y="1757903"/>
                    <a:pt x="0" y="1742770"/>
                  </a:cubicBezTo>
                  <a:cubicBezTo>
                    <a:pt x="1" y="1727638"/>
                    <a:pt x="12454" y="1715371"/>
                    <a:pt x="27815" y="1715371"/>
                  </a:cubicBezTo>
                  <a:cubicBezTo>
                    <a:pt x="43177" y="1715371"/>
                    <a:pt x="55630" y="1727638"/>
                    <a:pt x="55629" y="1742770"/>
                  </a:cubicBezTo>
                  <a:cubicBezTo>
                    <a:pt x="55630" y="1757903"/>
                    <a:pt x="43177" y="1770170"/>
                    <a:pt x="27815" y="1770170"/>
                  </a:cubicBezTo>
                  <a:close/>
                  <a:moveTo>
                    <a:pt x="3087313" y="2807452"/>
                  </a:moveTo>
                  <a:cubicBezTo>
                    <a:pt x="3075120" y="2798109"/>
                    <a:pt x="3072696" y="2780798"/>
                    <a:pt x="3081900" y="2768786"/>
                  </a:cubicBezTo>
                  <a:cubicBezTo>
                    <a:pt x="3091104" y="2756774"/>
                    <a:pt x="3108450" y="2754611"/>
                    <a:pt x="3120644" y="2763954"/>
                  </a:cubicBezTo>
                  <a:cubicBezTo>
                    <a:pt x="3132837" y="2773297"/>
                    <a:pt x="3135261" y="2790609"/>
                    <a:pt x="3126057" y="2802621"/>
                  </a:cubicBezTo>
                  <a:cubicBezTo>
                    <a:pt x="3116853" y="2814632"/>
                    <a:pt x="3099507" y="2816796"/>
                    <a:pt x="3087313" y="2807452"/>
                  </a:cubicBezTo>
                  <a:close/>
                  <a:moveTo>
                    <a:pt x="13228" y="1876780"/>
                  </a:moveTo>
                  <a:cubicBezTo>
                    <a:pt x="7878" y="1872165"/>
                    <a:pt x="4318" y="1865536"/>
                    <a:pt x="3818" y="1857986"/>
                  </a:cubicBezTo>
                  <a:cubicBezTo>
                    <a:pt x="2817" y="1842887"/>
                    <a:pt x="14432" y="1829823"/>
                    <a:pt x="29760" y="1828808"/>
                  </a:cubicBezTo>
                  <a:cubicBezTo>
                    <a:pt x="45088" y="1827792"/>
                    <a:pt x="58325" y="1839209"/>
                    <a:pt x="59325" y="1854309"/>
                  </a:cubicBezTo>
                  <a:cubicBezTo>
                    <a:pt x="60326" y="1869408"/>
                    <a:pt x="48711" y="1882472"/>
                    <a:pt x="33383" y="1883487"/>
                  </a:cubicBezTo>
                  <a:cubicBezTo>
                    <a:pt x="25719" y="1883995"/>
                    <a:pt x="18578" y="1881395"/>
                    <a:pt x="13228" y="1876780"/>
                  </a:cubicBezTo>
                  <a:close/>
                  <a:moveTo>
                    <a:pt x="3034916" y="2899994"/>
                  </a:moveTo>
                  <a:cubicBezTo>
                    <a:pt x="3027863" y="2900408"/>
                    <a:pt x="3020611" y="2898134"/>
                    <a:pt x="3014833" y="2893074"/>
                  </a:cubicBezTo>
                  <a:cubicBezTo>
                    <a:pt x="3003276" y="2882954"/>
                    <a:pt x="3001990" y="2865521"/>
                    <a:pt x="3011959" y="2854137"/>
                  </a:cubicBezTo>
                  <a:cubicBezTo>
                    <a:pt x="3021929" y="2842752"/>
                    <a:pt x="3039379" y="2841728"/>
                    <a:pt x="3050935" y="2851848"/>
                  </a:cubicBezTo>
                  <a:cubicBezTo>
                    <a:pt x="3062492" y="2861968"/>
                    <a:pt x="3063778" y="2879401"/>
                    <a:pt x="3053809" y="2890785"/>
                  </a:cubicBezTo>
                  <a:cubicBezTo>
                    <a:pt x="3048824" y="2896477"/>
                    <a:pt x="3041969" y="2899580"/>
                    <a:pt x="3034916" y="2899994"/>
                  </a:cubicBezTo>
                  <a:close/>
                  <a:moveTo>
                    <a:pt x="25691" y="1989554"/>
                  </a:moveTo>
                  <a:cubicBezTo>
                    <a:pt x="20051" y="1985299"/>
                    <a:pt x="16066" y="1978917"/>
                    <a:pt x="15072" y="1971416"/>
                  </a:cubicBezTo>
                  <a:cubicBezTo>
                    <a:pt x="13087" y="1956414"/>
                    <a:pt x="23823" y="1942619"/>
                    <a:pt x="39051" y="1940603"/>
                  </a:cubicBezTo>
                  <a:cubicBezTo>
                    <a:pt x="54281" y="1938588"/>
                    <a:pt x="68235" y="1949115"/>
                    <a:pt x="70220" y="1964117"/>
                  </a:cubicBezTo>
                  <a:cubicBezTo>
                    <a:pt x="72206" y="1979119"/>
                    <a:pt x="61470" y="1992914"/>
                    <a:pt x="46241" y="1994929"/>
                  </a:cubicBezTo>
                  <a:cubicBezTo>
                    <a:pt x="38627" y="1995937"/>
                    <a:pt x="31331" y="1993809"/>
                    <a:pt x="25691" y="1989554"/>
                  </a:cubicBezTo>
                  <a:close/>
                  <a:moveTo>
                    <a:pt x="2955577" y="2982894"/>
                  </a:moveTo>
                  <a:cubicBezTo>
                    <a:pt x="2948512" y="2982841"/>
                    <a:pt x="2941426" y="2980092"/>
                    <a:pt x="2935996" y="2974661"/>
                  </a:cubicBezTo>
                  <a:cubicBezTo>
                    <a:pt x="2925133" y="2963799"/>
                    <a:pt x="2925002" y="2946319"/>
                    <a:pt x="2935703" y="2935619"/>
                  </a:cubicBezTo>
                  <a:cubicBezTo>
                    <a:pt x="2946403" y="2924919"/>
                    <a:pt x="2963882" y="2925050"/>
                    <a:pt x="2974745" y="2935912"/>
                  </a:cubicBezTo>
                  <a:cubicBezTo>
                    <a:pt x="2985607" y="2946774"/>
                    <a:pt x="2985738" y="2964254"/>
                    <a:pt x="2975038" y="2974954"/>
                  </a:cubicBezTo>
                  <a:cubicBezTo>
                    <a:pt x="2969688" y="2980304"/>
                    <a:pt x="2962643" y="2982947"/>
                    <a:pt x="2955577" y="2982894"/>
                  </a:cubicBezTo>
                  <a:close/>
                  <a:moveTo>
                    <a:pt x="2873701" y="3057990"/>
                  </a:moveTo>
                  <a:cubicBezTo>
                    <a:pt x="2866654" y="3057485"/>
                    <a:pt x="2859759" y="3054288"/>
                    <a:pt x="2854687" y="3048521"/>
                  </a:cubicBezTo>
                  <a:cubicBezTo>
                    <a:pt x="2844542" y="3036985"/>
                    <a:pt x="2845530" y="3019533"/>
                    <a:pt x="2856893" y="3009540"/>
                  </a:cubicBezTo>
                  <a:cubicBezTo>
                    <a:pt x="2868256" y="2999546"/>
                    <a:pt x="2885692" y="3000796"/>
                    <a:pt x="2895836" y="3012331"/>
                  </a:cubicBezTo>
                  <a:cubicBezTo>
                    <a:pt x="2905981" y="3023867"/>
                    <a:pt x="2904993" y="3041319"/>
                    <a:pt x="2893630" y="3051312"/>
                  </a:cubicBezTo>
                  <a:cubicBezTo>
                    <a:pt x="2887948" y="3056309"/>
                    <a:pt x="2880749" y="3058495"/>
                    <a:pt x="2873701" y="3057990"/>
                  </a:cubicBezTo>
                  <a:close/>
                  <a:moveTo>
                    <a:pt x="45768" y="2102531"/>
                  </a:moveTo>
                  <a:cubicBezTo>
                    <a:pt x="39858" y="2098658"/>
                    <a:pt x="35460" y="2092553"/>
                    <a:pt x="33973" y="2085135"/>
                  </a:cubicBezTo>
                  <a:cubicBezTo>
                    <a:pt x="31000" y="2070297"/>
                    <a:pt x="40801" y="2055822"/>
                    <a:pt x="55863" y="2052804"/>
                  </a:cubicBezTo>
                  <a:cubicBezTo>
                    <a:pt x="70925" y="2049787"/>
                    <a:pt x="85545" y="2059368"/>
                    <a:pt x="88518" y="2074206"/>
                  </a:cubicBezTo>
                  <a:cubicBezTo>
                    <a:pt x="91491" y="2089043"/>
                    <a:pt x="81690" y="2103518"/>
                    <a:pt x="66628" y="2106536"/>
                  </a:cubicBezTo>
                  <a:cubicBezTo>
                    <a:pt x="59097" y="2108045"/>
                    <a:pt x="51677" y="2106404"/>
                    <a:pt x="45768" y="2102531"/>
                  </a:cubicBezTo>
                  <a:close/>
                  <a:moveTo>
                    <a:pt x="72281" y="2210422"/>
                  </a:moveTo>
                  <a:cubicBezTo>
                    <a:pt x="66136" y="2206935"/>
                    <a:pt x="61356" y="2201124"/>
                    <a:pt x="59397" y="2193816"/>
                  </a:cubicBezTo>
                  <a:cubicBezTo>
                    <a:pt x="55481" y="2179199"/>
                    <a:pt x="64334" y="2164126"/>
                    <a:pt x="79172" y="2160151"/>
                  </a:cubicBezTo>
                  <a:cubicBezTo>
                    <a:pt x="94010" y="2156175"/>
                    <a:pt x="109214" y="2164801"/>
                    <a:pt x="113131" y="2179418"/>
                  </a:cubicBezTo>
                  <a:cubicBezTo>
                    <a:pt x="117047" y="2194035"/>
                    <a:pt x="108194" y="2209107"/>
                    <a:pt x="93356" y="2213083"/>
                  </a:cubicBezTo>
                  <a:cubicBezTo>
                    <a:pt x="85936" y="2215071"/>
                    <a:pt x="78426" y="2213909"/>
                    <a:pt x="72281" y="2210422"/>
                  </a:cubicBezTo>
                  <a:close/>
                  <a:moveTo>
                    <a:pt x="2784269" y="3129886"/>
                  </a:moveTo>
                  <a:cubicBezTo>
                    <a:pt x="2777271" y="3128916"/>
                    <a:pt x="2770602" y="3125271"/>
                    <a:pt x="2765922" y="3119180"/>
                  </a:cubicBezTo>
                  <a:cubicBezTo>
                    <a:pt x="2756563" y="3107000"/>
                    <a:pt x="2758702" y="3089651"/>
                    <a:pt x="2770701" y="3080430"/>
                  </a:cubicBezTo>
                  <a:cubicBezTo>
                    <a:pt x="2782701" y="3071210"/>
                    <a:pt x="2800015" y="3073610"/>
                    <a:pt x="2809375" y="3085791"/>
                  </a:cubicBezTo>
                  <a:cubicBezTo>
                    <a:pt x="2818735" y="3097972"/>
                    <a:pt x="2816596" y="3115321"/>
                    <a:pt x="2804596" y="3124541"/>
                  </a:cubicBezTo>
                  <a:cubicBezTo>
                    <a:pt x="2798597" y="3129151"/>
                    <a:pt x="2791268" y="3130856"/>
                    <a:pt x="2784269" y="3129886"/>
                  </a:cubicBezTo>
                  <a:close/>
                  <a:moveTo>
                    <a:pt x="106857" y="2319836"/>
                  </a:moveTo>
                  <a:cubicBezTo>
                    <a:pt x="100495" y="2316763"/>
                    <a:pt x="95342" y="2311281"/>
                    <a:pt x="92904" y="2304118"/>
                  </a:cubicBezTo>
                  <a:cubicBezTo>
                    <a:pt x="88030" y="2289792"/>
                    <a:pt x="95867" y="2274168"/>
                    <a:pt x="110410" y="2269219"/>
                  </a:cubicBezTo>
                  <a:cubicBezTo>
                    <a:pt x="124953" y="2264271"/>
                    <a:pt x="140694" y="2271874"/>
                    <a:pt x="145568" y="2286200"/>
                  </a:cubicBezTo>
                  <a:cubicBezTo>
                    <a:pt x="150443" y="2300526"/>
                    <a:pt x="142605" y="2316150"/>
                    <a:pt x="128062" y="2321098"/>
                  </a:cubicBezTo>
                  <a:cubicBezTo>
                    <a:pt x="120791" y="2323572"/>
                    <a:pt x="113220" y="2322909"/>
                    <a:pt x="106857" y="2319836"/>
                  </a:cubicBezTo>
                  <a:close/>
                  <a:moveTo>
                    <a:pt x="2691358" y="3195007"/>
                  </a:moveTo>
                  <a:cubicBezTo>
                    <a:pt x="2684438" y="3193582"/>
                    <a:pt x="2678022" y="3189509"/>
                    <a:pt x="2673750" y="3183126"/>
                  </a:cubicBezTo>
                  <a:cubicBezTo>
                    <a:pt x="2665207" y="3170359"/>
                    <a:pt x="2668476" y="3153187"/>
                    <a:pt x="2681052" y="3144771"/>
                  </a:cubicBezTo>
                  <a:cubicBezTo>
                    <a:pt x="2693629" y="3136355"/>
                    <a:pt x="2710749" y="3139881"/>
                    <a:pt x="2719293" y="3152648"/>
                  </a:cubicBezTo>
                  <a:cubicBezTo>
                    <a:pt x="2727836" y="3165415"/>
                    <a:pt x="2724567" y="3182586"/>
                    <a:pt x="2711991" y="3191003"/>
                  </a:cubicBezTo>
                  <a:cubicBezTo>
                    <a:pt x="2705703" y="3195211"/>
                    <a:pt x="2698279" y="3196433"/>
                    <a:pt x="2691358" y="3195007"/>
                  </a:cubicBezTo>
                  <a:close/>
                  <a:moveTo>
                    <a:pt x="148084" y="2425540"/>
                  </a:moveTo>
                  <a:cubicBezTo>
                    <a:pt x="141535" y="2422890"/>
                    <a:pt x="136034" y="2417757"/>
                    <a:pt x="133133" y="2410768"/>
                  </a:cubicBezTo>
                  <a:cubicBezTo>
                    <a:pt x="127333" y="2396792"/>
                    <a:pt x="134132" y="2380688"/>
                    <a:pt x="148321" y="2374800"/>
                  </a:cubicBezTo>
                  <a:cubicBezTo>
                    <a:pt x="162509" y="2368912"/>
                    <a:pt x="178713" y="2375468"/>
                    <a:pt x="184513" y="2389445"/>
                  </a:cubicBezTo>
                  <a:cubicBezTo>
                    <a:pt x="190314" y="2403422"/>
                    <a:pt x="183514" y="2419526"/>
                    <a:pt x="169326" y="2425414"/>
                  </a:cubicBezTo>
                  <a:cubicBezTo>
                    <a:pt x="162232" y="2428358"/>
                    <a:pt x="154634" y="2428191"/>
                    <a:pt x="148084" y="2425540"/>
                  </a:cubicBezTo>
                  <a:close/>
                  <a:moveTo>
                    <a:pt x="2593267" y="3254548"/>
                  </a:moveTo>
                  <a:cubicBezTo>
                    <a:pt x="2586456" y="3252668"/>
                    <a:pt x="2580323" y="3248179"/>
                    <a:pt x="2576483" y="3241528"/>
                  </a:cubicBezTo>
                  <a:cubicBezTo>
                    <a:pt x="2568803" y="3228224"/>
                    <a:pt x="2573200" y="3211306"/>
                    <a:pt x="2586305" y="3203740"/>
                  </a:cubicBezTo>
                  <a:cubicBezTo>
                    <a:pt x="2599410" y="3196173"/>
                    <a:pt x="2616260" y="3200824"/>
                    <a:pt x="2623941" y="3214128"/>
                  </a:cubicBezTo>
                  <a:cubicBezTo>
                    <a:pt x="2631622" y="3227431"/>
                    <a:pt x="2627224" y="3244350"/>
                    <a:pt x="2614120" y="3251916"/>
                  </a:cubicBezTo>
                  <a:cubicBezTo>
                    <a:pt x="2607567" y="3255699"/>
                    <a:pt x="2600078" y="3256428"/>
                    <a:pt x="2593267" y="3254548"/>
                  </a:cubicBezTo>
                  <a:close/>
                  <a:moveTo>
                    <a:pt x="2494744" y="3305894"/>
                  </a:moveTo>
                  <a:cubicBezTo>
                    <a:pt x="2488068" y="3303583"/>
                    <a:pt x="2482235" y="3298711"/>
                    <a:pt x="2478828" y="3291827"/>
                  </a:cubicBezTo>
                  <a:cubicBezTo>
                    <a:pt x="2472015" y="3278059"/>
                    <a:pt x="2477486" y="3261457"/>
                    <a:pt x="2491049" y="3254745"/>
                  </a:cubicBezTo>
                  <a:cubicBezTo>
                    <a:pt x="2504611" y="3248033"/>
                    <a:pt x="2521129" y="3253753"/>
                    <a:pt x="2527943" y="3267521"/>
                  </a:cubicBezTo>
                  <a:cubicBezTo>
                    <a:pt x="2534756" y="3281289"/>
                    <a:pt x="2529285" y="3297891"/>
                    <a:pt x="2515722" y="3304603"/>
                  </a:cubicBezTo>
                  <a:cubicBezTo>
                    <a:pt x="2508941" y="3307959"/>
                    <a:pt x="2501421" y="3308207"/>
                    <a:pt x="2494744" y="3305894"/>
                  </a:cubicBezTo>
                  <a:close/>
                  <a:moveTo>
                    <a:pt x="196717" y="2529473"/>
                  </a:moveTo>
                  <a:cubicBezTo>
                    <a:pt x="190007" y="2527261"/>
                    <a:pt x="184178" y="2522503"/>
                    <a:pt x="180823" y="2515722"/>
                  </a:cubicBezTo>
                  <a:cubicBezTo>
                    <a:pt x="174111" y="2502159"/>
                    <a:pt x="179830" y="2485641"/>
                    <a:pt x="193598" y="2478828"/>
                  </a:cubicBezTo>
                  <a:cubicBezTo>
                    <a:pt x="207366" y="2472014"/>
                    <a:pt x="223968" y="2477486"/>
                    <a:pt x="230680" y="2491048"/>
                  </a:cubicBezTo>
                  <a:cubicBezTo>
                    <a:pt x="237392" y="2504611"/>
                    <a:pt x="231672" y="2521129"/>
                    <a:pt x="217904" y="2527942"/>
                  </a:cubicBezTo>
                  <a:cubicBezTo>
                    <a:pt x="211020" y="2531349"/>
                    <a:pt x="203428" y="2531684"/>
                    <a:pt x="196717" y="2529473"/>
                  </a:cubicBezTo>
                  <a:close/>
                  <a:moveTo>
                    <a:pt x="250252" y="2626824"/>
                  </a:moveTo>
                  <a:cubicBezTo>
                    <a:pt x="243414" y="2625047"/>
                    <a:pt x="237293" y="2620671"/>
                    <a:pt x="233509" y="2614119"/>
                  </a:cubicBezTo>
                  <a:cubicBezTo>
                    <a:pt x="225943" y="2601014"/>
                    <a:pt x="230594" y="2584163"/>
                    <a:pt x="243897" y="2576483"/>
                  </a:cubicBezTo>
                  <a:cubicBezTo>
                    <a:pt x="257201" y="2568802"/>
                    <a:pt x="274119" y="2573199"/>
                    <a:pt x="281685" y="2586304"/>
                  </a:cubicBezTo>
                  <a:cubicBezTo>
                    <a:pt x="289251" y="2599409"/>
                    <a:pt x="284600" y="2616260"/>
                    <a:pt x="271297" y="2623940"/>
                  </a:cubicBezTo>
                  <a:cubicBezTo>
                    <a:pt x="264645" y="2627781"/>
                    <a:pt x="257090" y="2628602"/>
                    <a:pt x="250252" y="2626824"/>
                  </a:cubicBezTo>
                  <a:close/>
                  <a:moveTo>
                    <a:pt x="2389752" y="3352194"/>
                  </a:moveTo>
                  <a:cubicBezTo>
                    <a:pt x="2383242" y="3349445"/>
                    <a:pt x="2377745" y="3344199"/>
                    <a:pt x="2374801" y="3337105"/>
                  </a:cubicBezTo>
                  <a:cubicBezTo>
                    <a:pt x="2368912" y="3322916"/>
                    <a:pt x="2375469" y="3306712"/>
                    <a:pt x="2389446" y="3300912"/>
                  </a:cubicBezTo>
                  <a:cubicBezTo>
                    <a:pt x="2403423" y="3295111"/>
                    <a:pt x="2419526" y="3301911"/>
                    <a:pt x="2425414" y="3316099"/>
                  </a:cubicBezTo>
                  <a:cubicBezTo>
                    <a:pt x="2431303" y="3330287"/>
                    <a:pt x="2424746" y="3346491"/>
                    <a:pt x="2410769" y="3352292"/>
                  </a:cubicBezTo>
                  <a:cubicBezTo>
                    <a:pt x="2403781" y="3355192"/>
                    <a:pt x="2396261" y="3354942"/>
                    <a:pt x="2389752" y="3352194"/>
                  </a:cubicBezTo>
                  <a:close/>
                  <a:moveTo>
                    <a:pt x="311968" y="2723561"/>
                  </a:moveTo>
                  <a:cubicBezTo>
                    <a:pt x="305028" y="2722240"/>
                    <a:pt x="298630" y="2718278"/>
                    <a:pt x="294422" y="2711990"/>
                  </a:cubicBezTo>
                  <a:cubicBezTo>
                    <a:pt x="286006" y="2699414"/>
                    <a:pt x="289533" y="2682293"/>
                    <a:pt x="302300" y="2673750"/>
                  </a:cubicBezTo>
                  <a:cubicBezTo>
                    <a:pt x="315066" y="2665206"/>
                    <a:pt x="332238" y="2668475"/>
                    <a:pt x="340654" y="2681052"/>
                  </a:cubicBezTo>
                  <a:cubicBezTo>
                    <a:pt x="349070" y="2693628"/>
                    <a:pt x="345544" y="2710749"/>
                    <a:pt x="332777" y="2719292"/>
                  </a:cubicBezTo>
                  <a:cubicBezTo>
                    <a:pt x="326394" y="2723564"/>
                    <a:pt x="318909" y="2724882"/>
                    <a:pt x="311968" y="2723561"/>
                  </a:cubicBezTo>
                  <a:close/>
                  <a:moveTo>
                    <a:pt x="2283153" y="3391049"/>
                  </a:moveTo>
                  <a:cubicBezTo>
                    <a:pt x="2276837" y="3387881"/>
                    <a:pt x="2271694" y="3382286"/>
                    <a:pt x="2269220" y="3375015"/>
                  </a:cubicBezTo>
                  <a:cubicBezTo>
                    <a:pt x="2264272" y="3360472"/>
                    <a:pt x="2271874" y="3344731"/>
                    <a:pt x="2286200" y="3339857"/>
                  </a:cubicBezTo>
                  <a:cubicBezTo>
                    <a:pt x="2300526" y="3334982"/>
                    <a:pt x="2316151" y="3342820"/>
                    <a:pt x="2321099" y="3357363"/>
                  </a:cubicBezTo>
                  <a:cubicBezTo>
                    <a:pt x="2326047" y="3371906"/>
                    <a:pt x="2318445" y="3387646"/>
                    <a:pt x="2304119" y="3392521"/>
                  </a:cubicBezTo>
                  <a:cubicBezTo>
                    <a:pt x="2296956" y="3394958"/>
                    <a:pt x="2289468" y="3394217"/>
                    <a:pt x="2283153" y="3391049"/>
                  </a:cubicBezTo>
                  <a:close/>
                  <a:moveTo>
                    <a:pt x="379149" y="2814995"/>
                  </a:moveTo>
                  <a:cubicBezTo>
                    <a:pt x="372137" y="2814130"/>
                    <a:pt x="365494" y="2810595"/>
                    <a:pt x="360884" y="2804596"/>
                  </a:cubicBezTo>
                  <a:cubicBezTo>
                    <a:pt x="351664" y="2792596"/>
                    <a:pt x="354064" y="2775282"/>
                    <a:pt x="366245" y="2765922"/>
                  </a:cubicBezTo>
                  <a:cubicBezTo>
                    <a:pt x="378426" y="2756562"/>
                    <a:pt x="395774" y="2758702"/>
                    <a:pt x="404995" y="2770701"/>
                  </a:cubicBezTo>
                  <a:cubicBezTo>
                    <a:pt x="414215" y="2782700"/>
                    <a:pt x="411815" y="2800015"/>
                    <a:pt x="399634" y="2809375"/>
                  </a:cubicBezTo>
                  <a:cubicBezTo>
                    <a:pt x="393544" y="2814055"/>
                    <a:pt x="386161" y="2815859"/>
                    <a:pt x="379149" y="2814995"/>
                  </a:cubicBezTo>
                  <a:close/>
                  <a:moveTo>
                    <a:pt x="2172994" y="3423173"/>
                  </a:moveTo>
                  <a:cubicBezTo>
                    <a:pt x="2166901" y="3419594"/>
                    <a:pt x="2162139" y="3413672"/>
                    <a:pt x="2160151" y="3406253"/>
                  </a:cubicBezTo>
                  <a:cubicBezTo>
                    <a:pt x="2156176" y="3391415"/>
                    <a:pt x="2164802" y="3376211"/>
                    <a:pt x="2179418" y="3372294"/>
                  </a:cubicBezTo>
                  <a:cubicBezTo>
                    <a:pt x="2194035" y="3368378"/>
                    <a:pt x="2209108" y="3377232"/>
                    <a:pt x="2213084" y="3392069"/>
                  </a:cubicBezTo>
                  <a:cubicBezTo>
                    <a:pt x="2217059" y="3406908"/>
                    <a:pt x="2208433" y="3422111"/>
                    <a:pt x="2193817" y="3426028"/>
                  </a:cubicBezTo>
                  <a:cubicBezTo>
                    <a:pt x="2186508" y="3427986"/>
                    <a:pt x="2179086" y="3426752"/>
                    <a:pt x="2172994" y="3423173"/>
                  </a:cubicBezTo>
                  <a:close/>
                  <a:moveTo>
                    <a:pt x="2064538" y="3447270"/>
                  </a:moveTo>
                  <a:cubicBezTo>
                    <a:pt x="2058687" y="3443309"/>
                    <a:pt x="2054314" y="3437093"/>
                    <a:pt x="2052805" y="3429562"/>
                  </a:cubicBezTo>
                  <a:cubicBezTo>
                    <a:pt x="2049787" y="3414500"/>
                    <a:pt x="2059369" y="3399880"/>
                    <a:pt x="2074206" y="3396907"/>
                  </a:cubicBezTo>
                  <a:cubicBezTo>
                    <a:pt x="2089044" y="3393934"/>
                    <a:pt x="2103519" y="3403735"/>
                    <a:pt x="2106537" y="3418797"/>
                  </a:cubicBezTo>
                  <a:cubicBezTo>
                    <a:pt x="2109554" y="3433859"/>
                    <a:pt x="2099973" y="3448479"/>
                    <a:pt x="2085135" y="3451452"/>
                  </a:cubicBezTo>
                  <a:cubicBezTo>
                    <a:pt x="2077716" y="3452938"/>
                    <a:pt x="2070388" y="3451231"/>
                    <a:pt x="2064538" y="3447270"/>
                  </a:cubicBezTo>
                  <a:close/>
                  <a:moveTo>
                    <a:pt x="453024" y="2902798"/>
                  </a:moveTo>
                  <a:cubicBezTo>
                    <a:pt x="445970" y="2902398"/>
                    <a:pt x="439108" y="2899310"/>
                    <a:pt x="434112" y="2893629"/>
                  </a:cubicBezTo>
                  <a:cubicBezTo>
                    <a:pt x="424118" y="2882265"/>
                    <a:pt x="425368" y="2864830"/>
                    <a:pt x="436904" y="2854685"/>
                  </a:cubicBezTo>
                  <a:cubicBezTo>
                    <a:pt x="448439" y="2844541"/>
                    <a:pt x="465891" y="2845529"/>
                    <a:pt x="475885" y="2856892"/>
                  </a:cubicBezTo>
                  <a:cubicBezTo>
                    <a:pt x="485878" y="2868255"/>
                    <a:pt x="484628" y="2885691"/>
                    <a:pt x="473093" y="2895835"/>
                  </a:cubicBezTo>
                  <a:cubicBezTo>
                    <a:pt x="467325" y="2900908"/>
                    <a:pt x="460079" y="2903197"/>
                    <a:pt x="453024" y="2902798"/>
                  </a:cubicBezTo>
                  <a:close/>
                  <a:moveTo>
                    <a:pt x="529931" y="2982977"/>
                  </a:moveTo>
                  <a:cubicBezTo>
                    <a:pt x="522866" y="2983030"/>
                    <a:pt x="515821" y="2980387"/>
                    <a:pt x="510471" y="2975037"/>
                  </a:cubicBezTo>
                  <a:cubicBezTo>
                    <a:pt x="499771" y="2964337"/>
                    <a:pt x="499902" y="2946857"/>
                    <a:pt x="510764" y="2935995"/>
                  </a:cubicBezTo>
                  <a:cubicBezTo>
                    <a:pt x="521626" y="2925133"/>
                    <a:pt x="539106" y="2925001"/>
                    <a:pt x="549806" y="2935702"/>
                  </a:cubicBezTo>
                  <a:cubicBezTo>
                    <a:pt x="560507" y="2946402"/>
                    <a:pt x="560375" y="2963882"/>
                    <a:pt x="549513" y="2974744"/>
                  </a:cubicBezTo>
                  <a:cubicBezTo>
                    <a:pt x="544082" y="2980175"/>
                    <a:pt x="536997" y="2982924"/>
                    <a:pt x="529931" y="2982977"/>
                  </a:cubicBezTo>
                  <a:close/>
                  <a:moveTo>
                    <a:pt x="1951140" y="3464818"/>
                  </a:moveTo>
                  <a:cubicBezTo>
                    <a:pt x="1945565" y="3460479"/>
                    <a:pt x="1941612" y="3453988"/>
                    <a:pt x="1940604" y="3446373"/>
                  </a:cubicBezTo>
                  <a:cubicBezTo>
                    <a:pt x="1938589" y="3431145"/>
                    <a:pt x="1949116" y="3417190"/>
                    <a:pt x="1964118" y="3415205"/>
                  </a:cubicBezTo>
                  <a:cubicBezTo>
                    <a:pt x="1979119" y="3413219"/>
                    <a:pt x="1992914" y="3423955"/>
                    <a:pt x="1994930" y="3439184"/>
                  </a:cubicBezTo>
                  <a:cubicBezTo>
                    <a:pt x="1996945" y="3454412"/>
                    <a:pt x="1986418" y="3468367"/>
                    <a:pt x="1971416" y="3470353"/>
                  </a:cubicBezTo>
                  <a:cubicBezTo>
                    <a:pt x="1963915" y="3471345"/>
                    <a:pt x="1956716" y="3469158"/>
                    <a:pt x="1951140" y="3464818"/>
                  </a:cubicBezTo>
                  <a:close/>
                  <a:moveTo>
                    <a:pt x="594640" y="3053808"/>
                  </a:moveTo>
                  <a:cubicBezTo>
                    <a:pt x="583256" y="3043839"/>
                    <a:pt x="582231" y="3026389"/>
                    <a:pt x="592351" y="3014832"/>
                  </a:cubicBezTo>
                  <a:cubicBezTo>
                    <a:pt x="602472" y="3003275"/>
                    <a:pt x="619904" y="3001989"/>
                    <a:pt x="631288" y="3011958"/>
                  </a:cubicBezTo>
                  <a:cubicBezTo>
                    <a:pt x="642673" y="3021928"/>
                    <a:pt x="643698" y="3039378"/>
                    <a:pt x="633577" y="3050935"/>
                  </a:cubicBezTo>
                  <a:cubicBezTo>
                    <a:pt x="623457" y="3062491"/>
                    <a:pt x="606024" y="3063778"/>
                    <a:pt x="594640" y="3053808"/>
                  </a:cubicBezTo>
                  <a:close/>
                  <a:moveTo>
                    <a:pt x="1857987" y="3481607"/>
                  </a:moveTo>
                  <a:cubicBezTo>
                    <a:pt x="1842888" y="3482608"/>
                    <a:pt x="1829824" y="3470993"/>
                    <a:pt x="1828808" y="3455665"/>
                  </a:cubicBezTo>
                  <a:cubicBezTo>
                    <a:pt x="1827792" y="3440337"/>
                    <a:pt x="1839210" y="3427100"/>
                    <a:pt x="1854309" y="3426100"/>
                  </a:cubicBezTo>
                  <a:cubicBezTo>
                    <a:pt x="1869409" y="3425100"/>
                    <a:pt x="1882472" y="3436714"/>
                    <a:pt x="1883488" y="3452042"/>
                  </a:cubicBezTo>
                  <a:cubicBezTo>
                    <a:pt x="1884503" y="3467370"/>
                    <a:pt x="1873086" y="3480607"/>
                    <a:pt x="1857987" y="3481607"/>
                  </a:cubicBezTo>
                  <a:close/>
                  <a:moveTo>
                    <a:pt x="682804" y="3126056"/>
                  </a:moveTo>
                  <a:cubicBezTo>
                    <a:pt x="670793" y="3116852"/>
                    <a:pt x="668630" y="3099506"/>
                    <a:pt x="677973" y="3087313"/>
                  </a:cubicBezTo>
                  <a:cubicBezTo>
                    <a:pt x="687316" y="3075119"/>
                    <a:pt x="704627" y="3072696"/>
                    <a:pt x="716639" y="3081900"/>
                  </a:cubicBezTo>
                  <a:cubicBezTo>
                    <a:pt x="728651" y="3091104"/>
                    <a:pt x="730814" y="3108449"/>
                    <a:pt x="721471" y="3120643"/>
                  </a:cubicBezTo>
                  <a:cubicBezTo>
                    <a:pt x="712128" y="3132837"/>
                    <a:pt x="694816" y="3135260"/>
                    <a:pt x="682804" y="3126056"/>
                  </a:cubicBezTo>
                  <a:close/>
                  <a:moveTo>
                    <a:pt x="1742771" y="3485424"/>
                  </a:moveTo>
                  <a:cubicBezTo>
                    <a:pt x="1727639" y="3485424"/>
                    <a:pt x="1715371" y="3472972"/>
                    <a:pt x="1715371" y="3457610"/>
                  </a:cubicBezTo>
                  <a:cubicBezTo>
                    <a:pt x="1715372" y="3442249"/>
                    <a:pt x="1727639" y="3429796"/>
                    <a:pt x="1742771" y="3429796"/>
                  </a:cubicBezTo>
                  <a:cubicBezTo>
                    <a:pt x="1757904" y="3429796"/>
                    <a:pt x="1770171" y="3442248"/>
                    <a:pt x="1770171" y="3457610"/>
                  </a:cubicBezTo>
                  <a:cubicBezTo>
                    <a:pt x="1770171" y="3472971"/>
                    <a:pt x="1757904" y="3485425"/>
                    <a:pt x="1742771" y="3485424"/>
                  </a:cubicBezTo>
                  <a:close/>
                  <a:moveTo>
                    <a:pt x="1188268" y="3313052"/>
                  </a:moveTo>
                  <a:lnTo>
                    <a:pt x="1206316" y="3278352"/>
                  </a:lnTo>
                  <a:lnTo>
                    <a:pt x="1211495" y="3233822"/>
                  </a:lnTo>
                  <a:lnTo>
                    <a:pt x="1211616" y="3232702"/>
                  </a:lnTo>
                  <a:cubicBezTo>
                    <a:pt x="1212649" y="3229645"/>
                    <a:pt x="1216213" y="3228088"/>
                    <a:pt x="1219576" y="3229224"/>
                  </a:cubicBezTo>
                  <a:cubicBezTo>
                    <a:pt x="1222939" y="3230361"/>
                    <a:pt x="1224827" y="3233760"/>
                    <a:pt x="1223794" y="3236817"/>
                  </a:cubicBezTo>
                  <a:lnTo>
                    <a:pt x="1223599" y="3237140"/>
                  </a:lnTo>
                  <a:lnTo>
                    <a:pt x="1223731" y="3237185"/>
                  </a:lnTo>
                  <a:lnTo>
                    <a:pt x="1223215" y="3279039"/>
                  </a:lnTo>
                  <a:lnTo>
                    <a:pt x="1223989" y="3279301"/>
                  </a:lnTo>
                  <a:lnTo>
                    <a:pt x="1248965" y="3245712"/>
                  </a:lnTo>
                  <a:lnTo>
                    <a:pt x="1249126" y="3245766"/>
                  </a:lnTo>
                  <a:lnTo>
                    <a:pt x="1249167" y="3245391"/>
                  </a:lnTo>
                  <a:cubicBezTo>
                    <a:pt x="1250200" y="3242334"/>
                    <a:pt x="1253764" y="3240776"/>
                    <a:pt x="1257127" y="3241913"/>
                  </a:cubicBezTo>
                  <a:cubicBezTo>
                    <a:pt x="1260490" y="3243049"/>
                    <a:pt x="1262379" y="3246449"/>
                    <a:pt x="1261346" y="3249506"/>
                  </a:cubicBezTo>
                  <a:cubicBezTo>
                    <a:pt x="1261087" y="3250270"/>
                    <a:pt x="1260671" y="3250941"/>
                    <a:pt x="1260139" y="3251499"/>
                  </a:cubicBezTo>
                  <a:lnTo>
                    <a:pt x="1260099" y="3251526"/>
                  </a:lnTo>
                  <a:lnTo>
                    <a:pt x="1237841" y="3289005"/>
                  </a:lnTo>
                  <a:lnTo>
                    <a:pt x="1231161" y="3327439"/>
                  </a:lnTo>
                  <a:lnTo>
                    <a:pt x="1264409" y="3310985"/>
                  </a:lnTo>
                  <a:lnTo>
                    <a:pt x="1267828" y="3312140"/>
                  </a:lnTo>
                  <a:lnTo>
                    <a:pt x="1271309" y="3313073"/>
                  </a:lnTo>
                  <a:lnTo>
                    <a:pt x="1289928" y="3345323"/>
                  </a:lnTo>
                  <a:lnTo>
                    <a:pt x="1305719" y="3309540"/>
                  </a:lnTo>
                  <a:lnTo>
                    <a:pt x="1308037" y="3264769"/>
                  </a:lnTo>
                  <a:lnTo>
                    <a:pt x="1308085" y="3263644"/>
                  </a:lnTo>
                  <a:cubicBezTo>
                    <a:pt x="1308920" y="3260527"/>
                    <a:pt x="1312377" y="3258745"/>
                    <a:pt x="1315806" y="3259664"/>
                  </a:cubicBezTo>
                  <a:cubicBezTo>
                    <a:pt x="1319235" y="3260582"/>
                    <a:pt x="1321337" y="3263854"/>
                    <a:pt x="1320502" y="3266971"/>
                  </a:cubicBezTo>
                  <a:lnTo>
                    <a:pt x="1320328" y="3267306"/>
                  </a:lnTo>
                  <a:lnTo>
                    <a:pt x="1320462" y="3267342"/>
                  </a:lnTo>
                  <a:lnTo>
                    <a:pt x="1322626" y="3309144"/>
                  </a:lnTo>
                  <a:lnTo>
                    <a:pt x="1323416" y="3309355"/>
                  </a:lnTo>
                  <a:lnTo>
                    <a:pt x="1346191" y="3274236"/>
                  </a:lnTo>
                  <a:lnTo>
                    <a:pt x="1346355" y="3274280"/>
                  </a:lnTo>
                  <a:lnTo>
                    <a:pt x="1346372" y="3273903"/>
                  </a:lnTo>
                  <a:cubicBezTo>
                    <a:pt x="1347207" y="3270786"/>
                    <a:pt x="1350663" y="3269003"/>
                    <a:pt x="1354093" y="3269922"/>
                  </a:cubicBezTo>
                  <a:cubicBezTo>
                    <a:pt x="1357521" y="3270841"/>
                    <a:pt x="1359624" y="3274113"/>
                    <a:pt x="1358788" y="3277230"/>
                  </a:cubicBezTo>
                  <a:cubicBezTo>
                    <a:pt x="1358580" y="3278009"/>
                    <a:pt x="1358207" y="3278705"/>
                    <a:pt x="1357712" y="3279296"/>
                  </a:cubicBezTo>
                  <a:lnTo>
                    <a:pt x="1357674" y="3279326"/>
                  </a:lnTo>
                  <a:lnTo>
                    <a:pt x="1337860" y="3318152"/>
                  </a:lnTo>
                  <a:lnTo>
                    <a:pt x="1333655" y="3356935"/>
                  </a:lnTo>
                  <a:lnTo>
                    <a:pt x="1365781" y="3338387"/>
                  </a:lnTo>
                  <a:lnTo>
                    <a:pt x="1370929" y="3339766"/>
                  </a:lnTo>
                  <a:lnTo>
                    <a:pt x="1376162" y="3340803"/>
                  </a:lnTo>
                  <a:lnTo>
                    <a:pt x="1396873" y="3371752"/>
                  </a:lnTo>
                  <a:lnTo>
                    <a:pt x="1410263" y="3335003"/>
                  </a:lnTo>
                  <a:lnTo>
                    <a:pt x="1409615" y="3290177"/>
                  </a:lnTo>
                  <a:lnTo>
                    <a:pt x="1409590" y="3289051"/>
                  </a:lnTo>
                  <a:cubicBezTo>
                    <a:pt x="1410217" y="3285885"/>
                    <a:pt x="1413549" y="3283879"/>
                    <a:pt x="1417031" y="3284569"/>
                  </a:cubicBezTo>
                  <a:cubicBezTo>
                    <a:pt x="1420513" y="3285259"/>
                    <a:pt x="1422827" y="3288384"/>
                    <a:pt x="1422200" y="3291550"/>
                  </a:cubicBezTo>
                  <a:lnTo>
                    <a:pt x="1422048" y="3291895"/>
                  </a:lnTo>
                  <a:lnTo>
                    <a:pt x="1422185" y="3291922"/>
                  </a:lnTo>
                  <a:lnTo>
                    <a:pt x="1427108" y="3333490"/>
                  </a:lnTo>
                  <a:lnTo>
                    <a:pt x="1427909" y="3333649"/>
                  </a:lnTo>
                  <a:lnTo>
                    <a:pt x="1448313" y="3297100"/>
                  </a:lnTo>
                  <a:lnTo>
                    <a:pt x="1448479" y="3297133"/>
                  </a:lnTo>
                  <a:lnTo>
                    <a:pt x="1448471" y="3296756"/>
                  </a:lnTo>
                  <a:cubicBezTo>
                    <a:pt x="1449098" y="3293590"/>
                    <a:pt x="1452430" y="3291584"/>
                    <a:pt x="1455911" y="3292274"/>
                  </a:cubicBezTo>
                  <a:cubicBezTo>
                    <a:pt x="1459394" y="3292964"/>
                    <a:pt x="1461708" y="3296089"/>
                    <a:pt x="1461081" y="3299255"/>
                  </a:cubicBezTo>
                  <a:cubicBezTo>
                    <a:pt x="1460924" y="3300046"/>
                    <a:pt x="1460598" y="3300765"/>
                    <a:pt x="1460143" y="3301388"/>
                  </a:cubicBezTo>
                  <a:lnTo>
                    <a:pt x="1460107" y="3301420"/>
                  </a:lnTo>
                  <a:lnTo>
                    <a:pt x="1442904" y="3341471"/>
                  </a:lnTo>
                  <a:lnTo>
                    <a:pt x="1441271" y="3380447"/>
                  </a:lnTo>
                  <a:lnTo>
                    <a:pt x="1472101" y="3359816"/>
                  </a:lnTo>
                  <a:lnTo>
                    <a:pt x="1476731" y="3360733"/>
                  </a:lnTo>
                  <a:lnTo>
                    <a:pt x="1481416" y="3361347"/>
                  </a:lnTo>
                  <a:lnTo>
                    <a:pt x="1504106" y="3390875"/>
                  </a:lnTo>
                  <a:lnTo>
                    <a:pt x="1515065" y="3353329"/>
                  </a:lnTo>
                  <a:lnTo>
                    <a:pt x="1511489" y="3308642"/>
                  </a:lnTo>
                  <a:lnTo>
                    <a:pt x="1511390" y="3307520"/>
                  </a:lnTo>
                  <a:cubicBezTo>
                    <a:pt x="1511809" y="3304320"/>
                    <a:pt x="1515002" y="3302100"/>
                    <a:pt x="1518522" y="3302561"/>
                  </a:cubicBezTo>
                  <a:cubicBezTo>
                    <a:pt x="1522041" y="3303022"/>
                    <a:pt x="1524555" y="3305990"/>
                    <a:pt x="1524136" y="3309189"/>
                  </a:cubicBezTo>
                  <a:lnTo>
                    <a:pt x="1524007" y="3309544"/>
                  </a:lnTo>
                  <a:lnTo>
                    <a:pt x="1524145" y="3309562"/>
                  </a:lnTo>
                  <a:lnTo>
                    <a:pt x="1531775" y="3350718"/>
                  </a:lnTo>
                  <a:lnTo>
                    <a:pt x="1532585" y="3350824"/>
                  </a:lnTo>
                  <a:lnTo>
                    <a:pt x="1550556" y="3313020"/>
                  </a:lnTo>
                  <a:lnTo>
                    <a:pt x="1550724" y="3313043"/>
                  </a:lnTo>
                  <a:lnTo>
                    <a:pt x="1550691" y="3312667"/>
                  </a:lnTo>
                  <a:cubicBezTo>
                    <a:pt x="1551110" y="3309467"/>
                    <a:pt x="1554303" y="3307247"/>
                    <a:pt x="1557823" y="3307708"/>
                  </a:cubicBezTo>
                  <a:cubicBezTo>
                    <a:pt x="1561343" y="3308169"/>
                    <a:pt x="1563857" y="3311136"/>
                    <a:pt x="1563437" y="3314336"/>
                  </a:cubicBezTo>
                  <a:cubicBezTo>
                    <a:pt x="1563333" y="3315136"/>
                    <a:pt x="1563055" y="3315875"/>
                    <a:pt x="1562641" y="3316525"/>
                  </a:cubicBezTo>
                  <a:lnTo>
                    <a:pt x="1562608" y="3316560"/>
                  </a:lnTo>
                  <a:lnTo>
                    <a:pt x="1548059" y="3357651"/>
                  </a:lnTo>
                  <a:lnTo>
                    <a:pt x="1548978" y="3396649"/>
                  </a:lnTo>
                  <a:lnTo>
                    <a:pt x="1578393" y="3374047"/>
                  </a:lnTo>
                  <a:lnTo>
                    <a:pt x="1583685" y="3374740"/>
                  </a:lnTo>
                  <a:lnTo>
                    <a:pt x="1589001" y="3375081"/>
                  </a:lnTo>
                  <a:lnTo>
                    <a:pt x="1613594" y="3403045"/>
                  </a:lnTo>
                  <a:lnTo>
                    <a:pt x="1622046" y="3364857"/>
                  </a:lnTo>
                  <a:lnTo>
                    <a:pt x="1615524" y="3320503"/>
                  </a:lnTo>
                  <a:lnTo>
                    <a:pt x="1615350" y="3319390"/>
                  </a:lnTo>
                  <a:cubicBezTo>
                    <a:pt x="1615557" y="3316170"/>
                    <a:pt x="1618596" y="3313743"/>
                    <a:pt x="1622139" y="3313971"/>
                  </a:cubicBezTo>
                  <a:cubicBezTo>
                    <a:pt x="1625681" y="3314198"/>
                    <a:pt x="1628386" y="3316993"/>
                    <a:pt x="1628179" y="3320213"/>
                  </a:cubicBezTo>
                  <a:lnTo>
                    <a:pt x="1628074" y="3320575"/>
                  </a:lnTo>
                  <a:lnTo>
                    <a:pt x="1628213" y="3320584"/>
                  </a:lnTo>
                  <a:lnTo>
                    <a:pt x="1638547" y="3361146"/>
                  </a:lnTo>
                  <a:lnTo>
                    <a:pt x="1639362" y="3361199"/>
                  </a:lnTo>
                  <a:lnTo>
                    <a:pt x="1654794" y="3322289"/>
                  </a:lnTo>
                  <a:lnTo>
                    <a:pt x="1654964" y="3322300"/>
                  </a:lnTo>
                  <a:lnTo>
                    <a:pt x="1654906" y="3321927"/>
                  </a:lnTo>
                  <a:cubicBezTo>
                    <a:pt x="1655112" y="3318707"/>
                    <a:pt x="1658151" y="3316280"/>
                    <a:pt x="1661694" y="3316508"/>
                  </a:cubicBezTo>
                  <a:cubicBezTo>
                    <a:pt x="1665237" y="3316735"/>
                    <a:pt x="1667941" y="3319530"/>
                    <a:pt x="1667735" y="3322750"/>
                  </a:cubicBezTo>
                  <a:cubicBezTo>
                    <a:pt x="1667683" y="3323555"/>
                    <a:pt x="1667454" y="3324311"/>
                    <a:pt x="1667085" y="3324988"/>
                  </a:cubicBezTo>
                  <a:lnTo>
                    <a:pt x="1667054" y="3325024"/>
                  </a:lnTo>
                  <a:lnTo>
                    <a:pt x="1655254" y="3366987"/>
                  </a:lnTo>
                  <a:lnTo>
                    <a:pt x="1658749" y="3405840"/>
                  </a:lnTo>
                  <a:lnTo>
                    <a:pt x="1686605" y="3381341"/>
                  </a:lnTo>
                  <a:lnTo>
                    <a:pt x="1690211" y="3381573"/>
                  </a:lnTo>
                  <a:lnTo>
                    <a:pt x="1693811" y="3381573"/>
                  </a:lnTo>
                  <a:lnTo>
                    <a:pt x="1720143" y="3407905"/>
                  </a:lnTo>
                  <a:lnTo>
                    <a:pt x="1726133" y="3369254"/>
                  </a:lnTo>
                  <a:lnTo>
                    <a:pt x="1716785" y="3325409"/>
                  </a:lnTo>
                  <a:lnTo>
                    <a:pt x="1716540" y="3324309"/>
                  </a:lnTo>
                  <a:cubicBezTo>
                    <a:pt x="1716540" y="3321082"/>
                    <a:pt x="1719418" y="3318466"/>
                    <a:pt x="1722968" y="3318466"/>
                  </a:cubicBezTo>
                  <a:cubicBezTo>
                    <a:pt x="1726518" y="3318466"/>
                    <a:pt x="1729396" y="3321083"/>
                    <a:pt x="1729396" y="3324310"/>
                  </a:cubicBezTo>
                  <a:lnTo>
                    <a:pt x="1729314" y="3324678"/>
                  </a:lnTo>
                  <a:lnTo>
                    <a:pt x="1729453" y="3324678"/>
                  </a:lnTo>
                  <a:lnTo>
                    <a:pt x="1742362" y="3364495"/>
                  </a:lnTo>
                  <a:lnTo>
                    <a:pt x="1743180" y="3364495"/>
                  </a:lnTo>
                  <a:lnTo>
                    <a:pt x="1756090" y="3324678"/>
                  </a:lnTo>
                  <a:lnTo>
                    <a:pt x="1756260" y="3324678"/>
                  </a:lnTo>
                  <a:lnTo>
                    <a:pt x="1756178" y="3324310"/>
                  </a:lnTo>
                  <a:cubicBezTo>
                    <a:pt x="1756178" y="3321083"/>
                    <a:pt x="1759055" y="3318466"/>
                    <a:pt x="1762605" y="3318466"/>
                  </a:cubicBezTo>
                  <a:cubicBezTo>
                    <a:pt x="1766155" y="3318467"/>
                    <a:pt x="1769033" y="3321083"/>
                    <a:pt x="1769033" y="3324310"/>
                  </a:cubicBezTo>
                  <a:cubicBezTo>
                    <a:pt x="1769033" y="3325116"/>
                    <a:pt x="1768853" y="3325885"/>
                    <a:pt x="1768527" y="3326584"/>
                  </a:cubicBezTo>
                  <a:lnTo>
                    <a:pt x="1768499" y="3326623"/>
                  </a:lnTo>
                  <a:lnTo>
                    <a:pt x="1759409" y="3369254"/>
                  </a:lnTo>
                  <a:lnTo>
                    <a:pt x="1765384" y="3407804"/>
                  </a:lnTo>
                  <a:lnTo>
                    <a:pt x="1791615" y="3381573"/>
                  </a:lnTo>
                  <a:lnTo>
                    <a:pt x="1796940" y="3381573"/>
                  </a:lnTo>
                  <a:lnTo>
                    <a:pt x="1802267" y="3381220"/>
                  </a:lnTo>
                  <a:lnTo>
                    <a:pt x="1830283" y="3405753"/>
                  </a:lnTo>
                  <a:lnTo>
                    <a:pt x="1833705" y="3366791"/>
                  </a:lnTo>
                  <a:lnTo>
                    <a:pt x="1821478" y="3323660"/>
                  </a:lnTo>
                  <a:lnTo>
                    <a:pt x="1821162" y="3322579"/>
                  </a:lnTo>
                  <a:cubicBezTo>
                    <a:pt x="1820948" y="3319359"/>
                    <a:pt x="1823647" y="3316558"/>
                    <a:pt x="1827189" y="3316324"/>
                  </a:cubicBezTo>
                  <a:cubicBezTo>
                    <a:pt x="1830731" y="3316089"/>
                    <a:pt x="1833775" y="3318509"/>
                    <a:pt x="1833989" y="3321729"/>
                  </a:cubicBezTo>
                  <a:lnTo>
                    <a:pt x="1833932" y="3322102"/>
                  </a:lnTo>
                  <a:lnTo>
                    <a:pt x="1834070" y="3322093"/>
                  </a:lnTo>
                  <a:lnTo>
                    <a:pt x="1849584" y="3360969"/>
                  </a:lnTo>
                  <a:lnTo>
                    <a:pt x="1850400" y="3360915"/>
                  </a:lnTo>
                  <a:lnTo>
                    <a:pt x="1860649" y="3320332"/>
                  </a:lnTo>
                  <a:lnTo>
                    <a:pt x="1860818" y="3320321"/>
                  </a:lnTo>
                  <a:lnTo>
                    <a:pt x="1860712" y="3319958"/>
                  </a:lnTo>
                  <a:cubicBezTo>
                    <a:pt x="1860499" y="3316738"/>
                    <a:pt x="1863198" y="3313938"/>
                    <a:pt x="1866740" y="3313703"/>
                  </a:cubicBezTo>
                  <a:cubicBezTo>
                    <a:pt x="1870282" y="3313469"/>
                    <a:pt x="1873326" y="3315889"/>
                    <a:pt x="1873539" y="3319108"/>
                  </a:cubicBezTo>
                  <a:cubicBezTo>
                    <a:pt x="1873593" y="3319913"/>
                    <a:pt x="1873464" y="3320692"/>
                    <a:pt x="1873186" y="3321411"/>
                  </a:cubicBezTo>
                  <a:lnTo>
                    <a:pt x="1873159" y="3321452"/>
                  </a:lnTo>
                  <a:lnTo>
                    <a:pt x="1866908" y="3364591"/>
                  </a:lnTo>
                  <a:lnTo>
                    <a:pt x="1875418" y="3402661"/>
                  </a:lnTo>
                  <a:lnTo>
                    <a:pt x="1899858" y="3374753"/>
                  </a:lnTo>
                  <a:lnTo>
                    <a:pt x="1904584" y="3374440"/>
                  </a:lnTo>
                  <a:lnTo>
                    <a:pt x="1909253" y="3373822"/>
                  </a:lnTo>
                  <a:lnTo>
                    <a:pt x="1938813" y="3396472"/>
                  </a:lnTo>
                  <a:lnTo>
                    <a:pt x="1939681" y="3357369"/>
                  </a:lnTo>
                  <a:lnTo>
                    <a:pt x="1924660" y="3315130"/>
                  </a:lnTo>
                  <a:lnTo>
                    <a:pt x="1924274" y="3314072"/>
                  </a:lnTo>
                  <a:cubicBezTo>
                    <a:pt x="1923851" y="3310873"/>
                    <a:pt x="1926360" y="3307902"/>
                    <a:pt x="1929879" y="3307436"/>
                  </a:cubicBezTo>
                  <a:cubicBezTo>
                    <a:pt x="1933399" y="3306970"/>
                    <a:pt x="1936595" y="3309186"/>
                    <a:pt x="1937018" y="3312385"/>
                  </a:cubicBezTo>
                  <a:lnTo>
                    <a:pt x="1936985" y="3312761"/>
                  </a:lnTo>
                  <a:lnTo>
                    <a:pt x="1937123" y="3312743"/>
                  </a:lnTo>
                  <a:lnTo>
                    <a:pt x="1955145" y="3350522"/>
                  </a:lnTo>
                  <a:lnTo>
                    <a:pt x="1955955" y="3350415"/>
                  </a:lnTo>
                  <a:lnTo>
                    <a:pt x="1963529" y="3309248"/>
                  </a:lnTo>
                  <a:lnTo>
                    <a:pt x="1963698" y="3309226"/>
                  </a:lnTo>
                  <a:lnTo>
                    <a:pt x="1963568" y="3308871"/>
                  </a:lnTo>
                  <a:cubicBezTo>
                    <a:pt x="1963145" y="3305672"/>
                    <a:pt x="1965655" y="3302701"/>
                    <a:pt x="1969174" y="3302236"/>
                  </a:cubicBezTo>
                  <a:cubicBezTo>
                    <a:pt x="1972693" y="3301770"/>
                    <a:pt x="1975889" y="3303986"/>
                    <a:pt x="1976312" y="3307185"/>
                  </a:cubicBezTo>
                  <a:cubicBezTo>
                    <a:pt x="1976418" y="3307985"/>
                    <a:pt x="1976341" y="3308770"/>
                    <a:pt x="1976110" y="3309506"/>
                  </a:cubicBezTo>
                  <a:lnTo>
                    <a:pt x="1976086" y="3309548"/>
                  </a:lnTo>
                  <a:lnTo>
                    <a:pt x="1972669" y="3353003"/>
                  </a:lnTo>
                  <a:lnTo>
                    <a:pt x="1983650" y="3390436"/>
                  </a:lnTo>
                  <a:lnTo>
                    <a:pt x="2006213" y="3360990"/>
                  </a:lnTo>
                  <a:lnTo>
                    <a:pt x="2011489" y="3360292"/>
                  </a:lnTo>
                  <a:lnTo>
                    <a:pt x="2016726" y="3359243"/>
                  </a:lnTo>
                  <a:lnTo>
                    <a:pt x="2047718" y="3379889"/>
                  </a:lnTo>
                  <a:lnTo>
                    <a:pt x="2045999" y="3340814"/>
                  </a:lnTo>
                  <a:lnTo>
                    <a:pt x="2028219" y="3299660"/>
                  </a:lnTo>
                  <a:lnTo>
                    <a:pt x="2027764" y="3298630"/>
                  </a:lnTo>
                  <a:cubicBezTo>
                    <a:pt x="2027130" y="3295466"/>
                    <a:pt x="2029438" y="3292335"/>
                    <a:pt x="2032918" y="3291638"/>
                  </a:cubicBezTo>
                  <a:cubicBezTo>
                    <a:pt x="2036399" y="3290941"/>
                    <a:pt x="2039734" y="3292940"/>
                    <a:pt x="2040368" y="3296104"/>
                  </a:cubicBezTo>
                  <a:lnTo>
                    <a:pt x="2040361" y="3296482"/>
                  </a:lnTo>
                  <a:lnTo>
                    <a:pt x="2040497" y="3296454"/>
                  </a:lnTo>
                  <a:lnTo>
                    <a:pt x="2060977" y="3332959"/>
                  </a:lnTo>
                  <a:lnTo>
                    <a:pt x="2061779" y="3332799"/>
                  </a:lnTo>
                  <a:lnTo>
                    <a:pt x="2066614" y="3291221"/>
                  </a:lnTo>
                  <a:lnTo>
                    <a:pt x="2066781" y="3291188"/>
                  </a:lnTo>
                  <a:lnTo>
                    <a:pt x="2066628" y="3290843"/>
                  </a:lnTo>
                  <a:cubicBezTo>
                    <a:pt x="2065994" y="3287679"/>
                    <a:pt x="2068302" y="3284548"/>
                    <a:pt x="2071783" y="3283851"/>
                  </a:cubicBezTo>
                  <a:cubicBezTo>
                    <a:pt x="2075263" y="3283154"/>
                    <a:pt x="2078599" y="3285153"/>
                    <a:pt x="2079233" y="3288317"/>
                  </a:cubicBezTo>
                  <a:cubicBezTo>
                    <a:pt x="2079391" y="3289108"/>
                    <a:pt x="2079366" y="3289897"/>
                    <a:pt x="2079184" y="3290647"/>
                  </a:cubicBezTo>
                  <a:lnTo>
                    <a:pt x="2079164" y="3290690"/>
                  </a:lnTo>
                  <a:lnTo>
                    <a:pt x="2078627" y="3334277"/>
                  </a:lnTo>
                  <a:lnTo>
                    <a:pt x="2092058" y="3370901"/>
                  </a:lnTo>
                  <a:lnTo>
                    <a:pt x="2112625" y="3340028"/>
                  </a:lnTo>
                  <a:lnTo>
                    <a:pt x="2116169" y="3339318"/>
                  </a:lnTo>
                  <a:lnTo>
                    <a:pt x="2119645" y="3338387"/>
                  </a:lnTo>
                  <a:lnTo>
                    <a:pt x="2151895" y="3357006"/>
                  </a:lnTo>
                  <a:lnTo>
                    <a:pt x="2147678" y="3318122"/>
                  </a:lnTo>
                  <a:lnTo>
                    <a:pt x="2127301" y="3278190"/>
                  </a:lnTo>
                  <a:lnTo>
                    <a:pt x="2126780" y="3277192"/>
                  </a:lnTo>
                  <a:cubicBezTo>
                    <a:pt x="2125945" y="3274075"/>
                    <a:pt x="2128047" y="3270803"/>
                    <a:pt x="2131476" y="3269884"/>
                  </a:cubicBezTo>
                  <a:cubicBezTo>
                    <a:pt x="2134905" y="3268965"/>
                    <a:pt x="2138362" y="3270747"/>
                    <a:pt x="2139197" y="3273865"/>
                  </a:cubicBezTo>
                  <a:lnTo>
                    <a:pt x="2139214" y="3274241"/>
                  </a:lnTo>
                  <a:lnTo>
                    <a:pt x="2139348" y="3274206"/>
                  </a:lnTo>
                  <a:lnTo>
                    <a:pt x="2162123" y="3309325"/>
                  </a:lnTo>
                  <a:lnTo>
                    <a:pt x="2162912" y="3309113"/>
                  </a:lnTo>
                  <a:lnTo>
                    <a:pt x="2165077" y="3267311"/>
                  </a:lnTo>
                  <a:lnTo>
                    <a:pt x="2165241" y="3267268"/>
                  </a:lnTo>
                  <a:lnTo>
                    <a:pt x="2165066" y="3266933"/>
                  </a:lnTo>
                  <a:cubicBezTo>
                    <a:pt x="2164231" y="3263816"/>
                    <a:pt x="2166334" y="3260544"/>
                    <a:pt x="2169763" y="3259625"/>
                  </a:cubicBezTo>
                  <a:cubicBezTo>
                    <a:pt x="2173192" y="3258707"/>
                    <a:pt x="2176648" y="3260489"/>
                    <a:pt x="2177484" y="3263606"/>
                  </a:cubicBezTo>
                  <a:cubicBezTo>
                    <a:pt x="2177692" y="3264385"/>
                    <a:pt x="2177717" y="3265174"/>
                    <a:pt x="2177584" y="3265933"/>
                  </a:cubicBezTo>
                  <a:lnTo>
                    <a:pt x="2177567" y="3265978"/>
                  </a:lnTo>
                  <a:lnTo>
                    <a:pt x="2179820" y="3309510"/>
                  </a:lnTo>
                  <a:lnTo>
                    <a:pt x="2195569" y="3345199"/>
                  </a:lnTo>
                  <a:lnTo>
                    <a:pt x="2214117" y="3313073"/>
                  </a:lnTo>
                  <a:lnTo>
                    <a:pt x="2219261" y="3311695"/>
                  </a:lnTo>
                  <a:lnTo>
                    <a:pt x="2224316" y="3309975"/>
                  </a:lnTo>
                  <a:lnTo>
                    <a:pt x="2257726" y="3326422"/>
                  </a:lnTo>
                  <a:lnTo>
                    <a:pt x="2250948" y="3287901"/>
                  </a:lnTo>
                  <a:lnTo>
                    <a:pt x="2227974" y="3249404"/>
                  </a:lnTo>
                  <a:lnTo>
                    <a:pt x="2227389" y="3248442"/>
                  </a:lnTo>
                  <a:cubicBezTo>
                    <a:pt x="2226350" y="3245387"/>
                    <a:pt x="2228231" y="3241984"/>
                    <a:pt x="2231592" y="3240840"/>
                  </a:cubicBezTo>
                  <a:cubicBezTo>
                    <a:pt x="2234953" y="3239697"/>
                    <a:pt x="2238520" y="3241246"/>
                    <a:pt x="2239559" y="3244301"/>
                  </a:cubicBezTo>
                  <a:lnTo>
                    <a:pt x="2239600" y="3244676"/>
                  </a:lnTo>
                  <a:lnTo>
                    <a:pt x="2239732" y="3244631"/>
                  </a:lnTo>
                  <a:lnTo>
                    <a:pt x="2264779" y="3278168"/>
                  </a:lnTo>
                  <a:lnTo>
                    <a:pt x="2265553" y="3277905"/>
                  </a:lnTo>
                  <a:lnTo>
                    <a:pt x="2264949" y="3236052"/>
                  </a:lnTo>
                  <a:lnTo>
                    <a:pt x="2265110" y="3235997"/>
                  </a:lnTo>
                  <a:lnTo>
                    <a:pt x="2264913" y="3235675"/>
                  </a:lnTo>
                  <a:cubicBezTo>
                    <a:pt x="2263874" y="3232620"/>
                    <a:pt x="2265756" y="3229216"/>
                    <a:pt x="2269116" y="3228072"/>
                  </a:cubicBezTo>
                  <a:cubicBezTo>
                    <a:pt x="2272477" y="3226929"/>
                    <a:pt x="2276044" y="3228479"/>
                    <a:pt x="2277083" y="3231534"/>
                  </a:cubicBezTo>
                  <a:cubicBezTo>
                    <a:pt x="2277344" y="3232298"/>
                    <a:pt x="2277421" y="3233083"/>
                    <a:pt x="2277338" y="3233850"/>
                  </a:cubicBezTo>
                  <a:lnTo>
                    <a:pt x="2277323" y="3233896"/>
                  </a:lnTo>
                  <a:lnTo>
                    <a:pt x="2282450" y="3277183"/>
                  </a:lnTo>
                  <a:lnTo>
                    <a:pt x="2300524" y="3311753"/>
                  </a:lnTo>
                  <a:lnTo>
                    <a:pt x="2316908" y="3278471"/>
                  </a:lnTo>
                  <a:lnTo>
                    <a:pt x="2321381" y="3276949"/>
                  </a:lnTo>
                  <a:lnTo>
                    <a:pt x="2325740" y="3275140"/>
                  </a:lnTo>
                  <a:lnTo>
                    <a:pt x="2360155" y="3289367"/>
                  </a:lnTo>
                  <a:lnTo>
                    <a:pt x="2350872" y="3251372"/>
                  </a:lnTo>
                  <a:lnTo>
                    <a:pt x="2325431" y="3214459"/>
                  </a:lnTo>
                  <a:lnTo>
                    <a:pt x="2324785" y="3213537"/>
                  </a:lnTo>
                  <a:cubicBezTo>
                    <a:pt x="2323548" y="3210557"/>
                    <a:pt x="2325203" y="3207038"/>
                    <a:pt x="2328481" y="3205677"/>
                  </a:cubicBezTo>
                  <a:cubicBezTo>
                    <a:pt x="2331760" y="3204316"/>
                    <a:pt x="2335421" y="3205629"/>
                    <a:pt x="2336658" y="3208610"/>
                  </a:cubicBezTo>
                  <a:lnTo>
                    <a:pt x="2336724" y="3208981"/>
                  </a:lnTo>
                  <a:lnTo>
                    <a:pt x="2336852" y="3208928"/>
                  </a:lnTo>
                  <a:lnTo>
                    <a:pt x="2364038" y="3240756"/>
                  </a:lnTo>
                  <a:lnTo>
                    <a:pt x="2364793" y="3240443"/>
                  </a:lnTo>
                  <a:lnTo>
                    <a:pt x="2361454" y="3198718"/>
                  </a:lnTo>
                  <a:lnTo>
                    <a:pt x="2361611" y="3198653"/>
                  </a:lnTo>
                  <a:lnTo>
                    <a:pt x="2361394" y="3198344"/>
                  </a:lnTo>
                  <a:cubicBezTo>
                    <a:pt x="2360157" y="3195364"/>
                    <a:pt x="2361812" y="3191844"/>
                    <a:pt x="2365091" y="3190484"/>
                  </a:cubicBezTo>
                  <a:cubicBezTo>
                    <a:pt x="2368370" y="3189123"/>
                    <a:pt x="2372030" y="3190436"/>
                    <a:pt x="2373267" y="3193417"/>
                  </a:cubicBezTo>
                  <a:cubicBezTo>
                    <a:pt x="2373577" y="3194162"/>
                    <a:pt x="2373705" y="3194941"/>
                    <a:pt x="2373672" y="3195711"/>
                  </a:cubicBezTo>
                  <a:lnTo>
                    <a:pt x="2373661" y="3195758"/>
                  </a:lnTo>
                  <a:lnTo>
                    <a:pt x="2381607" y="3238617"/>
                  </a:lnTo>
                  <a:lnTo>
                    <a:pt x="2401902" y="3271932"/>
                  </a:lnTo>
                  <a:lnTo>
                    <a:pt x="2416075" y="3237650"/>
                  </a:lnTo>
                  <a:lnTo>
                    <a:pt x="2421002" y="3235605"/>
                  </a:lnTo>
                  <a:lnTo>
                    <a:pt x="2425779" y="3233241"/>
                  </a:lnTo>
                  <a:lnTo>
                    <a:pt x="2461059" y="3245162"/>
                  </a:lnTo>
                  <a:lnTo>
                    <a:pt x="2449285" y="3207864"/>
                  </a:lnTo>
                  <a:lnTo>
                    <a:pt x="2421459" y="3172714"/>
                  </a:lnTo>
                  <a:lnTo>
                    <a:pt x="2420752" y="3171837"/>
                  </a:lnTo>
                  <a:cubicBezTo>
                    <a:pt x="2419322" y="3168944"/>
                    <a:pt x="2420740" y="3165323"/>
                    <a:pt x="2423922" y="3163749"/>
                  </a:cubicBezTo>
                  <a:cubicBezTo>
                    <a:pt x="2427103" y="3162174"/>
                    <a:pt x="2430843" y="3163243"/>
                    <a:pt x="2432274" y="3166135"/>
                  </a:cubicBezTo>
                  <a:lnTo>
                    <a:pt x="2432364" y="3166501"/>
                  </a:lnTo>
                  <a:lnTo>
                    <a:pt x="2432489" y="3166440"/>
                  </a:lnTo>
                  <a:lnTo>
                    <a:pt x="2461719" y="3196400"/>
                  </a:lnTo>
                  <a:lnTo>
                    <a:pt x="2462452" y="3196038"/>
                  </a:lnTo>
                  <a:lnTo>
                    <a:pt x="2456362" y="3154625"/>
                  </a:lnTo>
                  <a:lnTo>
                    <a:pt x="2456514" y="3154550"/>
                  </a:lnTo>
                  <a:lnTo>
                    <a:pt x="2456277" y="3154256"/>
                  </a:lnTo>
                  <a:cubicBezTo>
                    <a:pt x="2454846" y="3151364"/>
                    <a:pt x="2456265" y="3147743"/>
                    <a:pt x="2459447" y="3146169"/>
                  </a:cubicBezTo>
                  <a:cubicBezTo>
                    <a:pt x="2462628" y="3144594"/>
                    <a:pt x="2466368" y="3145662"/>
                    <a:pt x="2467799" y="3148554"/>
                  </a:cubicBezTo>
                  <a:cubicBezTo>
                    <a:pt x="2468157" y="3149278"/>
                    <a:pt x="2468337" y="3150046"/>
                    <a:pt x="2468355" y="3150817"/>
                  </a:cubicBezTo>
                  <a:lnTo>
                    <a:pt x="2468347" y="3150865"/>
                  </a:lnTo>
                  <a:lnTo>
                    <a:pt x="2479108" y="3193105"/>
                  </a:lnTo>
                  <a:lnTo>
                    <a:pt x="2501562" y="3225005"/>
                  </a:lnTo>
                  <a:lnTo>
                    <a:pt x="2513437" y="3189861"/>
                  </a:lnTo>
                  <a:lnTo>
                    <a:pt x="2516664" y="3188264"/>
                  </a:lnTo>
                  <a:lnTo>
                    <a:pt x="2519792" y="3186458"/>
                  </a:lnTo>
                  <a:lnTo>
                    <a:pt x="2555763" y="3196096"/>
                  </a:lnTo>
                  <a:lnTo>
                    <a:pt x="2541625" y="3159628"/>
                  </a:lnTo>
                  <a:lnTo>
                    <a:pt x="2511607" y="3126332"/>
                  </a:lnTo>
                  <a:lnTo>
                    <a:pt x="2510845" y="3125501"/>
                  </a:lnTo>
                  <a:cubicBezTo>
                    <a:pt x="2509232" y="3122707"/>
                    <a:pt x="2510416" y="3119003"/>
                    <a:pt x="2513490" y="3117227"/>
                  </a:cubicBezTo>
                  <a:cubicBezTo>
                    <a:pt x="2516565" y="3115452"/>
                    <a:pt x="2520365" y="3116279"/>
                    <a:pt x="2521978" y="3119074"/>
                  </a:cubicBezTo>
                  <a:lnTo>
                    <a:pt x="2522092" y="3119434"/>
                  </a:lnTo>
                  <a:lnTo>
                    <a:pt x="2522212" y="3119364"/>
                  </a:lnTo>
                  <a:lnTo>
                    <a:pt x="2553301" y="3147392"/>
                  </a:lnTo>
                  <a:lnTo>
                    <a:pt x="2554009" y="3146984"/>
                  </a:lnTo>
                  <a:lnTo>
                    <a:pt x="2545280" y="3106046"/>
                  </a:lnTo>
                  <a:lnTo>
                    <a:pt x="2545427" y="3105961"/>
                  </a:lnTo>
                  <a:lnTo>
                    <a:pt x="2545172" y="3105683"/>
                  </a:lnTo>
                  <a:cubicBezTo>
                    <a:pt x="2543559" y="3102888"/>
                    <a:pt x="2544743" y="3099184"/>
                    <a:pt x="2547817" y="3097409"/>
                  </a:cubicBezTo>
                  <a:cubicBezTo>
                    <a:pt x="2550891" y="3095634"/>
                    <a:pt x="2554692" y="3096461"/>
                    <a:pt x="2556305" y="3099255"/>
                  </a:cubicBezTo>
                  <a:cubicBezTo>
                    <a:pt x="2556709" y="3099954"/>
                    <a:pt x="2556937" y="3100710"/>
                    <a:pt x="2557005" y="3101478"/>
                  </a:cubicBezTo>
                  <a:lnTo>
                    <a:pt x="2556999" y="3101526"/>
                  </a:lnTo>
                  <a:lnTo>
                    <a:pt x="2570443" y="3142990"/>
                  </a:lnTo>
                  <a:lnTo>
                    <a:pt x="2594892" y="3173388"/>
                  </a:lnTo>
                  <a:lnTo>
                    <a:pt x="2604494" y="3137556"/>
                  </a:lnTo>
                  <a:lnTo>
                    <a:pt x="2609110" y="3134890"/>
                  </a:lnTo>
                  <a:lnTo>
                    <a:pt x="2613542" y="3131924"/>
                  </a:lnTo>
                  <a:lnTo>
                    <a:pt x="2650071" y="3139163"/>
                  </a:lnTo>
                  <a:lnTo>
                    <a:pt x="2633554" y="3103710"/>
                  </a:lnTo>
                  <a:lnTo>
                    <a:pt x="2601400" y="3072471"/>
                  </a:lnTo>
                  <a:lnTo>
                    <a:pt x="2600585" y="3071693"/>
                  </a:lnTo>
                  <a:cubicBezTo>
                    <a:pt x="2598791" y="3069011"/>
                    <a:pt x="2599727" y="3065236"/>
                    <a:pt x="2602678" y="3063262"/>
                  </a:cubicBezTo>
                  <a:cubicBezTo>
                    <a:pt x="2605628" y="3061288"/>
                    <a:pt x="2609474" y="3061861"/>
                    <a:pt x="2611269" y="3064543"/>
                  </a:cubicBezTo>
                  <a:lnTo>
                    <a:pt x="2611406" y="3064895"/>
                  </a:lnTo>
                  <a:lnTo>
                    <a:pt x="2611522" y="3064817"/>
                  </a:lnTo>
                  <a:lnTo>
                    <a:pt x="2644395" y="3090729"/>
                  </a:lnTo>
                  <a:lnTo>
                    <a:pt x="2645074" y="3090274"/>
                  </a:lnTo>
                  <a:lnTo>
                    <a:pt x="2633658" y="3050003"/>
                  </a:lnTo>
                  <a:lnTo>
                    <a:pt x="2633799" y="3049909"/>
                  </a:lnTo>
                  <a:lnTo>
                    <a:pt x="2633526" y="3049648"/>
                  </a:lnTo>
                  <a:cubicBezTo>
                    <a:pt x="2631732" y="3046966"/>
                    <a:pt x="2632669" y="3043192"/>
                    <a:pt x="2635618" y="3041217"/>
                  </a:cubicBezTo>
                  <a:cubicBezTo>
                    <a:pt x="2638569" y="3039243"/>
                    <a:pt x="2642415" y="3039817"/>
                    <a:pt x="2644210" y="3042499"/>
                  </a:cubicBezTo>
                  <a:cubicBezTo>
                    <a:pt x="2644659" y="3043169"/>
                    <a:pt x="2644937" y="3043908"/>
                    <a:pt x="2645055" y="3044670"/>
                  </a:cubicBezTo>
                  <a:lnTo>
                    <a:pt x="2645053" y="3044718"/>
                  </a:lnTo>
                  <a:lnTo>
                    <a:pt x="2661209" y="3085203"/>
                  </a:lnTo>
                  <a:lnTo>
                    <a:pt x="2687614" y="3113918"/>
                  </a:lnTo>
                  <a:lnTo>
                    <a:pt x="2694825" y="3077529"/>
                  </a:lnTo>
                  <a:lnTo>
                    <a:pt x="2698759" y="3074896"/>
                  </a:lnTo>
                  <a:lnTo>
                    <a:pt x="2702496" y="3072025"/>
                  </a:lnTo>
                  <a:lnTo>
                    <a:pt x="2739420" y="3076860"/>
                  </a:lnTo>
                  <a:lnTo>
                    <a:pt x="2720620" y="3042562"/>
                  </a:lnTo>
                  <a:lnTo>
                    <a:pt x="2686493" y="3013492"/>
                  </a:lnTo>
                  <a:lnTo>
                    <a:pt x="2685630" y="3012769"/>
                  </a:lnTo>
                  <a:cubicBezTo>
                    <a:pt x="2683663" y="3010210"/>
                    <a:pt x="2684351" y="3006382"/>
                    <a:pt x="2687166" y="3004219"/>
                  </a:cubicBezTo>
                  <a:cubicBezTo>
                    <a:pt x="2689981" y="3002057"/>
                    <a:pt x="2693857" y="3002377"/>
                    <a:pt x="2695823" y="3004936"/>
                  </a:cubicBezTo>
                  <a:lnTo>
                    <a:pt x="2695982" y="3005278"/>
                  </a:lnTo>
                  <a:lnTo>
                    <a:pt x="2696093" y="3005193"/>
                  </a:lnTo>
                  <a:lnTo>
                    <a:pt x="2730590" y="3028901"/>
                  </a:lnTo>
                  <a:lnTo>
                    <a:pt x="2731238" y="3028403"/>
                  </a:lnTo>
                  <a:lnTo>
                    <a:pt x="2717214" y="2988964"/>
                  </a:lnTo>
                  <a:lnTo>
                    <a:pt x="2717348" y="2988860"/>
                  </a:lnTo>
                  <a:lnTo>
                    <a:pt x="2717059" y="2988618"/>
                  </a:lnTo>
                  <a:cubicBezTo>
                    <a:pt x="2715093" y="2986059"/>
                    <a:pt x="2715781" y="2982231"/>
                    <a:pt x="2718595" y="2980068"/>
                  </a:cubicBezTo>
                  <a:cubicBezTo>
                    <a:pt x="2721410" y="2977906"/>
                    <a:pt x="2725286" y="2978227"/>
                    <a:pt x="2727253" y="2980785"/>
                  </a:cubicBezTo>
                  <a:cubicBezTo>
                    <a:pt x="2727744" y="2981425"/>
                    <a:pt x="2728070" y="2982144"/>
                    <a:pt x="2728238" y="2982897"/>
                  </a:cubicBezTo>
                  <a:lnTo>
                    <a:pt x="2728239" y="2982945"/>
                  </a:lnTo>
                  <a:lnTo>
                    <a:pt x="2747006" y="3022287"/>
                  </a:lnTo>
                  <a:lnTo>
                    <a:pt x="2775232" y="3049214"/>
                  </a:lnTo>
                  <a:lnTo>
                    <a:pt x="2780050" y="3012432"/>
                  </a:lnTo>
                  <a:lnTo>
                    <a:pt x="2784270" y="3009189"/>
                  </a:lnTo>
                  <a:lnTo>
                    <a:pt x="2788281" y="3005661"/>
                  </a:lnTo>
                  <a:lnTo>
                    <a:pt x="2825444" y="3008045"/>
                  </a:lnTo>
                  <a:lnTo>
                    <a:pt x="2804418" y="2975065"/>
                  </a:lnTo>
                  <a:lnTo>
                    <a:pt x="2768443" y="2948315"/>
                  </a:lnTo>
                  <a:lnTo>
                    <a:pt x="2767533" y="2947650"/>
                  </a:lnTo>
                  <a:cubicBezTo>
                    <a:pt x="2765403" y="2945227"/>
                    <a:pt x="2765836" y="2941362"/>
                    <a:pt x="2768502" y="2939018"/>
                  </a:cubicBezTo>
                  <a:cubicBezTo>
                    <a:pt x="2771167" y="2936674"/>
                    <a:pt x="2775056" y="2936738"/>
                    <a:pt x="2777187" y="2939161"/>
                  </a:cubicBezTo>
                  <a:lnTo>
                    <a:pt x="2777369" y="2939491"/>
                  </a:lnTo>
                  <a:lnTo>
                    <a:pt x="2777473" y="2939400"/>
                  </a:lnTo>
                  <a:lnTo>
                    <a:pt x="2813462" y="2960774"/>
                  </a:lnTo>
                  <a:lnTo>
                    <a:pt x="2814076" y="2960234"/>
                  </a:lnTo>
                  <a:lnTo>
                    <a:pt x="2797475" y="2921809"/>
                  </a:lnTo>
                  <a:lnTo>
                    <a:pt x="2797603" y="2921697"/>
                  </a:lnTo>
                  <a:lnTo>
                    <a:pt x="2797298" y="2921474"/>
                  </a:lnTo>
                  <a:cubicBezTo>
                    <a:pt x="2795167" y="2919051"/>
                    <a:pt x="2795600" y="2915186"/>
                    <a:pt x="2798266" y="2912842"/>
                  </a:cubicBezTo>
                  <a:cubicBezTo>
                    <a:pt x="2800931" y="2910498"/>
                    <a:pt x="2804820" y="2910562"/>
                    <a:pt x="2806951" y="2912985"/>
                  </a:cubicBezTo>
                  <a:cubicBezTo>
                    <a:pt x="2807484" y="2913591"/>
                    <a:pt x="2807856" y="2914287"/>
                    <a:pt x="2808074" y="2915026"/>
                  </a:cubicBezTo>
                  <a:lnTo>
                    <a:pt x="2808078" y="2915074"/>
                  </a:lnTo>
                  <a:lnTo>
                    <a:pt x="2829406" y="2953090"/>
                  </a:lnTo>
                  <a:lnTo>
                    <a:pt x="2859350" y="2978092"/>
                  </a:lnTo>
                  <a:lnTo>
                    <a:pt x="2861725" y="2941072"/>
                  </a:lnTo>
                  <a:lnTo>
                    <a:pt x="2864437" y="2938687"/>
                  </a:lnTo>
                  <a:lnTo>
                    <a:pt x="2866983" y="2936141"/>
                  </a:lnTo>
                  <a:lnTo>
                    <a:pt x="2904222" y="2936141"/>
                  </a:lnTo>
                  <a:lnTo>
                    <a:pt x="2881128" y="2904574"/>
                  </a:lnTo>
                  <a:lnTo>
                    <a:pt x="2843515" y="2880181"/>
                  </a:lnTo>
                  <a:lnTo>
                    <a:pt x="2842565" y="2879577"/>
                  </a:lnTo>
                  <a:cubicBezTo>
                    <a:pt x="2840283" y="2877295"/>
                    <a:pt x="2840468" y="2873410"/>
                    <a:pt x="2842978" y="2870900"/>
                  </a:cubicBezTo>
                  <a:cubicBezTo>
                    <a:pt x="2845488" y="2868390"/>
                    <a:pt x="2849373" y="2868205"/>
                    <a:pt x="2851655" y="2870487"/>
                  </a:cubicBezTo>
                  <a:lnTo>
                    <a:pt x="2851857" y="2870805"/>
                  </a:lnTo>
                  <a:lnTo>
                    <a:pt x="2851955" y="2870707"/>
                  </a:lnTo>
                  <a:lnTo>
                    <a:pt x="2889239" y="2889733"/>
                  </a:lnTo>
                  <a:lnTo>
                    <a:pt x="2889817" y="2889156"/>
                  </a:lnTo>
                  <a:lnTo>
                    <a:pt x="2870790" y="2851872"/>
                  </a:lnTo>
                  <a:lnTo>
                    <a:pt x="2870911" y="2851752"/>
                  </a:lnTo>
                  <a:lnTo>
                    <a:pt x="2870592" y="2851549"/>
                  </a:lnTo>
                  <a:cubicBezTo>
                    <a:pt x="2868310" y="2849267"/>
                    <a:pt x="2868495" y="2845383"/>
                    <a:pt x="2871006" y="2842873"/>
                  </a:cubicBezTo>
                  <a:cubicBezTo>
                    <a:pt x="2873516" y="2840363"/>
                    <a:pt x="2877400" y="2840177"/>
                    <a:pt x="2879682" y="2842459"/>
                  </a:cubicBezTo>
                  <a:cubicBezTo>
                    <a:pt x="2880252" y="2843030"/>
                    <a:pt x="2880669" y="2843700"/>
                    <a:pt x="2880933" y="2844425"/>
                  </a:cubicBezTo>
                  <a:lnTo>
                    <a:pt x="2880940" y="2844472"/>
                  </a:lnTo>
                  <a:lnTo>
                    <a:pt x="2904658" y="2881045"/>
                  </a:lnTo>
                  <a:lnTo>
                    <a:pt x="2936141" y="2904079"/>
                  </a:lnTo>
                  <a:lnTo>
                    <a:pt x="2936142" y="2866982"/>
                  </a:lnTo>
                  <a:lnTo>
                    <a:pt x="2939911" y="2863213"/>
                  </a:lnTo>
                  <a:lnTo>
                    <a:pt x="2943425" y="2859200"/>
                  </a:lnTo>
                  <a:lnTo>
                    <a:pt x="2980583" y="2856738"/>
                  </a:lnTo>
                  <a:lnTo>
                    <a:pt x="2955452" y="2826768"/>
                  </a:lnTo>
                  <a:lnTo>
                    <a:pt x="2916308" y="2804915"/>
                  </a:lnTo>
                  <a:lnTo>
                    <a:pt x="2915320" y="2804375"/>
                  </a:lnTo>
                  <a:cubicBezTo>
                    <a:pt x="2912892" y="2802249"/>
                    <a:pt x="2912820" y="2798360"/>
                    <a:pt x="2915159" y="2795690"/>
                  </a:cubicBezTo>
                  <a:cubicBezTo>
                    <a:pt x="2917497" y="2793019"/>
                    <a:pt x="2921361" y="2792578"/>
                    <a:pt x="2923789" y="2794704"/>
                  </a:cubicBezTo>
                  <a:lnTo>
                    <a:pt x="2924012" y="2795008"/>
                  </a:lnTo>
                  <a:lnTo>
                    <a:pt x="2924104" y="2794903"/>
                  </a:lnTo>
                  <a:lnTo>
                    <a:pt x="2962564" y="2811423"/>
                  </a:lnTo>
                  <a:lnTo>
                    <a:pt x="2963102" y="2810809"/>
                  </a:lnTo>
                  <a:lnTo>
                    <a:pt x="2941652" y="2774864"/>
                  </a:lnTo>
                  <a:lnTo>
                    <a:pt x="2941764" y="2774736"/>
                  </a:lnTo>
                  <a:lnTo>
                    <a:pt x="2941433" y="2774555"/>
                  </a:lnTo>
                  <a:cubicBezTo>
                    <a:pt x="2939005" y="2772429"/>
                    <a:pt x="2938933" y="2768541"/>
                    <a:pt x="2941272" y="2765870"/>
                  </a:cubicBezTo>
                  <a:cubicBezTo>
                    <a:pt x="2943611" y="2763200"/>
                    <a:pt x="2947474" y="2762758"/>
                    <a:pt x="2949903" y="2764884"/>
                  </a:cubicBezTo>
                  <a:cubicBezTo>
                    <a:pt x="2950509" y="2765416"/>
                    <a:pt x="2950969" y="2766058"/>
                    <a:pt x="2951281" y="2766763"/>
                  </a:cubicBezTo>
                  <a:lnTo>
                    <a:pt x="2951291" y="2766810"/>
                  </a:lnTo>
                  <a:lnTo>
                    <a:pt x="2977374" y="2801734"/>
                  </a:lnTo>
                  <a:lnTo>
                    <a:pt x="3010312" y="2822636"/>
                  </a:lnTo>
                  <a:lnTo>
                    <a:pt x="3007859" y="2785621"/>
                  </a:lnTo>
                  <a:lnTo>
                    <a:pt x="3010973" y="2782065"/>
                  </a:lnTo>
                  <a:lnTo>
                    <a:pt x="3013844" y="2778319"/>
                  </a:lnTo>
                  <a:lnTo>
                    <a:pt x="3050761" y="2773433"/>
                  </a:lnTo>
                  <a:lnTo>
                    <a:pt x="3023725" y="2745170"/>
                  </a:lnTo>
                  <a:lnTo>
                    <a:pt x="2983236" y="2725923"/>
                  </a:lnTo>
                  <a:lnTo>
                    <a:pt x="2982215" y="2725448"/>
                  </a:lnTo>
                  <a:cubicBezTo>
                    <a:pt x="2979653" y="2723485"/>
                    <a:pt x="2979327" y="2719610"/>
                    <a:pt x="2981486" y="2716792"/>
                  </a:cubicBezTo>
                  <a:cubicBezTo>
                    <a:pt x="2983646" y="2713974"/>
                    <a:pt x="2987472" y="2713281"/>
                    <a:pt x="2990034" y="2715244"/>
                  </a:cubicBezTo>
                  <a:lnTo>
                    <a:pt x="2990276" y="2715533"/>
                  </a:lnTo>
                  <a:lnTo>
                    <a:pt x="2990361" y="2715423"/>
                  </a:lnTo>
                  <a:lnTo>
                    <a:pt x="3029818" y="2729393"/>
                  </a:lnTo>
                  <a:lnTo>
                    <a:pt x="3030316" y="2728745"/>
                  </a:lnTo>
                  <a:lnTo>
                    <a:pt x="3006562" y="2694280"/>
                  </a:lnTo>
                  <a:lnTo>
                    <a:pt x="3006665" y="2694145"/>
                  </a:lnTo>
                  <a:lnTo>
                    <a:pt x="3006323" y="2693985"/>
                  </a:lnTo>
                  <a:cubicBezTo>
                    <a:pt x="3003761" y="2692023"/>
                    <a:pt x="3003435" y="2688147"/>
                    <a:pt x="3005594" y="2685330"/>
                  </a:cubicBezTo>
                  <a:cubicBezTo>
                    <a:pt x="3007753" y="2682512"/>
                    <a:pt x="3011580" y="2681819"/>
                    <a:pt x="3014142" y="2683782"/>
                  </a:cubicBezTo>
                  <a:cubicBezTo>
                    <a:pt x="3014782" y="2684272"/>
                    <a:pt x="3015283" y="2684883"/>
                    <a:pt x="3015640" y="2685566"/>
                  </a:cubicBezTo>
                  <a:lnTo>
                    <a:pt x="3015653" y="2685612"/>
                  </a:lnTo>
                  <a:lnTo>
                    <a:pt x="3043964" y="2718757"/>
                  </a:lnTo>
                  <a:lnTo>
                    <a:pt x="3078198" y="2737461"/>
                  </a:lnTo>
                  <a:lnTo>
                    <a:pt x="3073330" y="2700685"/>
                  </a:lnTo>
                  <a:lnTo>
                    <a:pt x="3076569" y="2696458"/>
                  </a:lnTo>
                  <a:lnTo>
                    <a:pt x="3079529" y="2692015"/>
                  </a:lnTo>
                  <a:lnTo>
                    <a:pt x="3116043" y="2684699"/>
                  </a:lnTo>
                  <a:lnTo>
                    <a:pt x="3087198" y="2658285"/>
                  </a:lnTo>
                  <a:lnTo>
                    <a:pt x="3045525" y="2641757"/>
                  </a:lnTo>
                  <a:lnTo>
                    <a:pt x="3044475" y="2641350"/>
                  </a:lnTo>
                  <a:cubicBezTo>
                    <a:pt x="3041789" y="2639561"/>
                    <a:pt x="3041207" y="2635716"/>
                    <a:pt x="3043175" y="2632761"/>
                  </a:cubicBezTo>
                  <a:cubicBezTo>
                    <a:pt x="3045143" y="2629807"/>
                    <a:pt x="3048916" y="2628862"/>
                    <a:pt x="3051602" y="2630652"/>
                  </a:cubicBezTo>
                  <a:lnTo>
                    <a:pt x="3051863" y="2630924"/>
                  </a:lnTo>
                  <a:lnTo>
                    <a:pt x="3051940" y="2630808"/>
                  </a:lnTo>
                  <a:lnTo>
                    <a:pt x="3092235" y="2642140"/>
                  </a:lnTo>
                  <a:lnTo>
                    <a:pt x="3092688" y="2641460"/>
                  </a:lnTo>
                  <a:lnTo>
                    <a:pt x="3066708" y="2608640"/>
                  </a:lnTo>
                  <a:lnTo>
                    <a:pt x="3066802" y="2608499"/>
                  </a:lnTo>
                  <a:lnTo>
                    <a:pt x="3066450" y="2608363"/>
                  </a:lnTo>
                  <a:cubicBezTo>
                    <a:pt x="3063764" y="2606574"/>
                    <a:pt x="3063182" y="2602728"/>
                    <a:pt x="3065151" y="2599774"/>
                  </a:cubicBezTo>
                  <a:cubicBezTo>
                    <a:pt x="3067119" y="2596820"/>
                    <a:pt x="3070891" y="2595875"/>
                    <a:pt x="3073577" y="2597664"/>
                  </a:cubicBezTo>
                  <a:cubicBezTo>
                    <a:pt x="3074248" y="2598111"/>
                    <a:pt x="3074788" y="2598687"/>
                    <a:pt x="3075190" y="2599345"/>
                  </a:cubicBezTo>
                  <a:lnTo>
                    <a:pt x="3075206" y="2599391"/>
                  </a:lnTo>
                  <a:lnTo>
                    <a:pt x="3105646" y="2630591"/>
                  </a:lnTo>
                  <a:lnTo>
                    <a:pt x="3141042" y="2646991"/>
                  </a:lnTo>
                  <a:lnTo>
                    <a:pt x="3133754" y="2610618"/>
                  </a:lnTo>
                  <a:lnTo>
                    <a:pt x="3135752" y="2607619"/>
                  </a:lnTo>
                  <a:lnTo>
                    <a:pt x="3137556" y="2604493"/>
                  </a:lnTo>
                  <a:lnTo>
                    <a:pt x="3173527" y="2594855"/>
                  </a:lnTo>
                  <a:lnTo>
                    <a:pt x="3143049" y="2570342"/>
                  </a:lnTo>
                  <a:lnTo>
                    <a:pt x="3100404" y="2556515"/>
                  </a:lnTo>
                  <a:lnTo>
                    <a:pt x="3099330" y="2556177"/>
                  </a:lnTo>
                  <a:cubicBezTo>
                    <a:pt x="3096535" y="2554563"/>
                    <a:pt x="3095708" y="2550763"/>
                    <a:pt x="3097484" y="2547689"/>
                  </a:cubicBezTo>
                  <a:cubicBezTo>
                    <a:pt x="3099258" y="2544615"/>
                    <a:pt x="3102963" y="2543430"/>
                    <a:pt x="3105758" y="2545044"/>
                  </a:cubicBezTo>
                  <a:lnTo>
                    <a:pt x="3106036" y="2545299"/>
                  </a:lnTo>
                  <a:lnTo>
                    <a:pt x="3106105" y="2545179"/>
                  </a:lnTo>
                  <a:lnTo>
                    <a:pt x="3147043" y="2553907"/>
                  </a:lnTo>
                  <a:lnTo>
                    <a:pt x="3147451" y="2553200"/>
                  </a:lnTo>
                  <a:lnTo>
                    <a:pt x="3119423" y="2522111"/>
                  </a:lnTo>
                  <a:lnTo>
                    <a:pt x="3119508" y="2521964"/>
                  </a:lnTo>
                  <a:lnTo>
                    <a:pt x="3119148" y="2521850"/>
                  </a:lnTo>
                  <a:cubicBezTo>
                    <a:pt x="3116354" y="2520237"/>
                    <a:pt x="3115527" y="2516437"/>
                    <a:pt x="3117302" y="2513362"/>
                  </a:cubicBezTo>
                  <a:cubicBezTo>
                    <a:pt x="3119077" y="2510288"/>
                    <a:pt x="3122781" y="2509104"/>
                    <a:pt x="3125576" y="2510717"/>
                  </a:cubicBezTo>
                  <a:cubicBezTo>
                    <a:pt x="3126274" y="2511121"/>
                    <a:pt x="3126850" y="2511661"/>
                    <a:pt x="3127293" y="2512292"/>
                  </a:cubicBezTo>
                  <a:lnTo>
                    <a:pt x="3127312" y="2512336"/>
                  </a:lnTo>
                  <a:lnTo>
                    <a:pt x="3159687" y="2541524"/>
                  </a:lnTo>
                  <a:lnTo>
                    <a:pt x="3196060" y="2555624"/>
                  </a:lnTo>
                  <a:lnTo>
                    <a:pt x="3186459" y="2519792"/>
                  </a:lnTo>
                  <a:lnTo>
                    <a:pt x="3189123" y="2515177"/>
                  </a:lnTo>
                  <a:lnTo>
                    <a:pt x="3191480" y="2510390"/>
                  </a:lnTo>
                  <a:lnTo>
                    <a:pt x="3226734" y="2498395"/>
                  </a:lnTo>
                  <a:lnTo>
                    <a:pt x="3194703" y="2475950"/>
                  </a:lnTo>
                  <a:lnTo>
                    <a:pt x="3151237" y="2464973"/>
                  </a:lnTo>
                  <a:lnTo>
                    <a:pt x="3150142" y="2464707"/>
                  </a:lnTo>
                  <a:cubicBezTo>
                    <a:pt x="3147247" y="2463281"/>
                    <a:pt x="3146171" y="2459544"/>
                    <a:pt x="3147739" y="2456359"/>
                  </a:cubicBezTo>
                  <a:cubicBezTo>
                    <a:pt x="3149307" y="2453174"/>
                    <a:pt x="3152925" y="2451748"/>
                    <a:pt x="3155820" y="2453173"/>
                  </a:cubicBezTo>
                  <a:lnTo>
                    <a:pt x="3156114" y="2453409"/>
                  </a:lnTo>
                  <a:lnTo>
                    <a:pt x="3156175" y="2453284"/>
                  </a:lnTo>
                  <a:lnTo>
                    <a:pt x="3197601" y="2459287"/>
                  </a:lnTo>
                  <a:lnTo>
                    <a:pt x="3197962" y="2458554"/>
                  </a:lnTo>
                  <a:lnTo>
                    <a:pt x="3167940" y="2429386"/>
                  </a:lnTo>
                  <a:lnTo>
                    <a:pt x="3168014" y="2429234"/>
                  </a:lnTo>
                  <a:lnTo>
                    <a:pt x="3167648" y="2429145"/>
                  </a:lnTo>
                  <a:cubicBezTo>
                    <a:pt x="3164753" y="2427719"/>
                    <a:pt x="3163677" y="2423982"/>
                    <a:pt x="3165244" y="2420797"/>
                  </a:cubicBezTo>
                  <a:cubicBezTo>
                    <a:pt x="3166813" y="2417612"/>
                    <a:pt x="3170431" y="2416186"/>
                    <a:pt x="3173326" y="2417611"/>
                  </a:cubicBezTo>
                  <a:cubicBezTo>
                    <a:pt x="3174049" y="2417967"/>
                    <a:pt x="3174659" y="2418468"/>
                    <a:pt x="3175143" y="2419069"/>
                  </a:cubicBezTo>
                  <a:lnTo>
                    <a:pt x="3175165" y="2419112"/>
                  </a:lnTo>
                  <a:lnTo>
                    <a:pt x="3209399" y="2446095"/>
                  </a:lnTo>
                  <a:lnTo>
                    <a:pt x="3246624" y="2457760"/>
                  </a:lnTo>
                  <a:lnTo>
                    <a:pt x="3234675" y="2422641"/>
                  </a:lnTo>
                  <a:lnTo>
                    <a:pt x="3236762" y="2418400"/>
                  </a:lnTo>
                  <a:lnTo>
                    <a:pt x="3238565" y="2414039"/>
                  </a:lnTo>
                  <a:lnTo>
                    <a:pt x="3272961" y="2399765"/>
                  </a:lnTo>
                  <a:lnTo>
                    <a:pt x="3239531" y="2379461"/>
                  </a:lnTo>
                  <a:lnTo>
                    <a:pt x="3195440" y="2371350"/>
                  </a:lnTo>
                  <a:lnTo>
                    <a:pt x="3194331" y="2371155"/>
                  </a:lnTo>
                  <a:cubicBezTo>
                    <a:pt x="3191348" y="2369922"/>
                    <a:pt x="3190030" y="2366264"/>
                    <a:pt x="3191387" y="2362983"/>
                  </a:cubicBezTo>
                  <a:cubicBezTo>
                    <a:pt x="3192743" y="2359702"/>
                    <a:pt x="3196260" y="2358042"/>
                    <a:pt x="3199242" y="2359275"/>
                  </a:cubicBezTo>
                  <a:lnTo>
                    <a:pt x="3199551" y="2359491"/>
                  </a:lnTo>
                  <a:lnTo>
                    <a:pt x="3199604" y="2359363"/>
                  </a:lnTo>
                  <a:lnTo>
                    <a:pt x="3241333" y="2362645"/>
                  </a:lnTo>
                  <a:lnTo>
                    <a:pt x="3241645" y="2361890"/>
                  </a:lnTo>
                  <a:lnTo>
                    <a:pt x="3209781" y="2334747"/>
                  </a:lnTo>
                  <a:lnTo>
                    <a:pt x="3209846" y="2334590"/>
                  </a:lnTo>
                  <a:lnTo>
                    <a:pt x="3209474" y="2334525"/>
                  </a:lnTo>
                  <a:cubicBezTo>
                    <a:pt x="3206492" y="2333292"/>
                    <a:pt x="3205174" y="2329633"/>
                    <a:pt x="3206530" y="2326353"/>
                  </a:cubicBezTo>
                  <a:cubicBezTo>
                    <a:pt x="3207886" y="2323072"/>
                    <a:pt x="3211403" y="2321412"/>
                    <a:pt x="3214386" y="2322645"/>
                  </a:cubicBezTo>
                  <a:cubicBezTo>
                    <a:pt x="3215131" y="2322953"/>
                    <a:pt x="3215773" y="2323413"/>
                    <a:pt x="3216294" y="2323981"/>
                  </a:cubicBezTo>
                  <a:lnTo>
                    <a:pt x="3216319" y="2324022"/>
                  </a:lnTo>
                  <a:lnTo>
                    <a:pt x="3252244" y="2348710"/>
                  </a:lnTo>
                  <a:lnTo>
                    <a:pt x="3290152" y="2357916"/>
                  </a:lnTo>
                  <a:lnTo>
                    <a:pt x="3275932" y="2323654"/>
                  </a:lnTo>
                  <a:lnTo>
                    <a:pt x="3277967" y="2318731"/>
                  </a:lnTo>
                  <a:lnTo>
                    <a:pt x="3279676" y="2313674"/>
                  </a:lnTo>
                  <a:lnTo>
                    <a:pt x="3313052" y="2297158"/>
                  </a:lnTo>
                  <a:lnTo>
                    <a:pt x="3278353" y="2279109"/>
                  </a:lnTo>
                  <a:lnTo>
                    <a:pt x="3233823" y="2273930"/>
                  </a:lnTo>
                  <a:lnTo>
                    <a:pt x="3232703" y="2273809"/>
                  </a:lnTo>
                  <a:cubicBezTo>
                    <a:pt x="3229646" y="2272776"/>
                    <a:pt x="3228088" y="2269213"/>
                    <a:pt x="3229225" y="2265849"/>
                  </a:cubicBezTo>
                  <a:cubicBezTo>
                    <a:pt x="3230361" y="2262486"/>
                    <a:pt x="3233761" y="2260598"/>
                    <a:pt x="3236818" y="2261631"/>
                  </a:cubicBezTo>
                  <a:lnTo>
                    <a:pt x="3237141" y="2261826"/>
                  </a:lnTo>
                  <a:lnTo>
                    <a:pt x="3237185" y="2261694"/>
                  </a:lnTo>
                  <a:lnTo>
                    <a:pt x="3279040" y="2262211"/>
                  </a:lnTo>
                  <a:lnTo>
                    <a:pt x="3279302" y="2261436"/>
                  </a:lnTo>
                  <a:lnTo>
                    <a:pt x="3245712" y="2236460"/>
                  </a:lnTo>
                  <a:lnTo>
                    <a:pt x="3245767" y="2236299"/>
                  </a:lnTo>
                  <a:lnTo>
                    <a:pt x="3245391" y="2236258"/>
                  </a:lnTo>
                  <a:cubicBezTo>
                    <a:pt x="3242334" y="2235225"/>
                    <a:pt x="3240777" y="2231661"/>
                    <a:pt x="3241913" y="2228298"/>
                  </a:cubicBezTo>
                  <a:cubicBezTo>
                    <a:pt x="3243050" y="2224935"/>
                    <a:pt x="3246449" y="2223046"/>
                    <a:pt x="3249507" y="2224079"/>
                  </a:cubicBezTo>
                  <a:cubicBezTo>
                    <a:pt x="3250271" y="2224338"/>
                    <a:pt x="3250942" y="2224754"/>
                    <a:pt x="3251500" y="2225286"/>
                  </a:cubicBezTo>
                  <a:lnTo>
                    <a:pt x="3251527" y="2225326"/>
                  </a:lnTo>
                  <a:lnTo>
                    <a:pt x="3289005" y="2247584"/>
                  </a:lnTo>
                  <a:lnTo>
                    <a:pt x="3327439" y="2254264"/>
                  </a:lnTo>
                  <a:lnTo>
                    <a:pt x="3310985" y="2221017"/>
                  </a:lnTo>
                  <a:lnTo>
                    <a:pt x="3312142" y="2217595"/>
                  </a:lnTo>
                  <a:lnTo>
                    <a:pt x="3313074" y="2214117"/>
                  </a:lnTo>
                  <a:lnTo>
                    <a:pt x="3345324" y="2195497"/>
                  </a:lnTo>
                  <a:lnTo>
                    <a:pt x="3309540" y="2179707"/>
                  </a:lnTo>
                  <a:lnTo>
                    <a:pt x="3264770" y="2177389"/>
                  </a:lnTo>
                  <a:lnTo>
                    <a:pt x="3263644" y="2177340"/>
                  </a:lnTo>
                  <a:cubicBezTo>
                    <a:pt x="3260528" y="2176505"/>
                    <a:pt x="3258745" y="2173048"/>
                    <a:pt x="3259664" y="2169619"/>
                  </a:cubicBezTo>
                  <a:cubicBezTo>
                    <a:pt x="3260583" y="2166190"/>
                    <a:pt x="3263855" y="2164088"/>
                    <a:pt x="3266972" y="2164923"/>
                  </a:cubicBezTo>
                  <a:lnTo>
                    <a:pt x="3267306" y="2165097"/>
                  </a:lnTo>
                  <a:lnTo>
                    <a:pt x="3267342" y="2164963"/>
                  </a:lnTo>
                  <a:lnTo>
                    <a:pt x="3309144" y="2162799"/>
                  </a:lnTo>
                  <a:lnTo>
                    <a:pt x="3309356" y="2162009"/>
                  </a:lnTo>
                  <a:lnTo>
                    <a:pt x="3274236" y="2139234"/>
                  </a:lnTo>
                  <a:lnTo>
                    <a:pt x="3274280" y="2139070"/>
                  </a:lnTo>
                  <a:lnTo>
                    <a:pt x="3273903" y="2139054"/>
                  </a:lnTo>
                  <a:cubicBezTo>
                    <a:pt x="3270786" y="2138219"/>
                    <a:pt x="3269004" y="2134762"/>
                    <a:pt x="3269923" y="2131333"/>
                  </a:cubicBezTo>
                  <a:cubicBezTo>
                    <a:pt x="3270842" y="2127904"/>
                    <a:pt x="3274113" y="2125801"/>
                    <a:pt x="3277231" y="2126636"/>
                  </a:cubicBezTo>
                  <a:cubicBezTo>
                    <a:pt x="3278010" y="2126845"/>
                    <a:pt x="3278706" y="2127218"/>
                    <a:pt x="3279297" y="2127713"/>
                  </a:cubicBezTo>
                  <a:lnTo>
                    <a:pt x="3279327" y="2127751"/>
                  </a:lnTo>
                  <a:lnTo>
                    <a:pt x="3318153" y="2147565"/>
                  </a:lnTo>
                  <a:lnTo>
                    <a:pt x="3356935" y="2151771"/>
                  </a:lnTo>
                  <a:lnTo>
                    <a:pt x="3338387" y="2119645"/>
                  </a:lnTo>
                  <a:lnTo>
                    <a:pt x="3339768" y="2114491"/>
                  </a:lnTo>
                  <a:lnTo>
                    <a:pt x="3340804" y="2109263"/>
                  </a:lnTo>
                  <a:lnTo>
                    <a:pt x="3371753" y="2088552"/>
                  </a:lnTo>
                  <a:lnTo>
                    <a:pt x="3335004" y="2075162"/>
                  </a:lnTo>
                  <a:lnTo>
                    <a:pt x="3290178" y="2075809"/>
                  </a:lnTo>
                  <a:lnTo>
                    <a:pt x="3289052" y="2075835"/>
                  </a:lnTo>
                  <a:cubicBezTo>
                    <a:pt x="3285886" y="2075208"/>
                    <a:pt x="3283879" y="2071876"/>
                    <a:pt x="3284569" y="2068394"/>
                  </a:cubicBezTo>
                  <a:cubicBezTo>
                    <a:pt x="3285259" y="2064912"/>
                    <a:pt x="3288385" y="2062598"/>
                    <a:pt x="3291550" y="2063225"/>
                  </a:cubicBezTo>
                  <a:lnTo>
                    <a:pt x="3291896" y="2063377"/>
                  </a:lnTo>
                  <a:lnTo>
                    <a:pt x="3291923" y="2063241"/>
                  </a:lnTo>
                  <a:lnTo>
                    <a:pt x="3333490" y="2058318"/>
                  </a:lnTo>
                  <a:lnTo>
                    <a:pt x="3333649" y="2057516"/>
                  </a:lnTo>
                  <a:lnTo>
                    <a:pt x="3297101" y="2037113"/>
                  </a:lnTo>
                  <a:lnTo>
                    <a:pt x="3297134" y="2036946"/>
                  </a:lnTo>
                  <a:lnTo>
                    <a:pt x="3296757" y="2036954"/>
                  </a:lnTo>
                  <a:cubicBezTo>
                    <a:pt x="3293591" y="2036327"/>
                    <a:pt x="3291584" y="2032996"/>
                    <a:pt x="3292274" y="2029514"/>
                  </a:cubicBezTo>
                  <a:cubicBezTo>
                    <a:pt x="3292965" y="2026031"/>
                    <a:pt x="3296090" y="2023717"/>
                    <a:pt x="3299255" y="2024344"/>
                  </a:cubicBezTo>
                  <a:cubicBezTo>
                    <a:pt x="3300047" y="2024501"/>
                    <a:pt x="3300766" y="2024827"/>
                    <a:pt x="3301388" y="2025282"/>
                  </a:cubicBezTo>
                  <a:lnTo>
                    <a:pt x="3301421" y="2025318"/>
                  </a:lnTo>
                  <a:lnTo>
                    <a:pt x="3341472" y="2042521"/>
                  </a:lnTo>
                  <a:lnTo>
                    <a:pt x="3380448" y="2044154"/>
                  </a:lnTo>
                  <a:lnTo>
                    <a:pt x="3359816" y="2013324"/>
                  </a:lnTo>
                  <a:lnTo>
                    <a:pt x="3360734" y="2008694"/>
                  </a:lnTo>
                  <a:lnTo>
                    <a:pt x="3361347" y="2004009"/>
                  </a:lnTo>
                  <a:lnTo>
                    <a:pt x="3390876" y="1981319"/>
                  </a:lnTo>
                  <a:lnTo>
                    <a:pt x="3353330" y="1970360"/>
                  </a:lnTo>
                  <a:lnTo>
                    <a:pt x="3308643" y="1973936"/>
                  </a:lnTo>
                  <a:lnTo>
                    <a:pt x="3307520" y="1974035"/>
                  </a:lnTo>
                  <a:cubicBezTo>
                    <a:pt x="3304321" y="1973617"/>
                    <a:pt x="3302100" y="1970423"/>
                    <a:pt x="3302561" y="1966903"/>
                  </a:cubicBezTo>
                  <a:cubicBezTo>
                    <a:pt x="3303022" y="1963384"/>
                    <a:pt x="3305990" y="1960870"/>
                    <a:pt x="3309190" y="1961289"/>
                  </a:cubicBezTo>
                  <a:lnTo>
                    <a:pt x="3309544" y="1961418"/>
                  </a:lnTo>
                  <a:lnTo>
                    <a:pt x="3309562" y="1961280"/>
                  </a:lnTo>
                  <a:lnTo>
                    <a:pt x="3350719" y="1953650"/>
                  </a:lnTo>
                  <a:lnTo>
                    <a:pt x="3350825" y="1952840"/>
                  </a:lnTo>
                  <a:lnTo>
                    <a:pt x="3313021" y="1934869"/>
                  </a:lnTo>
                  <a:lnTo>
                    <a:pt x="3313043" y="1934701"/>
                  </a:lnTo>
                  <a:lnTo>
                    <a:pt x="3312667" y="1934734"/>
                  </a:lnTo>
                  <a:cubicBezTo>
                    <a:pt x="3309468" y="1934315"/>
                    <a:pt x="3307247" y="1931122"/>
                    <a:pt x="3307708" y="1927602"/>
                  </a:cubicBezTo>
                  <a:cubicBezTo>
                    <a:pt x="3308169" y="1924083"/>
                    <a:pt x="3311137" y="1921569"/>
                    <a:pt x="3314336" y="1921988"/>
                  </a:cubicBezTo>
                  <a:cubicBezTo>
                    <a:pt x="3315137" y="1922092"/>
                    <a:pt x="3315875" y="1922371"/>
                    <a:pt x="3316526" y="1922784"/>
                  </a:cubicBezTo>
                  <a:lnTo>
                    <a:pt x="3316561" y="1922818"/>
                  </a:lnTo>
                  <a:lnTo>
                    <a:pt x="3357651" y="1937366"/>
                  </a:lnTo>
                  <a:lnTo>
                    <a:pt x="3396650" y="1936447"/>
                  </a:lnTo>
                  <a:lnTo>
                    <a:pt x="3374047" y="1907032"/>
                  </a:lnTo>
                  <a:lnTo>
                    <a:pt x="3374741" y="1901736"/>
                  </a:lnTo>
                  <a:lnTo>
                    <a:pt x="3375081" y="1896424"/>
                  </a:lnTo>
                  <a:lnTo>
                    <a:pt x="3403045" y="1871832"/>
                  </a:lnTo>
                  <a:lnTo>
                    <a:pt x="3364857" y="1863379"/>
                  </a:lnTo>
                  <a:lnTo>
                    <a:pt x="3320503" y="1869902"/>
                  </a:lnTo>
                  <a:lnTo>
                    <a:pt x="3319391" y="1870075"/>
                  </a:lnTo>
                  <a:cubicBezTo>
                    <a:pt x="3316170" y="1869868"/>
                    <a:pt x="3313744" y="1866829"/>
                    <a:pt x="3313971" y="1863286"/>
                  </a:cubicBezTo>
                  <a:cubicBezTo>
                    <a:pt x="3314198" y="1859744"/>
                    <a:pt x="3316993" y="1857039"/>
                    <a:pt x="3320213" y="1857246"/>
                  </a:cubicBezTo>
                  <a:lnTo>
                    <a:pt x="3320576" y="1857351"/>
                  </a:lnTo>
                  <a:lnTo>
                    <a:pt x="3320585" y="1857213"/>
                  </a:lnTo>
                  <a:lnTo>
                    <a:pt x="3361147" y="1846878"/>
                  </a:lnTo>
                  <a:lnTo>
                    <a:pt x="3361199" y="1846063"/>
                  </a:lnTo>
                  <a:lnTo>
                    <a:pt x="3322290" y="1830631"/>
                  </a:lnTo>
                  <a:lnTo>
                    <a:pt x="3322301" y="1830461"/>
                  </a:lnTo>
                  <a:lnTo>
                    <a:pt x="3321928" y="1830519"/>
                  </a:lnTo>
                  <a:cubicBezTo>
                    <a:pt x="3318708" y="1830313"/>
                    <a:pt x="3316281" y="1827273"/>
                    <a:pt x="3316508" y="1823731"/>
                  </a:cubicBezTo>
                  <a:cubicBezTo>
                    <a:pt x="3316735" y="1820188"/>
                    <a:pt x="3319531" y="1817484"/>
                    <a:pt x="3322751" y="1817691"/>
                  </a:cubicBezTo>
                  <a:cubicBezTo>
                    <a:pt x="3323556" y="1817742"/>
                    <a:pt x="3324311" y="1817971"/>
                    <a:pt x="3324988" y="1818340"/>
                  </a:cubicBezTo>
                  <a:lnTo>
                    <a:pt x="3325025" y="1818371"/>
                  </a:lnTo>
                  <a:lnTo>
                    <a:pt x="3366987" y="1830172"/>
                  </a:lnTo>
                  <a:lnTo>
                    <a:pt x="3405840" y="1826677"/>
                  </a:lnTo>
                  <a:lnTo>
                    <a:pt x="3381342" y="1798820"/>
                  </a:lnTo>
                  <a:lnTo>
                    <a:pt x="3381573" y="1795217"/>
                  </a:lnTo>
                  <a:lnTo>
                    <a:pt x="3381573" y="1791615"/>
                  </a:lnTo>
                  <a:lnTo>
                    <a:pt x="3407906" y="1765283"/>
                  </a:lnTo>
                  <a:lnTo>
                    <a:pt x="3369255" y="1759292"/>
                  </a:lnTo>
                  <a:lnTo>
                    <a:pt x="3325409" y="1768640"/>
                  </a:lnTo>
                  <a:lnTo>
                    <a:pt x="3324310" y="1768885"/>
                  </a:lnTo>
                  <a:cubicBezTo>
                    <a:pt x="3321083" y="1768884"/>
                    <a:pt x="3318467" y="1766007"/>
                    <a:pt x="3318467" y="1762457"/>
                  </a:cubicBezTo>
                  <a:cubicBezTo>
                    <a:pt x="3318467" y="1758907"/>
                    <a:pt x="3321083" y="1756029"/>
                    <a:pt x="3324310" y="1756029"/>
                  </a:cubicBezTo>
                  <a:lnTo>
                    <a:pt x="3324678" y="1756111"/>
                  </a:lnTo>
                  <a:lnTo>
                    <a:pt x="3324678" y="1755972"/>
                  </a:lnTo>
                  <a:lnTo>
                    <a:pt x="3364496" y="1743062"/>
                  </a:lnTo>
                  <a:lnTo>
                    <a:pt x="3364496" y="1742245"/>
                  </a:lnTo>
                  <a:lnTo>
                    <a:pt x="3324679" y="1729336"/>
                  </a:lnTo>
                  <a:lnTo>
                    <a:pt x="3324679" y="1729166"/>
                  </a:lnTo>
                  <a:lnTo>
                    <a:pt x="3324310" y="1729248"/>
                  </a:lnTo>
                  <a:cubicBezTo>
                    <a:pt x="3321083" y="1729248"/>
                    <a:pt x="3318467" y="1726370"/>
                    <a:pt x="3318467" y="1722820"/>
                  </a:cubicBezTo>
                  <a:cubicBezTo>
                    <a:pt x="3318467" y="1719270"/>
                    <a:pt x="3321083" y="1716392"/>
                    <a:pt x="3324310" y="1716392"/>
                  </a:cubicBezTo>
                  <a:cubicBezTo>
                    <a:pt x="3325117" y="1716392"/>
                    <a:pt x="3325886" y="1716572"/>
                    <a:pt x="3326585" y="1716898"/>
                  </a:cubicBezTo>
                  <a:lnTo>
                    <a:pt x="3326623" y="1716926"/>
                  </a:lnTo>
                  <a:lnTo>
                    <a:pt x="3369255" y="1726016"/>
                  </a:lnTo>
                  <a:lnTo>
                    <a:pt x="3407804" y="1720041"/>
                  </a:lnTo>
                  <a:lnTo>
                    <a:pt x="3381573" y="1693810"/>
                  </a:lnTo>
                  <a:lnTo>
                    <a:pt x="3381573" y="1688486"/>
                  </a:lnTo>
                  <a:lnTo>
                    <a:pt x="3381220" y="1683158"/>
                  </a:lnTo>
                  <a:lnTo>
                    <a:pt x="3405754" y="1655142"/>
                  </a:lnTo>
                  <a:lnTo>
                    <a:pt x="3366792" y="1651720"/>
                  </a:lnTo>
                  <a:lnTo>
                    <a:pt x="3323660" y="1663947"/>
                  </a:lnTo>
                  <a:lnTo>
                    <a:pt x="3322579" y="1664263"/>
                  </a:lnTo>
                  <a:cubicBezTo>
                    <a:pt x="3319360" y="1664476"/>
                    <a:pt x="3316559" y="1661778"/>
                    <a:pt x="3316324" y="1658236"/>
                  </a:cubicBezTo>
                  <a:cubicBezTo>
                    <a:pt x="3316090" y="1654694"/>
                    <a:pt x="3318510" y="1651649"/>
                    <a:pt x="3321730" y="1651436"/>
                  </a:cubicBezTo>
                  <a:lnTo>
                    <a:pt x="3322103" y="1651493"/>
                  </a:lnTo>
                  <a:lnTo>
                    <a:pt x="3322094" y="1651355"/>
                  </a:lnTo>
                  <a:lnTo>
                    <a:pt x="3360970" y="1635841"/>
                  </a:lnTo>
                  <a:lnTo>
                    <a:pt x="3360916" y="1635025"/>
                  </a:lnTo>
                  <a:lnTo>
                    <a:pt x="3320333" y="1624777"/>
                  </a:lnTo>
                  <a:lnTo>
                    <a:pt x="3320321" y="1624607"/>
                  </a:lnTo>
                  <a:lnTo>
                    <a:pt x="3319959" y="1624713"/>
                  </a:lnTo>
                  <a:cubicBezTo>
                    <a:pt x="3316739" y="1624926"/>
                    <a:pt x="3313938" y="1622228"/>
                    <a:pt x="3313704" y="1618686"/>
                  </a:cubicBezTo>
                  <a:cubicBezTo>
                    <a:pt x="3313469" y="1615143"/>
                    <a:pt x="3315889" y="1612099"/>
                    <a:pt x="3319109" y="1611886"/>
                  </a:cubicBezTo>
                  <a:cubicBezTo>
                    <a:pt x="3319914" y="1611832"/>
                    <a:pt x="3320693" y="1611961"/>
                    <a:pt x="3321412" y="1612240"/>
                  </a:cubicBezTo>
                  <a:lnTo>
                    <a:pt x="3321452" y="1612266"/>
                  </a:lnTo>
                  <a:lnTo>
                    <a:pt x="3364591" y="1618517"/>
                  </a:lnTo>
                  <a:lnTo>
                    <a:pt x="3402662" y="1610006"/>
                  </a:lnTo>
                  <a:lnTo>
                    <a:pt x="3374754" y="1585567"/>
                  </a:lnTo>
                  <a:lnTo>
                    <a:pt x="3374441" y="1580841"/>
                  </a:lnTo>
                  <a:lnTo>
                    <a:pt x="3373823" y="1576172"/>
                  </a:lnTo>
                  <a:lnTo>
                    <a:pt x="3396473" y="1546613"/>
                  </a:lnTo>
                  <a:lnTo>
                    <a:pt x="3357370" y="1545745"/>
                  </a:lnTo>
                  <a:lnTo>
                    <a:pt x="3315130" y="1560765"/>
                  </a:lnTo>
                  <a:lnTo>
                    <a:pt x="3314072" y="1561151"/>
                  </a:lnTo>
                  <a:cubicBezTo>
                    <a:pt x="3310873" y="1561574"/>
                    <a:pt x="3307902" y="1559065"/>
                    <a:pt x="3307437" y="1555546"/>
                  </a:cubicBezTo>
                  <a:cubicBezTo>
                    <a:pt x="3306971" y="1552027"/>
                    <a:pt x="3309186" y="1548830"/>
                    <a:pt x="3312386" y="1548407"/>
                  </a:cubicBezTo>
                  <a:lnTo>
                    <a:pt x="3312762" y="1548440"/>
                  </a:lnTo>
                  <a:lnTo>
                    <a:pt x="3312743" y="1548302"/>
                  </a:lnTo>
                  <a:lnTo>
                    <a:pt x="3350523" y="1530280"/>
                  </a:lnTo>
                  <a:lnTo>
                    <a:pt x="3350416" y="1529470"/>
                  </a:lnTo>
                  <a:lnTo>
                    <a:pt x="3309249" y="1521896"/>
                  </a:lnTo>
                  <a:lnTo>
                    <a:pt x="3309226" y="1521727"/>
                  </a:lnTo>
                  <a:lnTo>
                    <a:pt x="3308872" y="1521857"/>
                  </a:lnTo>
                  <a:cubicBezTo>
                    <a:pt x="3305673" y="1522280"/>
                    <a:pt x="3302702" y="1519771"/>
                    <a:pt x="3302236" y="1516251"/>
                  </a:cubicBezTo>
                  <a:cubicBezTo>
                    <a:pt x="3301770" y="1512732"/>
                    <a:pt x="3303986" y="1509536"/>
                    <a:pt x="3307186" y="1509113"/>
                  </a:cubicBezTo>
                  <a:cubicBezTo>
                    <a:pt x="3307985" y="1509007"/>
                    <a:pt x="3308771" y="1509084"/>
                    <a:pt x="3309506" y="1509315"/>
                  </a:cubicBezTo>
                  <a:lnTo>
                    <a:pt x="3309549" y="1509338"/>
                  </a:lnTo>
                  <a:lnTo>
                    <a:pt x="3353004" y="1512756"/>
                  </a:lnTo>
                  <a:lnTo>
                    <a:pt x="3390436" y="1501775"/>
                  </a:lnTo>
                  <a:lnTo>
                    <a:pt x="3360991" y="1479213"/>
                  </a:lnTo>
                  <a:lnTo>
                    <a:pt x="3360291" y="1473926"/>
                  </a:lnTo>
                  <a:lnTo>
                    <a:pt x="3359244" y="1468698"/>
                  </a:lnTo>
                  <a:lnTo>
                    <a:pt x="3379889" y="1437706"/>
                  </a:lnTo>
                  <a:lnTo>
                    <a:pt x="3340815" y="1439425"/>
                  </a:lnTo>
                  <a:lnTo>
                    <a:pt x="3299661" y="1457205"/>
                  </a:lnTo>
                  <a:lnTo>
                    <a:pt x="3298631" y="1457660"/>
                  </a:lnTo>
                  <a:cubicBezTo>
                    <a:pt x="3295466" y="1458294"/>
                    <a:pt x="3292336" y="1455987"/>
                    <a:pt x="3291639" y="1452506"/>
                  </a:cubicBezTo>
                  <a:cubicBezTo>
                    <a:pt x="3290942" y="1449025"/>
                    <a:pt x="3292941" y="1445690"/>
                    <a:pt x="3296106" y="1445056"/>
                  </a:cubicBezTo>
                  <a:lnTo>
                    <a:pt x="3296482" y="1445064"/>
                  </a:lnTo>
                  <a:lnTo>
                    <a:pt x="3296455" y="1444927"/>
                  </a:lnTo>
                  <a:lnTo>
                    <a:pt x="3332960" y="1424447"/>
                  </a:lnTo>
                  <a:lnTo>
                    <a:pt x="3332800" y="1423645"/>
                  </a:lnTo>
                  <a:lnTo>
                    <a:pt x="3291222" y="1418810"/>
                  </a:lnTo>
                  <a:lnTo>
                    <a:pt x="3291189" y="1418643"/>
                  </a:lnTo>
                  <a:lnTo>
                    <a:pt x="3290844" y="1418796"/>
                  </a:lnTo>
                  <a:cubicBezTo>
                    <a:pt x="3287680" y="1419430"/>
                    <a:pt x="3284550" y="1417122"/>
                    <a:pt x="3283852" y="1413642"/>
                  </a:cubicBezTo>
                  <a:cubicBezTo>
                    <a:pt x="3283155" y="1410161"/>
                    <a:pt x="3285154" y="1406825"/>
                    <a:pt x="3288319" y="1406191"/>
                  </a:cubicBezTo>
                  <a:cubicBezTo>
                    <a:pt x="3289109" y="1406033"/>
                    <a:pt x="3289898" y="1406058"/>
                    <a:pt x="3290648" y="1406240"/>
                  </a:cubicBezTo>
                  <a:lnTo>
                    <a:pt x="3290691" y="1406260"/>
                  </a:lnTo>
                  <a:lnTo>
                    <a:pt x="3334278" y="1406798"/>
                  </a:lnTo>
                  <a:lnTo>
                    <a:pt x="3370902" y="1393366"/>
                  </a:lnTo>
                  <a:lnTo>
                    <a:pt x="3340029" y="1372799"/>
                  </a:lnTo>
                  <a:lnTo>
                    <a:pt x="3339320" y="1369262"/>
                  </a:lnTo>
                  <a:lnTo>
                    <a:pt x="3338387" y="1365780"/>
                  </a:lnTo>
                  <a:lnTo>
                    <a:pt x="3357007" y="1333530"/>
                  </a:lnTo>
                  <a:lnTo>
                    <a:pt x="3318123" y="1337747"/>
                  </a:lnTo>
                  <a:lnTo>
                    <a:pt x="3278191" y="1358125"/>
                  </a:lnTo>
                  <a:lnTo>
                    <a:pt x="3277192" y="1358645"/>
                  </a:lnTo>
                  <a:cubicBezTo>
                    <a:pt x="3274075" y="1359480"/>
                    <a:pt x="3270804" y="1357378"/>
                    <a:pt x="3269885" y="1353949"/>
                  </a:cubicBezTo>
                  <a:cubicBezTo>
                    <a:pt x="3268966" y="1350520"/>
                    <a:pt x="3270748" y="1347063"/>
                    <a:pt x="3273865" y="1346228"/>
                  </a:cubicBezTo>
                  <a:lnTo>
                    <a:pt x="3274242" y="1346212"/>
                  </a:lnTo>
                  <a:lnTo>
                    <a:pt x="3274206" y="1346077"/>
                  </a:lnTo>
                  <a:lnTo>
                    <a:pt x="3309326" y="1323302"/>
                  </a:lnTo>
                  <a:lnTo>
                    <a:pt x="3309114" y="1322513"/>
                  </a:lnTo>
                  <a:lnTo>
                    <a:pt x="3267312" y="1320349"/>
                  </a:lnTo>
                  <a:lnTo>
                    <a:pt x="3267268" y="1320184"/>
                  </a:lnTo>
                  <a:lnTo>
                    <a:pt x="3266934" y="1320359"/>
                  </a:lnTo>
                  <a:cubicBezTo>
                    <a:pt x="3263817" y="1321194"/>
                    <a:pt x="3260545" y="1319091"/>
                    <a:pt x="3259626" y="1315662"/>
                  </a:cubicBezTo>
                  <a:cubicBezTo>
                    <a:pt x="3258707" y="1312234"/>
                    <a:pt x="3260489" y="1308777"/>
                    <a:pt x="3263606" y="1307942"/>
                  </a:cubicBezTo>
                  <a:cubicBezTo>
                    <a:pt x="3264386" y="1307733"/>
                    <a:pt x="3265174" y="1307708"/>
                    <a:pt x="3265934" y="1307841"/>
                  </a:cubicBezTo>
                  <a:lnTo>
                    <a:pt x="3265979" y="1307859"/>
                  </a:lnTo>
                  <a:lnTo>
                    <a:pt x="3309510" y="1305605"/>
                  </a:lnTo>
                  <a:lnTo>
                    <a:pt x="3345200" y="1289856"/>
                  </a:lnTo>
                  <a:lnTo>
                    <a:pt x="3313074" y="1271308"/>
                  </a:lnTo>
                  <a:lnTo>
                    <a:pt x="3311694" y="1266160"/>
                  </a:lnTo>
                  <a:lnTo>
                    <a:pt x="3309975" y="1261109"/>
                  </a:lnTo>
                  <a:lnTo>
                    <a:pt x="3326422" y="1227699"/>
                  </a:lnTo>
                  <a:lnTo>
                    <a:pt x="3287902" y="1234477"/>
                  </a:lnTo>
                  <a:lnTo>
                    <a:pt x="3249405" y="1257451"/>
                  </a:lnTo>
                  <a:lnTo>
                    <a:pt x="3248443" y="1258036"/>
                  </a:lnTo>
                  <a:cubicBezTo>
                    <a:pt x="3245388" y="1259076"/>
                    <a:pt x="3241984" y="1257194"/>
                    <a:pt x="3240841" y="1253833"/>
                  </a:cubicBezTo>
                  <a:cubicBezTo>
                    <a:pt x="3239697" y="1250472"/>
                    <a:pt x="3241247" y="1246906"/>
                    <a:pt x="3244302" y="1245866"/>
                  </a:cubicBezTo>
                  <a:lnTo>
                    <a:pt x="3244677" y="1245825"/>
                  </a:lnTo>
                  <a:lnTo>
                    <a:pt x="3244632" y="1245693"/>
                  </a:lnTo>
                  <a:lnTo>
                    <a:pt x="3278169" y="1220646"/>
                  </a:lnTo>
                  <a:lnTo>
                    <a:pt x="3277906" y="1219872"/>
                  </a:lnTo>
                  <a:lnTo>
                    <a:pt x="3236052" y="1220477"/>
                  </a:lnTo>
                  <a:lnTo>
                    <a:pt x="3235997" y="1220316"/>
                  </a:lnTo>
                  <a:lnTo>
                    <a:pt x="3235675" y="1220512"/>
                  </a:lnTo>
                  <a:cubicBezTo>
                    <a:pt x="3232620" y="1221551"/>
                    <a:pt x="3229216" y="1219669"/>
                    <a:pt x="3228073" y="1216309"/>
                  </a:cubicBezTo>
                  <a:cubicBezTo>
                    <a:pt x="3226930" y="1212948"/>
                    <a:pt x="3228479" y="1209381"/>
                    <a:pt x="3231534" y="1208342"/>
                  </a:cubicBezTo>
                  <a:cubicBezTo>
                    <a:pt x="3232298" y="1208082"/>
                    <a:pt x="3233084" y="1208004"/>
                    <a:pt x="3233850" y="1208087"/>
                  </a:cubicBezTo>
                  <a:lnTo>
                    <a:pt x="3233896" y="1208102"/>
                  </a:lnTo>
                  <a:lnTo>
                    <a:pt x="3277183" y="1202975"/>
                  </a:lnTo>
                  <a:lnTo>
                    <a:pt x="3311754" y="1184901"/>
                  </a:lnTo>
                  <a:lnTo>
                    <a:pt x="3278472" y="1168518"/>
                  </a:lnTo>
                  <a:lnTo>
                    <a:pt x="3276949" y="1164042"/>
                  </a:lnTo>
                  <a:lnTo>
                    <a:pt x="3275140" y="1159685"/>
                  </a:lnTo>
                  <a:lnTo>
                    <a:pt x="3289368" y="1125270"/>
                  </a:lnTo>
                  <a:lnTo>
                    <a:pt x="3251372" y="1134553"/>
                  </a:lnTo>
                  <a:lnTo>
                    <a:pt x="3214460" y="1159994"/>
                  </a:lnTo>
                  <a:lnTo>
                    <a:pt x="3213538" y="1160641"/>
                  </a:lnTo>
                  <a:cubicBezTo>
                    <a:pt x="3210557" y="1161877"/>
                    <a:pt x="3207038" y="1160222"/>
                    <a:pt x="3205678" y="1156944"/>
                  </a:cubicBezTo>
                  <a:cubicBezTo>
                    <a:pt x="3204317" y="1153665"/>
                    <a:pt x="3205630" y="1150004"/>
                    <a:pt x="3208610" y="1148767"/>
                  </a:cubicBezTo>
                  <a:lnTo>
                    <a:pt x="3208982" y="1148701"/>
                  </a:lnTo>
                  <a:lnTo>
                    <a:pt x="3208929" y="1148573"/>
                  </a:lnTo>
                  <a:lnTo>
                    <a:pt x="3240756" y="1121387"/>
                  </a:lnTo>
                  <a:lnTo>
                    <a:pt x="3240443" y="1120632"/>
                  </a:lnTo>
                  <a:lnTo>
                    <a:pt x="3198719" y="1123971"/>
                  </a:lnTo>
                  <a:lnTo>
                    <a:pt x="3198653" y="1123814"/>
                  </a:lnTo>
                  <a:lnTo>
                    <a:pt x="3198345" y="1124031"/>
                  </a:lnTo>
                  <a:cubicBezTo>
                    <a:pt x="3195364" y="1125268"/>
                    <a:pt x="3191845" y="1123613"/>
                    <a:pt x="3190484" y="1120334"/>
                  </a:cubicBezTo>
                  <a:cubicBezTo>
                    <a:pt x="3189124" y="1117055"/>
                    <a:pt x="3190437" y="1113395"/>
                    <a:pt x="3193417" y="1112158"/>
                  </a:cubicBezTo>
                  <a:cubicBezTo>
                    <a:pt x="3194163" y="1111848"/>
                    <a:pt x="3194941" y="1111720"/>
                    <a:pt x="3195711" y="1111753"/>
                  </a:cubicBezTo>
                  <a:lnTo>
                    <a:pt x="3195758" y="1111764"/>
                  </a:lnTo>
                  <a:lnTo>
                    <a:pt x="3238618" y="1103818"/>
                  </a:lnTo>
                  <a:lnTo>
                    <a:pt x="3271933" y="1083523"/>
                  </a:lnTo>
                  <a:lnTo>
                    <a:pt x="3237651" y="1069350"/>
                  </a:lnTo>
                  <a:lnTo>
                    <a:pt x="3235605" y="1064423"/>
                  </a:lnTo>
                  <a:lnTo>
                    <a:pt x="3233241" y="1059646"/>
                  </a:lnTo>
                  <a:lnTo>
                    <a:pt x="3245163" y="1024367"/>
                  </a:lnTo>
                  <a:lnTo>
                    <a:pt x="3207864" y="1036140"/>
                  </a:lnTo>
                  <a:lnTo>
                    <a:pt x="3172714" y="1063966"/>
                  </a:lnTo>
                  <a:lnTo>
                    <a:pt x="3171837" y="1064673"/>
                  </a:lnTo>
                  <a:cubicBezTo>
                    <a:pt x="3168945" y="1066104"/>
                    <a:pt x="3165324" y="1064685"/>
                    <a:pt x="3163750" y="1061503"/>
                  </a:cubicBezTo>
                  <a:cubicBezTo>
                    <a:pt x="3162175" y="1058322"/>
                    <a:pt x="3163243" y="1054583"/>
                    <a:pt x="3166135" y="1053151"/>
                  </a:cubicBezTo>
                  <a:lnTo>
                    <a:pt x="3166502" y="1053061"/>
                  </a:lnTo>
                  <a:lnTo>
                    <a:pt x="3166440" y="1052936"/>
                  </a:lnTo>
                  <a:lnTo>
                    <a:pt x="3196401" y="1023706"/>
                  </a:lnTo>
                  <a:lnTo>
                    <a:pt x="3196039" y="1022973"/>
                  </a:lnTo>
                  <a:lnTo>
                    <a:pt x="3154626" y="1029063"/>
                  </a:lnTo>
                  <a:lnTo>
                    <a:pt x="3154551" y="1028911"/>
                  </a:lnTo>
                  <a:lnTo>
                    <a:pt x="3154257" y="1029148"/>
                  </a:lnTo>
                  <a:cubicBezTo>
                    <a:pt x="3151365" y="1030579"/>
                    <a:pt x="3147744" y="1029160"/>
                    <a:pt x="3146169" y="1025979"/>
                  </a:cubicBezTo>
                  <a:cubicBezTo>
                    <a:pt x="3144595" y="1022797"/>
                    <a:pt x="3145663" y="1019057"/>
                    <a:pt x="3148555" y="1017626"/>
                  </a:cubicBezTo>
                  <a:cubicBezTo>
                    <a:pt x="3149278" y="1017268"/>
                    <a:pt x="3150047" y="1017088"/>
                    <a:pt x="3150818" y="1017070"/>
                  </a:cubicBezTo>
                  <a:lnTo>
                    <a:pt x="3150865" y="1017078"/>
                  </a:lnTo>
                  <a:lnTo>
                    <a:pt x="3193105" y="1006317"/>
                  </a:lnTo>
                  <a:lnTo>
                    <a:pt x="3225006" y="983864"/>
                  </a:lnTo>
                  <a:lnTo>
                    <a:pt x="3189861" y="971988"/>
                  </a:lnTo>
                  <a:lnTo>
                    <a:pt x="3188263" y="968757"/>
                  </a:lnTo>
                  <a:lnTo>
                    <a:pt x="3186459" y="965633"/>
                  </a:lnTo>
                  <a:lnTo>
                    <a:pt x="3196097" y="929662"/>
                  </a:lnTo>
                  <a:lnTo>
                    <a:pt x="3159629" y="943800"/>
                  </a:lnTo>
                  <a:lnTo>
                    <a:pt x="3126332" y="973818"/>
                  </a:lnTo>
                  <a:lnTo>
                    <a:pt x="3125502" y="974580"/>
                  </a:lnTo>
                  <a:cubicBezTo>
                    <a:pt x="3122707" y="976193"/>
                    <a:pt x="3119003" y="975009"/>
                    <a:pt x="3117228" y="971935"/>
                  </a:cubicBezTo>
                  <a:cubicBezTo>
                    <a:pt x="3115453" y="968860"/>
                    <a:pt x="3116280" y="965060"/>
                    <a:pt x="3119075" y="963447"/>
                  </a:cubicBezTo>
                  <a:lnTo>
                    <a:pt x="3119434" y="963334"/>
                  </a:lnTo>
                  <a:lnTo>
                    <a:pt x="3119365" y="963213"/>
                  </a:lnTo>
                  <a:lnTo>
                    <a:pt x="3147393" y="932124"/>
                  </a:lnTo>
                  <a:lnTo>
                    <a:pt x="3146984" y="931416"/>
                  </a:lnTo>
                  <a:lnTo>
                    <a:pt x="3106047" y="940145"/>
                  </a:lnTo>
                  <a:lnTo>
                    <a:pt x="3105961" y="939998"/>
                  </a:lnTo>
                  <a:lnTo>
                    <a:pt x="3105684" y="940253"/>
                  </a:lnTo>
                  <a:cubicBezTo>
                    <a:pt x="3102889" y="941866"/>
                    <a:pt x="3099184" y="940682"/>
                    <a:pt x="3097410" y="937608"/>
                  </a:cubicBezTo>
                  <a:cubicBezTo>
                    <a:pt x="3095635" y="934534"/>
                    <a:pt x="3096461" y="930733"/>
                    <a:pt x="3099256" y="929120"/>
                  </a:cubicBezTo>
                  <a:cubicBezTo>
                    <a:pt x="3099955" y="928717"/>
                    <a:pt x="3100710" y="928488"/>
                    <a:pt x="3101478" y="928420"/>
                  </a:cubicBezTo>
                  <a:lnTo>
                    <a:pt x="3101526" y="928426"/>
                  </a:lnTo>
                  <a:lnTo>
                    <a:pt x="3142991" y="914982"/>
                  </a:lnTo>
                  <a:lnTo>
                    <a:pt x="3173389" y="890533"/>
                  </a:lnTo>
                  <a:lnTo>
                    <a:pt x="3137556" y="880931"/>
                  </a:lnTo>
                  <a:lnTo>
                    <a:pt x="3134888" y="876311"/>
                  </a:lnTo>
                  <a:lnTo>
                    <a:pt x="3131925" y="871883"/>
                  </a:lnTo>
                  <a:lnTo>
                    <a:pt x="3139164" y="835354"/>
                  </a:lnTo>
                  <a:lnTo>
                    <a:pt x="3103710" y="851871"/>
                  </a:lnTo>
                  <a:lnTo>
                    <a:pt x="3072471" y="884025"/>
                  </a:lnTo>
                  <a:lnTo>
                    <a:pt x="3071693" y="884840"/>
                  </a:lnTo>
                  <a:cubicBezTo>
                    <a:pt x="3069011" y="886634"/>
                    <a:pt x="3065237" y="885698"/>
                    <a:pt x="3063263" y="882748"/>
                  </a:cubicBezTo>
                  <a:cubicBezTo>
                    <a:pt x="3061288" y="879797"/>
                    <a:pt x="3061862" y="875951"/>
                    <a:pt x="3064544" y="874156"/>
                  </a:cubicBezTo>
                  <a:lnTo>
                    <a:pt x="3064895" y="874019"/>
                  </a:lnTo>
                  <a:lnTo>
                    <a:pt x="3064818" y="873904"/>
                  </a:lnTo>
                  <a:lnTo>
                    <a:pt x="3090729" y="841030"/>
                  </a:lnTo>
                  <a:lnTo>
                    <a:pt x="3090275" y="840351"/>
                  </a:lnTo>
                  <a:lnTo>
                    <a:pt x="3050004" y="851767"/>
                  </a:lnTo>
                  <a:lnTo>
                    <a:pt x="3049909" y="851626"/>
                  </a:lnTo>
                  <a:lnTo>
                    <a:pt x="3049649" y="851899"/>
                  </a:lnTo>
                  <a:cubicBezTo>
                    <a:pt x="3046967" y="853693"/>
                    <a:pt x="3043192" y="852756"/>
                    <a:pt x="3041218" y="849807"/>
                  </a:cubicBezTo>
                  <a:cubicBezTo>
                    <a:pt x="3039244" y="846856"/>
                    <a:pt x="3039817" y="843010"/>
                    <a:pt x="3042499" y="841215"/>
                  </a:cubicBezTo>
                  <a:cubicBezTo>
                    <a:pt x="3043169" y="840766"/>
                    <a:pt x="3043908" y="840488"/>
                    <a:pt x="3044670" y="840370"/>
                  </a:cubicBezTo>
                  <a:lnTo>
                    <a:pt x="3044718" y="840372"/>
                  </a:lnTo>
                  <a:lnTo>
                    <a:pt x="3085204" y="824216"/>
                  </a:lnTo>
                  <a:lnTo>
                    <a:pt x="3113918" y="797811"/>
                  </a:lnTo>
                  <a:lnTo>
                    <a:pt x="3077530" y="790600"/>
                  </a:lnTo>
                  <a:lnTo>
                    <a:pt x="3074897" y="786667"/>
                  </a:lnTo>
                  <a:lnTo>
                    <a:pt x="3072025" y="782929"/>
                  </a:lnTo>
                  <a:lnTo>
                    <a:pt x="3076861" y="746005"/>
                  </a:lnTo>
                  <a:lnTo>
                    <a:pt x="3042563" y="764805"/>
                  </a:lnTo>
                  <a:lnTo>
                    <a:pt x="3013493" y="798932"/>
                  </a:lnTo>
                  <a:lnTo>
                    <a:pt x="3012770" y="799796"/>
                  </a:lnTo>
                  <a:cubicBezTo>
                    <a:pt x="3010211" y="801762"/>
                    <a:pt x="3006383" y="801074"/>
                    <a:pt x="3004220" y="798259"/>
                  </a:cubicBezTo>
                  <a:cubicBezTo>
                    <a:pt x="3002057" y="795444"/>
                    <a:pt x="3002378" y="791569"/>
                    <a:pt x="3004937" y="789602"/>
                  </a:cubicBezTo>
                  <a:lnTo>
                    <a:pt x="3005279" y="789443"/>
                  </a:lnTo>
                  <a:lnTo>
                    <a:pt x="3005194" y="789332"/>
                  </a:lnTo>
                  <a:lnTo>
                    <a:pt x="3028901" y="754835"/>
                  </a:lnTo>
                  <a:lnTo>
                    <a:pt x="3028403" y="754187"/>
                  </a:lnTo>
                  <a:lnTo>
                    <a:pt x="2988964" y="768211"/>
                  </a:lnTo>
                  <a:lnTo>
                    <a:pt x="2988861" y="768077"/>
                  </a:lnTo>
                  <a:lnTo>
                    <a:pt x="2988619" y="768366"/>
                  </a:lnTo>
                  <a:cubicBezTo>
                    <a:pt x="2986060" y="770332"/>
                    <a:pt x="2982232" y="769644"/>
                    <a:pt x="2980069" y="766830"/>
                  </a:cubicBezTo>
                  <a:cubicBezTo>
                    <a:pt x="2977906" y="764015"/>
                    <a:pt x="2978227" y="760139"/>
                    <a:pt x="2980786" y="758173"/>
                  </a:cubicBezTo>
                  <a:cubicBezTo>
                    <a:pt x="2981426" y="757681"/>
                    <a:pt x="2982145" y="757355"/>
                    <a:pt x="2982897" y="757187"/>
                  </a:cubicBezTo>
                  <a:lnTo>
                    <a:pt x="2982945" y="757186"/>
                  </a:lnTo>
                  <a:lnTo>
                    <a:pt x="3022288" y="738419"/>
                  </a:lnTo>
                  <a:lnTo>
                    <a:pt x="3049215" y="710193"/>
                  </a:lnTo>
                  <a:lnTo>
                    <a:pt x="3012433" y="705376"/>
                  </a:lnTo>
                  <a:lnTo>
                    <a:pt x="3009188" y="701154"/>
                  </a:lnTo>
                  <a:lnTo>
                    <a:pt x="3005662" y="697144"/>
                  </a:lnTo>
                  <a:lnTo>
                    <a:pt x="3008046" y="659981"/>
                  </a:lnTo>
                  <a:lnTo>
                    <a:pt x="2975066" y="681007"/>
                  </a:lnTo>
                  <a:lnTo>
                    <a:pt x="2948315" y="716982"/>
                  </a:lnTo>
                  <a:lnTo>
                    <a:pt x="2947651" y="717892"/>
                  </a:lnTo>
                  <a:cubicBezTo>
                    <a:pt x="2945228" y="720023"/>
                    <a:pt x="2941363" y="719589"/>
                    <a:pt x="2939019" y="716923"/>
                  </a:cubicBezTo>
                  <a:cubicBezTo>
                    <a:pt x="2936674" y="714258"/>
                    <a:pt x="2936738" y="710369"/>
                    <a:pt x="2939162" y="708238"/>
                  </a:cubicBezTo>
                  <a:lnTo>
                    <a:pt x="2939492" y="708056"/>
                  </a:lnTo>
                  <a:lnTo>
                    <a:pt x="2939400" y="707952"/>
                  </a:lnTo>
                  <a:lnTo>
                    <a:pt x="2960774" y="671963"/>
                  </a:lnTo>
                  <a:lnTo>
                    <a:pt x="2960235" y="671349"/>
                  </a:lnTo>
                  <a:lnTo>
                    <a:pt x="2921810" y="687950"/>
                  </a:lnTo>
                  <a:lnTo>
                    <a:pt x="2921698" y="687823"/>
                  </a:lnTo>
                  <a:lnTo>
                    <a:pt x="2921475" y="688127"/>
                  </a:lnTo>
                  <a:cubicBezTo>
                    <a:pt x="2919052" y="690258"/>
                    <a:pt x="2915187" y="689825"/>
                    <a:pt x="2912843" y="687159"/>
                  </a:cubicBezTo>
                  <a:cubicBezTo>
                    <a:pt x="2910498" y="684494"/>
                    <a:pt x="2910562" y="680605"/>
                    <a:pt x="2912986" y="678474"/>
                  </a:cubicBezTo>
                  <a:cubicBezTo>
                    <a:pt x="2913591" y="677941"/>
                    <a:pt x="2914287" y="677569"/>
                    <a:pt x="2915027" y="677351"/>
                  </a:cubicBezTo>
                  <a:lnTo>
                    <a:pt x="2915075" y="677347"/>
                  </a:lnTo>
                  <a:lnTo>
                    <a:pt x="2953091" y="656020"/>
                  </a:lnTo>
                  <a:lnTo>
                    <a:pt x="2978092" y="626075"/>
                  </a:lnTo>
                  <a:lnTo>
                    <a:pt x="2941073" y="623700"/>
                  </a:lnTo>
                  <a:lnTo>
                    <a:pt x="2938688" y="620989"/>
                  </a:lnTo>
                  <a:lnTo>
                    <a:pt x="2936141" y="618442"/>
                  </a:lnTo>
                  <a:lnTo>
                    <a:pt x="2936141" y="581203"/>
                  </a:lnTo>
                  <a:lnTo>
                    <a:pt x="2904575" y="604297"/>
                  </a:lnTo>
                  <a:lnTo>
                    <a:pt x="2880182" y="641911"/>
                  </a:lnTo>
                  <a:lnTo>
                    <a:pt x="2879577" y="642860"/>
                  </a:lnTo>
                  <a:cubicBezTo>
                    <a:pt x="2877295" y="645142"/>
                    <a:pt x="2873411" y="644957"/>
                    <a:pt x="2870901" y="642447"/>
                  </a:cubicBezTo>
                  <a:cubicBezTo>
                    <a:pt x="2868391" y="639937"/>
                    <a:pt x="2868205" y="636052"/>
                    <a:pt x="2870487" y="633770"/>
                  </a:cubicBezTo>
                  <a:lnTo>
                    <a:pt x="2870806" y="633568"/>
                  </a:lnTo>
                  <a:lnTo>
                    <a:pt x="2870707" y="633470"/>
                  </a:lnTo>
                  <a:lnTo>
                    <a:pt x="2889734" y="596186"/>
                  </a:lnTo>
                  <a:lnTo>
                    <a:pt x="2889156" y="595608"/>
                  </a:lnTo>
                  <a:lnTo>
                    <a:pt x="2851873" y="614635"/>
                  </a:lnTo>
                  <a:lnTo>
                    <a:pt x="2851752" y="614514"/>
                  </a:lnTo>
                  <a:lnTo>
                    <a:pt x="2851550" y="614833"/>
                  </a:lnTo>
                  <a:cubicBezTo>
                    <a:pt x="2849268" y="617115"/>
                    <a:pt x="2845383" y="616930"/>
                    <a:pt x="2842873" y="614420"/>
                  </a:cubicBezTo>
                  <a:cubicBezTo>
                    <a:pt x="2840363" y="611909"/>
                    <a:pt x="2840178" y="608025"/>
                    <a:pt x="2842460" y="605743"/>
                  </a:cubicBezTo>
                  <a:cubicBezTo>
                    <a:pt x="2843030" y="605173"/>
                    <a:pt x="2843701" y="604756"/>
                    <a:pt x="2844425" y="604492"/>
                  </a:cubicBezTo>
                  <a:lnTo>
                    <a:pt x="2844473" y="604485"/>
                  </a:lnTo>
                  <a:lnTo>
                    <a:pt x="2881045" y="580767"/>
                  </a:lnTo>
                  <a:lnTo>
                    <a:pt x="2904079" y="549284"/>
                  </a:lnTo>
                  <a:lnTo>
                    <a:pt x="2866983" y="549283"/>
                  </a:lnTo>
                  <a:lnTo>
                    <a:pt x="2863215" y="545515"/>
                  </a:lnTo>
                  <a:lnTo>
                    <a:pt x="2859201" y="542000"/>
                  </a:lnTo>
                  <a:lnTo>
                    <a:pt x="2856739" y="504842"/>
                  </a:lnTo>
                  <a:lnTo>
                    <a:pt x="2826768" y="529973"/>
                  </a:lnTo>
                  <a:lnTo>
                    <a:pt x="2804916" y="569117"/>
                  </a:lnTo>
                  <a:lnTo>
                    <a:pt x="2804375" y="570105"/>
                  </a:lnTo>
                  <a:cubicBezTo>
                    <a:pt x="2802249" y="572533"/>
                    <a:pt x="2798361" y="572605"/>
                    <a:pt x="2795690" y="570266"/>
                  </a:cubicBezTo>
                  <a:cubicBezTo>
                    <a:pt x="2793019" y="567928"/>
                    <a:pt x="2792578" y="564064"/>
                    <a:pt x="2794704" y="561636"/>
                  </a:cubicBezTo>
                  <a:lnTo>
                    <a:pt x="2795008" y="561413"/>
                  </a:lnTo>
                  <a:lnTo>
                    <a:pt x="2794904" y="561321"/>
                  </a:lnTo>
                  <a:lnTo>
                    <a:pt x="2811424" y="522861"/>
                  </a:lnTo>
                  <a:lnTo>
                    <a:pt x="2810809" y="522323"/>
                  </a:lnTo>
                  <a:lnTo>
                    <a:pt x="2774865" y="543773"/>
                  </a:lnTo>
                  <a:lnTo>
                    <a:pt x="2774737" y="543661"/>
                  </a:lnTo>
                  <a:lnTo>
                    <a:pt x="2774556" y="543992"/>
                  </a:lnTo>
                  <a:cubicBezTo>
                    <a:pt x="2772430" y="546420"/>
                    <a:pt x="2768541" y="546492"/>
                    <a:pt x="2765871" y="544153"/>
                  </a:cubicBezTo>
                  <a:cubicBezTo>
                    <a:pt x="2763201" y="541814"/>
                    <a:pt x="2762759" y="537951"/>
                    <a:pt x="2764885" y="535523"/>
                  </a:cubicBezTo>
                  <a:cubicBezTo>
                    <a:pt x="2765417" y="534916"/>
                    <a:pt x="2766058" y="534456"/>
                    <a:pt x="2766764" y="534144"/>
                  </a:cubicBezTo>
                  <a:lnTo>
                    <a:pt x="2766810" y="534134"/>
                  </a:lnTo>
                  <a:lnTo>
                    <a:pt x="2801735" y="508051"/>
                  </a:lnTo>
                  <a:lnTo>
                    <a:pt x="2822637" y="475113"/>
                  </a:lnTo>
                  <a:lnTo>
                    <a:pt x="2785622" y="477566"/>
                  </a:lnTo>
                  <a:lnTo>
                    <a:pt x="2782066" y="474452"/>
                  </a:lnTo>
                  <a:lnTo>
                    <a:pt x="2778320" y="471582"/>
                  </a:lnTo>
                  <a:lnTo>
                    <a:pt x="2773434" y="434664"/>
                  </a:lnTo>
                  <a:lnTo>
                    <a:pt x="2745171" y="461700"/>
                  </a:lnTo>
                  <a:lnTo>
                    <a:pt x="2725923" y="502189"/>
                  </a:lnTo>
                  <a:lnTo>
                    <a:pt x="2725449" y="503210"/>
                  </a:lnTo>
                  <a:cubicBezTo>
                    <a:pt x="2723486" y="505772"/>
                    <a:pt x="2719610" y="506098"/>
                    <a:pt x="2716793" y="503939"/>
                  </a:cubicBezTo>
                  <a:cubicBezTo>
                    <a:pt x="2713975" y="501780"/>
                    <a:pt x="2713282" y="497953"/>
                    <a:pt x="2715245" y="495391"/>
                  </a:cubicBezTo>
                  <a:lnTo>
                    <a:pt x="2715533" y="495149"/>
                  </a:lnTo>
                  <a:lnTo>
                    <a:pt x="2715423" y="495064"/>
                  </a:lnTo>
                  <a:lnTo>
                    <a:pt x="2729394" y="455607"/>
                  </a:lnTo>
                  <a:lnTo>
                    <a:pt x="2728745" y="455109"/>
                  </a:lnTo>
                  <a:lnTo>
                    <a:pt x="2694280" y="478863"/>
                  </a:lnTo>
                  <a:lnTo>
                    <a:pt x="2694145" y="478760"/>
                  </a:lnTo>
                  <a:lnTo>
                    <a:pt x="2693986" y="479102"/>
                  </a:lnTo>
                  <a:cubicBezTo>
                    <a:pt x="2692024" y="481664"/>
                    <a:pt x="2688148" y="481990"/>
                    <a:pt x="2685330" y="479831"/>
                  </a:cubicBezTo>
                  <a:cubicBezTo>
                    <a:pt x="2682513" y="477672"/>
                    <a:pt x="2681820" y="473845"/>
                    <a:pt x="2683782" y="471283"/>
                  </a:cubicBezTo>
                  <a:cubicBezTo>
                    <a:pt x="2684273" y="470643"/>
                    <a:pt x="2684883" y="470142"/>
                    <a:pt x="2685566" y="469785"/>
                  </a:cubicBezTo>
                  <a:lnTo>
                    <a:pt x="2685613" y="469772"/>
                  </a:lnTo>
                  <a:lnTo>
                    <a:pt x="2718757" y="441461"/>
                  </a:lnTo>
                  <a:lnTo>
                    <a:pt x="2737461" y="407227"/>
                  </a:lnTo>
                  <a:lnTo>
                    <a:pt x="2700686" y="412095"/>
                  </a:lnTo>
                  <a:lnTo>
                    <a:pt x="2696459" y="408856"/>
                  </a:lnTo>
                  <a:lnTo>
                    <a:pt x="2692015" y="405896"/>
                  </a:lnTo>
                  <a:lnTo>
                    <a:pt x="2684700" y="369382"/>
                  </a:lnTo>
                  <a:lnTo>
                    <a:pt x="2658285" y="398227"/>
                  </a:lnTo>
                  <a:lnTo>
                    <a:pt x="2641757" y="439900"/>
                  </a:lnTo>
                  <a:lnTo>
                    <a:pt x="2641351" y="440950"/>
                  </a:lnTo>
                  <a:cubicBezTo>
                    <a:pt x="2639562" y="443636"/>
                    <a:pt x="2635716" y="444218"/>
                    <a:pt x="2632762" y="442250"/>
                  </a:cubicBezTo>
                  <a:cubicBezTo>
                    <a:pt x="2629808" y="440282"/>
                    <a:pt x="2628863" y="436509"/>
                    <a:pt x="2630652" y="433823"/>
                  </a:cubicBezTo>
                  <a:lnTo>
                    <a:pt x="2630925" y="433562"/>
                  </a:lnTo>
                  <a:lnTo>
                    <a:pt x="2630809" y="433485"/>
                  </a:lnTo>
                  <a:lnTo>
                    <a:pt x="2642140" y="393190"/>
                  </a:lnTo>
                  <a:lnTo>
                    <a:pt x="2641460" y="392737"/>
                  </a:lnTo>
                  <a:lnTo>
                    <a:pt x="2608641" y="418718"/>
                  </a:lnTo>
                  <a:lnTo>
                    <a:pt x="2608499" y="418623"/>
                  </a:lnTo>
                  <a:lnTo>
                    <a:pt x="2608364" y="418975"/>
                  </a:lnTo>
                  <a:cubicBezTo>
                    <a:pt x="2606574" y="421661"/>
                    <a:pt x="2602729" y="422243"/>
                    <a:pt x="2599775" y="420275"/>
                  </a:cubicBezTo>
                  <a:cubicBezTo>
                    <a:pt x="2596820" y="418306"/>
                    <a:pt x="2595876" y="414534"/>
                    <a:pt x="2597665" y="411848"/>
                  </a:cubicBezTo>
                  <a:cubicBezTo>
                    <a:pt x="2598112" y="411177"/>
                    <a:pt x="2598688" y="410637"/>
                    <a:pt x="2599346" y="410236"/>
                  </a:cubicBezTo>
                  <a:lnTo>
                    <a:pt x="2599391" y="410219"/>
                  </a:lnTo>
                  <a:lnTo>
                    <a:pt x="2630592" y="379779"/>
                  </a:lnTo>
                  <a:lnTo>
                    <a:pt x="2646992" y="344384"/>
                  </a:lnTo>
                  <a:lnTo>
                    <a:pt x="2610618" y="351671"/>
                  </a:lnTo>
                  <a:lnTo>
                    <a:pt x="2607618" y="349673"/>
                  </a:lnTo>
                  <a:lnTo>
                    <a:pt x="2604494" y="347869"/>
                  </a:lnTo>
                  <a:lnTo>
                    <a:pt x="2594856" y="311898"/>
                  </a:lnTo>
                  <a:lnTo>
                    <a:pt x="2570342" y="342376"/>
                  </a:lnTo>
                  <a:lnTo>
                    <a:pt x="2556516" y="385021"/>
                  </a:lnTo>
                  <a:lnTo>
                    <a:pt x="2556177" y="386095"/>
                  </a:lnTo>
                  <a:cubicBezTo>
                    <a:pt x="2554564" y="388890"/>
                    <a:pt x="2550764" y="389717"/>
                    <a:pt x="2547690" y="387942"/>
                  </a:cubicBezTo>
                  <a:cubicBezTo>
                    <a:pt x="2544615" y="386167"/>
                    <a:pt x="2543431" y="382463"/>
                    <a:pt x="2545045" y="379668"/>
                  </a:cubicBezTo>
                  <a:lnTo>
                    <a:pt x="2545300" y="379389"/>
                  </a:lnTo>
                  <a:lnTo>
                    <a:pt x="2545179" y="379320"/>
                  </a:lnTo>
                  <a:lnTo>
                    <a:pt x="2553908" y="338382"/>
                  </a:lnTo>
                  <a:lnTo>
                    <a:pt x="2553200" y="337974"/>
                  </a:lnTo>
                  <a:lnTo>
                    <a:pt x="2522112" y="366002"/>
                  </a:lnTo>
                  <a:lnTo>
                    <a:pt x="2521964" y="365917"/>
                  </a:lnTo>
                  <a:lnTo>
                    <a:pt x="2521851" y="366277"/>
                  </a:lnTo>
                  <a:cubicBezTo>
                    <a:pt x="2520237" y="369072"/>
                    <a:pt x="2516437" y="369898"/>
                    <a:pt x="2513363" y="368123"/>
                  </a:cubicBezTo>
                  <a:cubicBezTo>
                    <a:pt x="2510288" y="366348"/>
                    <a:pt x="2509105" y="362644"/>
                    <a:pt x="2510718" y="359849"/>
                  </a:cubicBezTo>
                  <a:cubicBezTo>
                    <a:pt x="2511121" y="359151"/>
                    <a:pt x="2511661" y="358575"/>
                    <a:pt x="2512293" y="358132"/>
                  </a:cubicBezTo>
                  <a:lnTo>
                    <a:pt x="2512337" y="358113"/>
                  </a:lnTo>
                  <a:lnTo>
                    <a:pt x="2541525" y="325738"/>
                  </a:lnTo>
                  <a:lnTo>
                    <a:pt x="2555625" y="289366"/>
                  </a:lnTo>
                  <a:lnTo>
                    <a:pt x="2519793" y="298967"/>
                  </a:lnTo>
                  <a:lnTo>
                    <a:pt x="2515178" y="296303"/>
                  </a:lnTo>
                  <a:lnTo>
                    <a:pt x="2510390" y="293946"/>
                  </a:lnTo>
                  <a:lnTo>
                    <a:pt x="2498395" y="258691"/>
                  </a:lnTo>
                  <a:lnTo>
                    <a:pt x="2475950" y="290722"/>
                  </a:lnTo>
                  <a:lnTo>
                    <a:pt x="2464973" y="334188"/>
                  </a:lnTo>
                  <a:lnTo>
                    <a:pt x="2464707" y="335283"/>
                  </a:lnTo>
                  <a:cubicBezTo>
                    <a:pt x="2463282" y="338178"/>
                    <a:pt x="2459545" y="339254"/>
                    <a:pt x="2456360" y="337686"/>
                  </a:cubicBezTo>
                  <a:cubicBezTo>
                    <a:pt x="2453175" y="336118"/>
                    <a:pt x="2451748" y="332500"/>
                    <a:pt x="2453174" y="329605"/>
                  </a:cubicBezTo>
                  <a:lnTo>
                    <a:pt x="2453410" y="329311"/>
                  </a:lnTo>
                  <a:lnTo>
                    <a:pt x="2453285" y="329250"/>
                  </a:lnTo>
                  <a:lnTo>
                    <a:pt x="2459288" y="287824"/>
                  </a:lnTo>
                  <a:lnTo>
                    <a:pt x="2458555" y="287463"/>
                  </a:lnTo>
                  <a:lnTo>
                    <a:pt x="2429387" y="317485"/>
                  </a:lnTo>
                  <a:lnTo>
                    <a:pt x="2429235" y="317411"/>
                  </a:lnTo>
                  <a:lnTo>
                    <a:pt x="2429145" y="317777"/>
                  </a:lnTo>
                  <a:cubicBezTo>
                    <a:pt x="2427720" y="320673"/>
                    <a:pt x="2423983" y="321748"/>
                    <a:pt x="2420798" y="320181"/>
                  </a:cubicBezTo>
                  <a:cubicBezTo>
                    <a:pt x="2417613" y="318613"/>
                    <a:pt x="2416186" y="314994"/>
                    <a:pt x="2417612" y="312099"/>
                  </a:cubicBezTo>
                  <a:cubicBezTo>
                    <a:pt x="2417968" y="311376"/>
                    <a:pt x="2418469" y="310766"/>
                    <a:pt x="2419070" y="310282"/>
                  </a:cubicBezTo>
                  <a:lnTo>
                    <a:pt x="2419113" y="310260"/>
                  </a:lnTo>
                  <a:lnTo>
                    <a:pt x="2446096" y="276026"/>
                  </a:lnTo>
                  <a:lnTo>
                    <a:pt x="2457760" y="238801"/>
                  </a:lnTo>
                  <a:lnTo>
                    <a:pt x="2422642" y="250750"/>
                  </a:lnTo>
                  <a:lnTo>
                    <a:pt x="2418401" y="248663"/>
                  </a:lnTo>
                  <a:lnTo>
                    <a:pt x="2414039" y="246860"/>
                  </a:lnTo>
                  <a:lnTo>
                    <a:pt x="2399765" y="212464"/>
                  </a:lnTo>
                  <a:lnTo>
                    <a:pt x="2379462" y="245895"/>
                  </a:lnTo>
                  <a:lnTo>
                    <a:pt x="2371350" y="289985"/>
                  </a:lnTo>
                  <a:lnTo>
                    <a:pt x="2371156" y="291095"/>
                  </a:lnTo>
                  <a:cubicBezTo>
                    <a:pt x="2369923" y="294077"/>
                    <a:pt x="2366264" y="295395"/>
                    <a:pt x="2362984" y="294038"/>
                  </a:cubicBezTo>
                  <a:cubicBezTo>
                    <a:pt x="2359703" y="292682"/>
                    <a:pt x="2358043" y="289165"/>
                    <a:pt x="2359276" y="286183"/>
                  </a:cubicBezTo>
                  <a:lnTo>
                    <a:pt x="2359492" y="285874"/>
                  </a:lnTo>
                  <a:lnTo>
                    <a:pt x="2359364" y="285821"/>
                  </a:lnTo>
                  <a:lnTo>
                    <a:pt x="2362646" y="244092"/>
                  </a:lnTo>
                  <a:lnTo>
                    <a:pt x="2361891" y="243780"/>
                  </a:lnTo>
                  <a:lnTo>
                    <a:pt x="2334748" y="275644"/>
                  </a:lnTo>
                  <a:lnTo>
                    <a:pt x="2334591" y="275579"/>
                  </a:lnTo>
                  <a:lnTo>
                    <a:pt x="2334526" y="275951"/>
                  </a:lnTo>
                  <a:cubicBezTo>
                    <a:pt x="2333293" y="278933"/>
                    <a:pt x="2329634" y="280251"/>
                    <a:pt x="2326353" y="278895"/>
                  </a:cubicBezTo>
                  <a:cubicBezTo>
                    <a:pt x="2323073" y="277539"/>
                    <a:pt x="2321413" y="274022"/>
                    <a:pt x="2322646" y="271040"/>
                  </a:cubicBezTo>
                  <a:cubicBezTo>
                    <a:pt x="2322954" y="270294"/>
                    <a:pt x="2323414" y="269653"/>
                    <a:pt x="2323981" y="269131"/>
                  </a:cubicBezTo>
                  <a:lnTo>
                    <a:pt x="2324023" y="269106"/>
                  </a:lnTo>
                  <a:lnTo>
                    <a:pt x="2348711" y="233181"/>
                  </a:lnTo>
                  <a:lnTo>
                    <a:pt x="2357917" y="195273"/>
                  </a:lnTo>
                  <a:lnTo>
                    <a:pt x="2323654" y="209493"/>
                  </a:lnTo>
                  <a:lnTo>
                    <a:pt x="2318733" y="207458"/>
                  </a:lnTo>
                  <a:lnTo>
                    <a:pt x="2313675" y="205749"/>
                  </a:lnTo>
                  <a:lnTo>
                    <a:pt x="2297158" y="172373"/>
                  </a:lnTo>
                  <a:lnTo>
                    <a:pt x="2279110" y="207072"/>
                  </a:lnTo>
                  <a:lnTo>
                    <a:pt x="2273931" y="251603"/>
                  </a:lnTo>
                  <a:lnTo>
                    <a:pt x="2273810" y="252722"/>
                  </a:lnTo>
                  <a:cubicBezTo>
                    <a:pt x="2272777" y="255779"/>
                    <a:pt x="2269213" y="257337"/>
                    <a:pt x="2265850" y="256200"/>
                  </a:cubicBezTo>
                  <a:cubicBezTo>
                    <a:pt x="2262487" y="255064"/>
                    <a:pt x="2260598" y="251664"/>
                    <a:pt x="2261631" y="248607"/>
                  </a:cubicBezTo>
                  <a:lnTo>
                    <a:pt x="2261827" y="248284"/>
                  </a:lnTo>
                  <a:lnTo>
                    <a:pt x="2261695" y="248240"/>
                  </a:lnTo>
                  <a:lnTo>
                    <a:pt x="2262211" y="206385"/>
                  </a:lnTo>
                  <a:lnTo>
                    <a:pt x="2261437" y="206123"/>
                  </a:lnTo>
                  <a:lnTo>
                    <a:pt x="2236460" y="239713"/>
                  </a:lnTo>
                  <a:lnTo>
                    <a:pt x="2236299" y="239658"/>
                  </a:lnTo>
                  <a:lnTo>
                    <a:pt x="2236259" y="240034"/>
                  </a:lnTo>
                  <a:cubicBezTo>
                    <a:pt x="2235226" y="243091"/>
                    <a:pt x="2231662" y="244648"/>
                    <a:pt x="2228299" y="243512"/>
                  </a:cubicBezTo>
                  <a:cubicBezTo>
                    <a:pt x="2224936" y="242375"/>
                    <a:pt x="2223047" y="238976"/>
                    <a:pt x="2224080" y="235918"/>
                  </a:cubicBezTo>
                  <a:cubicBezTo>
                    <a:pt x="2224338" y="235154"/>
                    <a:pt x="2224755" y="234484"/>
                    <a:pt x="2225287" y="233925"/>
                  </a:cubicBezTo>
                  <a:lnTo>
                    <a:pt x="2225326" y="233898"/>
                  </a:lnTo>
                  <a:lnTo>
                    <a:pt x="2247585" y="196420"/>
                  </a:lnTo>
                  <a:lnTo>
                    <a:pt x="2254265" y="157986"/>
                  </a:lnTo>
                  <a:lnTo>
                    <a:pt x="2221017" y="174440"/>
                  </a:lnTo>
                  <a:lnTo>
                    <a:pt x="2217595" y="173283"/>
                  </a:lnTo>
                  <a:lnTo>
                    <a:pt x="2214117" y="172351"/>
                  </a:lnTo>
                  <a:lnTo>
                    <a:pt x="2195497" y="140101"/>
                  </a:lnTo>
                  <a:lnTo>
                    <a:pt x="2179707" y="175885"/>
                  </a:lnTo>
                  <a:lnTo>
                    <a:pt x="2177389" y="220655"/>
                  </a:lnTo>
                  <a:lnTo>
                    <a:pt x="2177340" y="221781"/>
                  </a:lnTo>
                  <a:cubicBezTo>
                    <a:pt x="2176506" y="224897"/>
                    <a:pt x="2173049" y="226680"/>
                    <a:pt x="2169620" y="225761"/>
                  </a:cubicBezTo>
                  <a:cubicBezTo>
                    <a:pt x="2166191" y="224842"/>
                    <a:pt x="2164088" y="221570"/>
                    <a:pt x="2164924" y="218453"/>
                  </a:cubicBezTo>
                  <a:lnTo>
                    <a:pt x="2165098" y="218119"/>
                  </a:lnTo>
                  <a:lnTo>
                    <a:pt x="2164963" y="218083"/>
                  </a:lnTo>
                  <a:lnTo>
                    <a:pt x="2162799" y="176281"/>
                  </a:lnTo>
                  <a:lnTo>
                    <a:pt x="2162010" y="176070"/>
                  </a:lnTo>
                  <a:lnTo>
                    <a:pt x="2139235" y="211189"/>
                  </a:lnTo>
                  <a:lnTo>
                    <a:pt x="2139071" y="211145"/>
                  </a:lnTo>
                  <a:lnTo>
                    <a:pt x="2139054" y="211522"/>
                  </a:lnTo>
                  <a:cubicBezTo>
                    <a:pt x="2138219" y="214639"/>
                    <a:pt x="2134762" y="216421"/>
                    <a:pt x="2131333" y="215502"/>
                  </a:cubicBezTo>
                  <a:cubicBezTo>
                    <a:pt x="2127904" y="214583"/>
                    <a:pt x="2125802" y="211312"/>
                    <a:pt x="2126637" y="208195"/>
                  </a:cubicBezTo>
                  <a:cubicBezTo>
                    <a:pt x="2126846" y="207415"/>
                    <a:pt x="2127219" y="206720"/>
                    <a:pt x="2127714" y="206129"/>
                  </a:cubicBezTo>
                  <a:lnTo>
                    <a:pt x="2127751" y="206098"/>
                  </a:lnTo>
                  <a:lnTo>
                    <a:pt x="2147565" y="167272"/>
                  </a:lnTo>
                  <a:lnTo>
                    <a:pt x="2151771" y="128490"/>
                  </a:lnTo>
                  <a:lnTo>
                    <a:pt x="2119645" y="147038"/>
                  </a:lnTo>
                  <a:lnTo>
                    <a:pt x="2114491" y="145657"/>
                  </a:lnTo>
                  <a:lnTo>
                    <a:pt x="2109264" y="144621"/>
                  </a:lnTo>
                  <a:lnTo>
                    <a:pt x="2088553" y="113672"/>
                  </a:lnTo>
                  <a:lnTo>
                    <a:pt x="2075163" y="150421"/>
                  </a:lnTo>
                  <a:lnTo>
                    <a:pt x="2075810" y="195247"/>
                  </a:lnTo>
                  <a:lnTo>
                    <a:pt x="2075836" y="196373"/>
                  </a:lnTo>
                  <a:cubicBezTo>
                    <a:pt x="2075208" y="199539"/>
                    <a:pt x="2071877" y="201546"/>
                    <a:pt x="2068395" y="200856"/>
                  </a:cubicBezTo>
                  <a:cubicBezTo>
                    <a:pt x="2064913" y="200166"/>
                    <a:pt x="2062599" y="197040"/>
                    <a:pt x="2063226" y="193875"/>
                  </a:cubicBezTo>
                  <a:lnTo>
                    <a:pt x="2063378" y="193529"/>
                  </a:lnTo>
                  <a:lnTo>
                    <a:pt x="2063241" y="193502"/>
                  </a:lnTo>
                  <a:lnTo>
                    <a:pt x="2058318" y="151935"/>
                  </a:lnTo>
                  <a:lnTo>
                    <a:pt x="2057517" y="151776"/>
                  </a:lnTo>
                  <a:lnTo>
                    <a:pt x="2037113" y="188324"/>
                  </a:lnTo>
                  <a:lnTo>
                    <a:pt x="2036946" y="188291"/>
                  </a:lnTo>
                  <a:lnTo>
                    <a:pt x="2036955" y="188668"/>
                  </a:lnTo>
                  <a:cubicBezTo>
                    <a:pt x="2036328" y="191834"/>
                    <a:pt x="2032996" y="193841"/>
                    <a:pt x="2029514" y="193151"/>
                  </a:cubicBezTo>
                  <a:cubicBezTo>
                    <a:pt x="2026032" y="192460"/>
                    <a:pt x="2023718" y="189335"/>
                    <a:pt x="2024345" y="186170"/>
                  </a:cubicBezTo>
                  <a:cubicBezTo>
                    <a:pt x="2024502" y="185378"/>
                    <a:pt x="2024828" y="184659"/>
                    <a:pt x="2025283" y="184037"/>
                  </a:cubicBezTo>
                  <a:lnTo>
                    <a:pt x="2025318" y="184004"/>
                  </a:lnTo>
                  <a:lnTo>
                    <a:pt x="2042522" y="143953"/>
                  </a:lnTo>
                  <a:lnTo>
                    <a:pt x="2044155" y="104978"/>
                  </a:lnTo>
                  <a:lnTo>
                    <a:pt x="2013325" y="125609"/>
                  </a:lnTo>
                  <a:lnTo>
                    <a:pt x="2008696" y="124692"/>
                  </a:lnTo>
                  <a:lnTo>
                    <a:pt x="2004010" y="124078"/>
                  </a:lnTo>
                  <a:lnTo>
                    <a:pt x="1981320" y="94549"/>
                  </a:lnTo>
                  <a:lnTo>
                    <a:pt x="1970361" y="132095"/>
                  </a:lnTo>
                  <a:lnTo>
                    <a:pt x="1973937" y="176783"/>
                  </a:lnTo>
                  <a:lnTo>
                    <a:pt x="1974036" y="177905"/>
                  </a:lnTo>
                  <a:cubicBezTo>
                    <a:pt x="1973617" y="181104"/>
                    <a:pt x="1970424" y="183325"/>
                    <a:pt x="1966904" y="182864"/>
                  </a:cubicBezTo>
                  <a:cubicBezTo>
                    <a:pt x="1963384" y="182403"/>
                    <a:pt x="1960871" y="179435"/>
                    <a:pt x="1961290" y="176235"/>
                  </a:cubicBezTo>
                  <a:lnTo>
                    <a:pt x="1961419" y="175881"/>
                  </a:lnTo>
                  <a:lnTo>
                    <a:pt x="1961281" y="175863"/>
                  </a:lnTo>
                  <a:lnTo>
                    <a:pt x="1953651" y="134706"/>
                  </a:lnTo>
                  <a:lnTo>
                    <a:pt x="1952841" y="134600"/>
                  </a:lnTo>
                  <a:lnTo>
                    <a:pt x="1934870" y="172404"/>
                  </a:lnTo>
                  <a:lnTo>
                    <a:pt x="1934701" y="172382"/>
                  </a:lnTo>
                  <a:lnTo>
                    <a:pt x="1934735" y="172758"/>
                  </a:lnTo>
                  <a:cubicBezTo>
                    <a:pt x="1934315" y="175957"/>
                    <a:pt x="1931123" y="178178"/>
                    <a:pt x="1927603" y="177717"/>
                  </a:cubicBezTo>
                  <a:cubicBezTo>
                    <a:pt x="1924083" y="177256"/>
                    <a:pt x="1921569" y="174288"/>
                    <a:pt x="1921988" y="171089"/>
                  </a:cubicBezTo>
                  <a:cubicBezTo>
                    <a:pt x="1922093" y="170288"/>
                    <a:pt x="1922371" y="169550"/>
                    <a:pt x="1922785" y="168899"/>
                  </a:cubicBezTo>
                  <a:lnTo>
                    <a:pt x="1922818" y="168864"/>
                  </a:lnTo>
                  <a:lnTo>
                    <a:pt x="1937367" y="127774"/>
                  </a:lnTo>
                  <a:lnTo>
                    <a:pt x="1936448" y="88775"/>
                  </a:lnTo>
                  <a:lnTo>
                    <a:pt x="1907033" y="111378"/>
                  </a:lnTo>
                  <a:lnTo>
                    <a:pt x="1901735" y="110684"/>
                  </a:lnTo>
                  <a:lnTo>
                    <a:pt x="1896425" y="110344"/>
                  </a:lnTo>
                  <a:lnTo>
                    <a:pt x="1871832" y="82380"/>
                  </a:lnTo>
                  <a:lnTo>
                    <a:pt x="1863379" y="120568"/>
                  </a:lnTo>
                  <a:lnTo>
                    <a:pt x="1869902" y="164922"/>
                  </a:lnTo>
                  <a:lnTo>
                    <a:pt x="1870076" y="166034"/>
                  </a:lnTo>
                  <a:cubicBezTo>
                    <a:pt x="1869869" y="169255"/>
                    <a:pt x="1866830" y="171681"/>
                    <a:pt x="1863287" y="171454"/>
                  </a:cubicBezTo>
                  <a:cubicBezTo>
                    <a:pt x="1859745" y="171227"/>
                    <a:pt x="1857040" y="168432"/>
                    <a:pt x="1857247" y="165212"/>
                  </a:cubicBezTo>
                  <a:lnTo>
                    <a:pt x="1857352" y="164849"/>
                  </a:lnTo>
                  <a:lnTo>
                    <a:pt x="1857213" y="164840"/>
                  </a:lnTo>
                  <a:lnTo>
                    <a:pt x="1846879" y="124278"/>
                  </a:lnTo>
                  <a:lnTo>
                    <a:pt x="1846063" y="124226"/>
                  </a:lnTo>
                  <a:lnTo>
                    <a:pt x="1830631" y="163135"/>
                  </a:lnTo>
                  <a:lnTo>
                    <a:pt x="1830462" y="163124"/>
                  </a:lnTo>
                  <a:lnTo>
                    <a:pt x="1830520" y="163497"/>
                  </a:lnTo>
                  <a:cubicBezTo>
                    <a:pt x="1830313" y="166718"/>
                    <a:pt x="1827274" y="169144"/>
                    <a:pt x="1823732" y="168917"/>
                  </a:cubicBezTo>
                  <a:cubicBezTo>
                    <a:pt x="1820189" y="168690"/>
                    <a:pt x="1817484" y="165894"/>
                    <a:pt x="1817691" y="162674"/>
                  </a:cubicBezTo>
                  <a:cubicBezTo>
                    <a:pt x="1817742" y="161869"/>
                    <a:pt x="1817971" y="161114"/>
                    <a:pt x="1818341" y="160437"/>
                  </a:cubicBezTo>
                  <a:lnTo>
                    <a:pt x="1818372" y="160400"/>
                  </a:lnTo>
                  <a:lnTo>
                    <a:pt x="1830172" y="118438"/>
                  </a:lnTo>
                  <a:lnTo>
                    <a:pt x="1826677" y="79585"/>
                  </a:lnTo>
                  <a:lnTo>
                    <a:pt x="1798821" y="104083"/>
                  </a:lnTo>
                  <a:lnTo>
                    <a:pt x="1795217" y="103852"/>
                  </a:lnTo>
                  <a:lnTo>
                    <a:pt x="1791615" y="103852"/>
                  </a:lnTo>
                  <a:lnTo>
                    <a:pt x="1765283" y="77520"/>
                  </a:lnTo>
                  <a:lnTo>
                    <a:pt x="1759292" y="116170"/>
                  </a:lnTo>
                  <a:lnTo>
                    <a:pt x="1768641" y="160016"/>
                  </a:lnTo>
                  <a:lnTo>
                    <a:pt x="1768885" y="161115"/>
                  </a:lnTo>
                  <a:cubicBezTo>
                    <a:pt x="1768885" y="164342"/>
                    <a:pt x="1766007" y="166958"/>
                    <a:pt x="1762458" y="166958"/>
                  </a:cubicBezTo>
                  <a:cubicBezTo>
                    <a:pt x="1758908" y="166958"/>
                    <a:pt x="1756030" y="164342"/>
                    <a:pt x="1756030" y="161115"/>
                  </a:cubicBezTo>
                  <a:lnTo>
                    <a:pt x="1756112" y="160747"/>
                  </a:lnTo>
                  <a:lnTo>
                    <a:pt x="1755973" y="160747"/>
                  </a:lnTo>
                  <a:lnTo>
                    <a:pt x="1743063" y="120929"/>
                  </a:lnTo>
                  <a:lnTo>
                    <a:pt x="1742246" y="120929"/>
                  </a:lnTo>
                  <a:lnTo>
                    <a:pt x="1729336" y="160746"/>
                  </a:lnTo>
                  <a:lnTo>
                    <a:pt x="1729166" y="160746"/>
                  </a:lnTo>
                  <a:lnTo>
                    <a:pt x="1729248" y="161115"/>
                  </a:lnTo>
                  <a:cubicBezTo>
                    <a:pt x="1729248" y="164342"/>
                    <a:pt x="1726371" y="166958"/>
                    <a:pt x="1722821" y="166958"/>
                  </a:cubicBezTo>
                  <a:cubicBezTo>
                    <a:pt x="1719271" y="166958"/>
                    <a:pt x="1716393" y="164342"/>
                    <a:pt x="1716393" y="161115"/>
                  </a:cubicBezTo>
                  <a:cubicBezTo>
                    <a:pt x="1716393" y="160308"/>
                    <a:pt x="1716573" y="159540"/>
                    <a:pt x="1716898" y="158840"/>
                  </a:cubicBezTo>
                  <a:lnTo>
                    <a:pt x="1716927" y="158802"/>
                  </a:lnTo>
                  <a:lnTo>
                    <a:pt x="1726017" y="116170"/>
                  </a:lnTo>
                  <a:lnTo>
                    <a:pt x="1720042" y="77621"/>
                  </a:lnTo>
                  <a:lnTo>
                    <a:pt x="1693811" y="103852"/>
                  </a:lnTo>
                  <a:lnTo>
                    <a:pt x="1688485" y="103852"/>
                  </a:lnTo>
                  <a:lnTo>
                    <a:pt x="1683158" y="104205"/>
                  </a:lnTo>
                  <a:lnTo>
                    <a:pt x="1655143" y="79671"/>
                  </a:lnTo>
                  <a:lnTo>
                    <a:pt x="1651721" y="118633"/>
                  </a:lnTo>
                  <a:lnTo>
                    <a:pt x="1663947" y="161765"/>
                  </a:lnTo>
                  <a:lnTo>
                    <a:pt x="1664264" y="162846"/>
                  </a:lnTo>
                  <a:cubicBezTo>
                    <a:pt x="1664477" y="166066"/>
                    <a:pt x="1661779" y="168866"/>
                    <a:pt x="1658237" y="169101"/>
                  </a:cubicBezTo>
                  <a:cubicBezTo>
                    <a:pt x="1654694" y="169335"/>
                    <a:pt x="1651650" y="166916"/>
                    <a:pt x="1651437" y="163695"/>
                  </a:cubicBezTo>
                  <a:lnTo>
                    <a:pt x="1651494" y="163323"/>
                  </a:lnTo>
                  <a:lnTo>
                    <a:pt x="1651355" y="163332"/>
                  </a:lnTo>
                  <a:lnTo>
                    <a:pt x="1635841" y="124455"/>
                  </a:lnTo>
                  <a:lnTo>
                    <a:pt x="1635026" y="124509"/>
                  </a:lnTo>
                  <a:lnTo>
                    <a:pt x="1624777" y="165093"/>
                  </a:lnTo>
                  <a:lnTo>
                    <a:pt x="1624608" y="165104"/>
                  </a:lnTo>
                  <a:lnTo>
                    <a:pt x="1624714" y="165466"/>
                  </a:lnTo>
                  <a:cubicBezTo>
                    <a:pt x="1624927" y="168686"/>
                    <a:pt x="1622228" y="171487"/>
                    <a:pt x="1618686" y="171721"/>
                  </a:cubicBezTo>
                  <a:cubicBezTo>
                    <a:pt x="1615144" y="171956"/>
                    <a:pt x="1612100" y="169536"/>
                    <a:pt x="1611887" y="166316"/>
                  </a:cubicBezTo>
                  <a:cubicBezTo>
                    <a:pt x="1611833" y="165511"/>
                    <a:pt x="1611962" y="164732"/>
                    <a:pt x="1612240" y="164013"/>
                  </a:cubicBezTo>
                  <a:lnTo>
                    <a:pt x="1612266" y="163973"/>
                  </a:lnTo>
                  <a:lnTo>
                    <a:pt x="1618517" y="120834"/>
                  </a:lnTo>
                  <a:lnTo>
                    <a:pt x="1610007" y="82763"/>
                  </a:lnTo>
                  <a:lnTo>
                    <a:pt x="1585568" y="110671"/>
                  </a:lnTo>
                  <a:lnTo>
                    <a:pt x="1580840" y="110984"/>
                  </a:lnTo>
                  <a:lnTo>
                    <a:pt x="1576172" y="111602"/>
                  </a:lnTo>
                  <a:lnTo>
                    <a:pt x="1546613" y="88952"/>
                  </a:lnTo>
                  <a:lnTo>
                    <a:pt x="1545745" y="128055"/>
                  </a:lnTo>
                  <a:lnTo>
                    <a:pt x="1560765" y="170295"/>
                  </a:lnTo>
                  <a:lnTo>
                    <a:pt x="1561152" y="171353"/>
                  </a:lnTo>
                  <a:cubicBezTo>
                    <a:pt x="1561575" y="174552"/>
                    <a:pt x="1559065" y="177523"/>
                    <a:pt x="1555546" y="177988"/>
                  </a:cubicBezTo>
                  <a:cubicBezTo>
                    <a:pt x="1552027" y="178454"/>
                    <a:pt x="1548831" y="176239"/>
                    <a:pt x="1548408" y="173039"/>
                  </a:cubicBezTo>
                  <a:lnTo>
                    <a:pt x="1548440" y="172663"/>
                  </a:lnTo>
                  <a:lnTo>
                    <a:pt x="1548302" y="172682"/>
                  </a:lnTo>
                  <a:lnTo>
                    <a:pt x="1530281" y="134902"/>
                  </a:lnTo>
                  <a:lnTo>
                    <a:pt x="1529471" y="135009"/>
                  </a:lnTo>
                  <a:lnTo>
                    <a:pt x="1521896" y="176177"/>
                  </a:lnTo>
                  <a:lnTo>
                    <a:pt x="1521728" y="176199"/>
                  </a:lnTo>
                  <a:lnTo>
                    <a:pt x="1521857" y="176553"/>
                  </a:lnTo>
                  <a:cubicBezTo>
                    <a:pt x="1522281" y="179752"/>
                    <a:pt x="1519771" y="182723"/>
                    <a:pt x="1516252" y="183189"/>
                  </a:cubicBezTo>
                  <a:cubicBezTo>
                    <a:pt x="1512733" y="183655"/>
                    <a:pt x="1509537" y="181439"/>
                    <a:pt x="1509113" y="178240"/>
                  </a:cubicBezTo>
                  <a:cubicBezTo>
                    <a:pt x="1509007" y="177440"/>
                    <a:pt x="1509085" y="176654"/>
                    <a:pt x="1509316" y="175919"/>
                  </a:cubicBezTo>
                  <a:lnTo>
                    <a:pt x="1509339" y="175876"/>
                  </a:lnTo>
                  <a:lnTo>
                    <a:pt x="1512757" y="132421"/>
                  </a:lnTo>
                  <a:lnTo>
                    <a:pt x="1501776" y="94989"/>
                  </a:lnTo>
                  <a:lnTo>
                    <a:pt x="1479213" y="124434"/>
                  </a:lnTo>
                  <a:lnTo>
                    <a:pt x="1473926" y="125134"/>
                  </a:lnTo>
                  <a:lnTo>
                    <a:pt x="1468699" y="126181"/>
                  </a:lnTo>
                  <a:lnTo>
                    <a:pt x="1437706" y="105536"/>
                  </a:lnTo>
                  <a:lnTo>
                    <a:pt x="1439426" y="144610"/>
                  </a:lnTo>
                  <a:lnTo>
                    <a:pt x="1457206" y="185764"/>
                  </a:lnTo>
                  <a:lnTo>
                    <a:pt x="1457661" y="186794"/>
                  </a:lnTo>
                  <a:cubicBezTo>
                    <a:pt x="1458295" y="189959"/>
                    <a:pt x="1455987" y="193089"/>
                    <a:pt x="1452507" y="193786"/>
                  </a:cubicBezTo>
                  <a:cubicBezTo>
                    <a:pt x="1449026" y="194484"/>
                    <a:pt x="1445690" y="192484"/>
                    <a:pt x="1445057" y="189320"/>
                  </a:cubicBezTo>
                  <a:lnTo>
                    <a:pt x="1445064" y="188943"/>
                  </a:lnTo>
                  <a:lnTo>
                    <a:pt x="1444928" y="188970"/>
                  </a:lnTo>
                  <a:lnTo>
                    <a:pt x="1424448" y="152465"/>
                  </a:lnTo>
                  <a:lnTo>
                    <a:pt x="1423646" y="152625"/>
                  </a:lnTo>
                  <a:lnTo>
                    <a:pt x="1418811" y="194203"/>
                  </a:lnTo>
                  <a:lnTo>
                    <a:pt x="1418644" y="194236"/>
                  </a:lnTo>
                  <a:lnTo>
                    <a:pt x="1418796" y="194581"/>
                  </a:lnTo>
                  <a:cubicBezTo>
                    <a:pt x="1419430" y="197746"/>
                    <a:pt x="1417123" y="200876"/>
                    <a:pt x="1413642" y="201573"/>
                  </a:cubicBezTo>
                  <a:cubicBezTo>
                    <a:pt x="1410161" y="202271"/>
                    <a:pt x="1406825" y="200271"/>
                    <a:pt x="1406192" y="197106"/>
                  </a:cubicBezTo>
                  <a:cubicBezTo>
                    <a:pt x="1406033" y="196316"/>
                    <a:pt x="1406059" y="195527"/>
                    <a:pt x="1406240" y="194777"/>
                  </a:cubicBezTo>
                  <a:lnTo>
                    <a:pt x="1406261" y="194734"/>
                  </a:lnTo>
                  <a:lnTo>
                    <a:pt x="1406798" y="151147"/>
                  </a:lnTo>
                  <a:lnTo>
                    <a:pt x="1393366" y="114523"/>
                  </a:lnTo>
                  <a:lnTo>
                    <a:pt x="1372800" y="145396"/>
                  </a:lnTo>
                  <a:lnTo>
                    <a:pt x="1369263" y="146104"/>
                  </a:lnTo>
                  <a:lnTo>
                    <a:pt x="1365781" y="147038"/>
                  </a:lnTo>
                  <a:lnTo>
                    <a:pt x="1333531" y="128418"/>
                  </a:lnTo>
                  <a:lnTo>
                    <a:pt x="1337747" y="167303"/>
                  </a:lnTo>
                  <a:lnTo>
                    <a:pt x="1358125" y="207234"/>
                  </a:lnTo>
                  <a:lnTo>
                    <a:pt x="1358646" y="208233"/>
                  </a:lnTo>
                  <a:cubicBezTo>
                    <a:pt x="1359481" y="211350"/>
                    <a:pt x="1357378" y="214622"/>
                    <a:pt x="1353949" y="215540"/>
                  </a:cubicBezTo>
                  <a:cubicBezTo>
                    <a:pt x="1350520" y="216459"/>
                    <a:pt x="1347064" y="214677"/>
                    <a:pt x="1346228" y="211560"/>
                  </a:cubicBezTo>
                  <a:lnTo>
                    <a:pt x="1346212" y="211183"/>
                  </a:lnTo>
                  <a:lnTo>
                    <a:pt x="1346078" y="211219"/>
                  </a:lnTo>
                  <a:lnTo>
                    <a:pt x="1323303" y="176100"/>
                  </a:lnTo>
                  <a:lnTo>
                    <a:pt x="1322513" y="176311"/>
                  </a:lnTo>
                  <a:lnTo>
                    <a:pt x="1320349" y="218113"/>
                  </a:lnTo>
                  <a:lnTo>
                    <a:pt x="1320185" y="218157"/>
                  </a:lnTo>
                  <a:lnTo>
                    <a:pt x="1320360" y="218492"/>
                  </a:lnTo>
                  <a:cubicBezTo>
                    <a:pt x="1321195" y="221609"/>
                    <a:pt x="1319092" y="224881"/>
                    <a:pt x="1315663" y="225799"/>
                  </a:cubicBezTo>
                  <a:cubicBezTo>
                    <a:pt x="1312234" y="226718"/>
                    <a:pt x="1308778" y="224936"/>
                    <a:pt x="1307942" y="221819"/>
                  </a:cubicBezTo>
                  <a:cubicBezTo>
                    <a:pt x="1307734" y="221039"/>
                    <a:pt x="1307708" y="220251"/>
                    <a:pt x="1307841" y="219491"/>
                  </a:cubicBezTo>
                  <a:lnTo>
                    <a:pt x="1307859" y="219446"/>
                  </a:lnTo>
                  <a:lnTo>
                    <a:pt x="1305605" y="175915"/>
                  </a:lnTo>
                  <a:lnTo>
                    <a:pt x="1289857" y="140225"/>
                  </a:lnTo>
                  <a:lnTo>
                    <a:pt x="1271309" y="172351"/>
                  </a:lnTo>
                  <a:lnTo>
                    <a:pt x="1266163" y="173730"/>
                  </a:lnTo>
                  <a:lnTo>
                    <a:pt x="1261110" y="175450"/>
                  </a:lnTo>
                  <a:lnTo>
                    <a:pt x="1227700" y="159003"/>
                  </a:lnTo>
                  <a:lnTo>
                    <a:pt x="1234478" y="197523"/>
                  </a:lnTo>
                  <a:lnTo>
                    <a:pt x="1257451" y="236020"/>
                  </a:lnTo>
                  <a:lnTo>
                    <a:pt x="1258037" y="236982"/>
                  </a:lnTo>
                  <a:cubicBezTo>
                    <a:pt x="1259076" y="240037"/>
                    <a:pt x="1257194" y="243441"/>
                    <a:pt x="1253834" y="244584"/>
                  </a:cubicBezTo>
                  <a:cubicBezTo>
                    <a:pt x="1250473" y="245728"/>
                    <a:pt x="1246906" y="244178"/>
                    <a:pt x="1245867" y="241123"/>
                  </a:cubicBezTo>
                  <a:lnTo>
                    <a:pt x="1245826" y="240748"/>
                  </a:lnTo>
                  <a:lnTo>
                    <a:pt x="1245694" y="240793"/>
                  </a:lnTo>
                  <a:lnTo>
                    <a:pt x="1220646" y="207256"/>
                  </a:lnTo>
                  <a:lnTo>
                    <a:pt x="1219873" y="207519"/>
                  </a:lnTo>
                  <a:lnTo>
                    <a:pt x="1220477" y="249373"/>
                  </a:lnTo>
                  <a:lnTo>
                    <a:pt x="1220316" y="249428"/>
                  </a:lnTo>
                  <a:lnTo>
                    <a:pt x="1220512" y="249750"/>
                  </a:lnTo>
                  <a:cubicBezTo>
                    <a:pt x="1221552" y="252805"/>
                    <a:pt x="1219670" y="256209"/>
                    <a:pt x="1216310" y="257352"/>
                  </a:cubicBezTo>
                  <a:cubicBezTo>
                    <a:pt x="1212949" y="258495"/>
                    <a:pt x="1209381" y="256946"/>
                    <a:pt x="1208342" y="253891"/>
                  </a:cubicBezTo>
                  <a:cubicBezTo>
                    <a:pt x="1208082" y="253127"/>
                    <a:pt x="1208005" y="252341"/>
                    <a:pt x="1208088" y="251575"/>
                  </a:cubicBezTo>
                  <a:lnTo>
                    <a:pt x="1208103" y="251529"/>
                  </a:lnTo>
                  <a:lnTo>
                    <a:pt x="1202976" y="208242"/>
                  </a:lnTo>
                  <a:lnTo>
                    <a:pt x="1184902" y="173671"/>
                  </a:lnTo>
                  <a:lnTo>
                    <a:pt x="1168518" y="206953"/>
                  </a:lnTo>
                  <a:lnTo>
                    <a:pt x="1164043" y="208476"/>
                  </a:lnTo>
                  <a:lnTo>
                    <a:pt x="1159686" y="210285"/>
                  </a:lnTo>
                  <a:lnTo>
                    <a:pt x="1125271" y="196057"/>
                  </a:lnTo>
                  <a:lnTo>
                    <a:pt x="1134553" y="234053"/>
                  </a:lnTo>
                  <a:lnTo>
                    <a:pt x="1159994" y="270965"/>
                  </a:lnTo>
                  <a:lnTo>
                    <a:pt x="1160641" y="271887"/>
                  </a:lnTo>
                  <a:cubicBezTo>
                    <a:pt x="1161878" y="274868"/>
                    <a:pt x="1160223" y="278387"/>
                    <a:pt x="1156944" y="279748"/>
                  </a:cubicBezTo>
                  <a:cubicBezTo>
                    <a:pt x="1153666" y="281108"/>
                    <a:pt x="1150005" y="279795"/>
                    <a:pt x="1148768" y="276815"/>
                  </a:cubicBezTo>
                  <a:lnTo>
                    <a:pt x="1148702" y="276443"/>
                  </a:lnTo>
                  <a:lnTo>
                    <a:pt x="1148574" y="276496"/>
                  </a:lnTo>
                  <a:lnTo>
                    <a:pt x="1121388" y="244669"/>
                  </a:lnTo>
                  <a:lnTo>
                    <a:pt x="1120633" y="244982"/>
                  </a:lnTo>
                  <a:lnTo>
                    <a:pt x="1123972" y="286707"/>
                  </a:lnTo>
                  <a:lnTo>
                    <a:pt x="1123815" y="286772"/>
                  </a:lnTo>
                  <a:lnTo>
                    <a:pt x="1124031" y="287080"/>
                  </a:lnTo>
                  <a:cubicBezTo>
                    <a:pt x="1125268" y="290061"/>
                    <a:pt x="1123613" y="293580"/>
                    <a:pt x="1120335" y="294941"/>
                  </a:cubicBezTo>
                  <a:cubicBezTo>
                    <a:pt x="1117056" y="296302"/>
                    <a:pt x="1113395" y="294989"/>
                    <a:pt x="1112158" y="292008"/>
                  </a:cubicBezTo>
                  <a:cubicBezTo>
                    <a:pt x="1111849" y="291263"/>
                    <a:pt x="1111721" y="290484"/>
                    <a:pt x="1111753" y="289714"/>
                  </a:cubicBezTo>
                  <a:lnTo>
                    <a:pt x="1111765" y="289667"/>
                  </a:lnTo>
                  <a:lnTo>
                    <a:pt x="1103819" y="246807"/>
                  </a:lnTo>
                  <a:lnTo>
                    <a:pt x="1083524" y="213493"/>
                  </a:lnTo>
                  <a:lnTo>
                    <a:pt x="1069351" y="247775"/>
                  </a:lnTo>
                  <a:lnTo>
                    <a:pt x="1064424" y="249819"/>
                  </a:lnTo>
                  <a:lnTo>
                    <a:pt x="1059647" y="252184"/>
                  </a:lnTo>
                  <a:lnTo>
                    <a:pt x="1024367" y="240262"/>
                  </a:lnTo>
                  <a:lnTo>
                    <a:pt x="1036141" y="277561"/>
                  </a:lnTo>
                  <a:lnTo>
                    <a:pt x="1063967" y="312711"/>
                  </a:lnTo>
                  <a:lnTo>
                    <a:pt x="1064673" y="313588"/>
                  </a:lnTo>
                  <a:cubicBezTo>
                    <a:pt x="1066104" y="316480"/>
                    <a:pt x="1064685" y="320101"/>
                    <a:pt x="1061504" y="321675"/>
                  </a:cubicBezTo>
                  <a:cubicBezTo>
                    <a:pt x="1058322" y="323250"/>
                    <a:pt x="1054583" y="322182"/>
                    <a:pt x="1053152" y="319290"/>
                  </a:cubicBezTo>
                  <a:lnTo>
                    <a:pt x="1053062" y="318923"/>
                  </a:lnTo>
                  <a:lnTo>
                    <a:pt x="1052937" y="318985"/>
                  </a:lnTo>
                  <a:lnTo>
                    <a:pt x="1023706" y="289024"/>
                  </a:lnTo>
                  <a:lnTo>
                    <a:pt x="1022974" y="289386"/>
                  </a:lnTo>
                  <a:lnTo>
                    <a:pt x="1029064" y="330799"/>
                  </a:lnTo>
                  <a:lnTo>
                    <a:pt x="1028911" y="330875"/>
                  </a:lnTo>
                  <a:lnTo>
                    <a:pt x="1029148" y="331168"/>
                  </a:lnTo>
                  <a:cubicBezTo>
                    <a:pt x="1030579" y="334061"/>
                    <a:pt x="1029161" y="337681"/>
                    <a:pt x="1025979" y="339256"/>
                  </a:cubicBezTo>
                  <a:cubicBezTo>
                    <a:pt x="1022798" y="340830"/>
                    <a:pt x="1019058" y="339762"/>
                    <a:pt x="1017627" y="336870"/>
                  </a:cubicBezTo>
                  <a:cubicBezTo>
                    <a:pt x="1017269" y="336147"/>
                    <a:pt x="1017089" y="335378"/>
                    <a:pt x="1017071" y="334608"/>
                  </a:cubicBezTo>
                  <a:lnTo>
                    <a:pt x="1017079" y="334560"/>
                  </a:lnTo>
                  <a:lnTo>
                    <a:pt x="1006317" y="292320"/>
                  </a:lnTo>
                  <a:lnTo>
                    <a:pt x="983864" y="260419"/>
                  </a:lnTo>
                  <a:lnTo>
                    <a:pt x="971989" y="295564"/>
                  </a:lnTo>
                  <a:lnTo>
                    <a:pt x="968758" y="297163"/>
                  </a:lnTo>
                  <a:lnTo>
                    <a:pt x="965634" y="298966"/>
                  </a:lnTo>
                  <a:lnTo>
                    <a:pt x="929663" y="289328"/>
                  </a:lnTo>
                  <a:lnTo>
                    <a:pt x="943800" y="325796"/>
                  </a:lnTo>
                  <a:lnTo>
                    <a:pt x="973819" y="359093"/>
                  </a:lnTo>
                  <a:lnTo>
                    <a:pt x="974580" y="359923"/>
                  </a:lnTo>
                  <a:cubicBezTo>
                    <a:pt x="976194" y="362718"/>
                    <a:pt x="975009" y="366422"/>
                    <a:pt x="971935" y="368197"/>
                  </a:cubicBezTo>
                  <a:cubicBezTo>
                    <a:pt x="968861" y="369972"/>
                    <a:pt x="965061" y="369145"/>
                    <a:pt x="963447" y="366350"/>
                  </a:cubicBezTo>
                  <a:lnTo>
                    <a:pt x="963334" y="365991"/>
                  </a:lnTo>
                  <a:lnTo>
                    <a:pt x="963214" y="366060"/>
                  </a:lnTo>
                  <a:lnTo>
                    <a:pt x="932125" y="338032"/>
                  </a:lnTo>
                  <a:lnTo>
                    <a:pt x="931417" y="338441"/>
                  </a:lnTo>
                  <a:lnTo>
                    <a:pt x="940146" y="379378"/>
                  </a:lnTo>
                  <a:lnTo>
                    <a:pt x="939999" y="379464"/>
                  </a:lnTo>
                  <a:lnTo>
                    <a:pt x="940254" y="379741"/>
                  </a:lnTo>
                  <a:cubicBezTo>
                    <a:pt x="941867" y="382536"/>
                    <a:pt x="940683" y="386241"/>
                    <a:pt x="937609" y="388016"/>
                  </a:cubicBezTo>
                  <a:cubicBezTo>
                    <a:pt x="934534" y="389790"/>
                    <a:pt x="930734" y="388964"/>
                    <a:pt x="929121" y="386169"/>
                  </a:cubicBezTo>
                  <a:cubicBezTo>
                    <a:pt x="928717" y="385470"/>
                    <a:pt x="928489" y="384715"/>
                    <a:pt x="928421" y="383947"/>
                  </a:cubicBezTo>
                  <a:lnTo>
                    <a:pt x="928426" y="383899"/>
                  </a:lnTo>
                  <a:lnTo>
                    <a:pt x="914983" y="342434"/>
                  </a:lnTo>
                  <a:lnTo>
                    <a:pt x="890533" y="312037"/>
                  </a:lnTo>
                  <a:lnTo>
                    <a:pt x="880932" y="347869"/>
                  </a:lnTo>
                  <a:lnTo>
                    <a:pt x="876312" y="350537"/>
                  </a:lnTo>
                  <a:lnTo>
                    <a:pt x="871883" y="353500"/>
                  </a:lnTo>
                  <a:lnTo>
                    <a:pt x="835354" y="346261"/>
                  </a:lnTo>
                  <a:lnTo>
                    <a:pt x="851872" y="381715"/>
                  </a:lnTo>
                  <a:lnTo>
                    <a:pt x="884026" y="412954"/>
                  </a:lnTo>
                  <a:lnTo>
                    <a:pt x="884841" y="413732"/>
                  </a:lnTo>
                  <a:cubicBezTo>
                    <a:pt x="886635" y="416414"/>
                    <a:pt x="885698" y="420189"/>
                    <a:pt x="882748" y="422162"/>
                  </a:cubicBezTo>
                  <a:cubicBezTo>
                    <a:pt x="879798" y="424137"/>
                    <a:pt x="875952" y="423563"/>
                    <a:pt x="874157" y="420881"/>
                  </a:cubicBezTo>
                  <a:lnTo>
                    <a:pt x="874020" y="420530"/>
                  </a:lnTo>
                  <a:lnTo>
                    <a:pt x="873904" y="420607"/>
                  </a:lnTo>
                  <a:lnTo>
                    <a:pt x="841030" y="394696"/>
                  </a:lnTo>
                  <a:lnTo>
                    <a:pt x="840351" y="395150"/>
                  </a:lnTo>
                  <a:lnTo>
                    <a:pt x="851767" y="435421"/>
                  </a:lnTo>
                  <a:lnTo>
                    <a:pt x="851626" y="435516"/>
                  </a:lnTo>
                  <a:lnTo>
                    <a:pt x="851899" y="435776"/>
                  </a:lnTo>
                  <a:cubicBezTo>
                    <a:pt x="853694" y="438458"/>
                    <a:pt x="852757" y="442233"/>
                    <a:pt x="849807" y="444207"/>
                  </a:cubicBezTo>
                  <a:cubicBezTo>
                    <a:pt x="846857" y="446182"/>
                    <a:pt x="843010" y="445608"/>
                    <a:pt x="841215" y="442926"/>
                  </a:cubicBezTo>
                  <a:cubicBezTo>
                    <a:pt x="840767" y="442255"/>
                    <a:pt x="840489" y="441517"/>
                    <a:pt x="840370" y="440755"/>
                  </a:cubicBezTo>
                  <a:lnTo>
                    <a:pt x="840373" y="440707"/>
                  </a:lnTo>
                  <a:lnTo>
                    <a:pt x="824217" y="400221"/>
                  </a:lnTo>
                  <a:lnTo>
                    <a:pt x="797811" y="371507"/>
                  </a:lnTo>
                  <a:lnTo>
                    <a:pt x="790600" y="407895"/>
                  </a:lnTo>
                  <a:lnTo>
                    <a:pt x="786667" y="410528"/>
                  </a:lnTo>
                  <a:lnTo>
                    <a:pt x="782930" y="413400"/>
                  </a:lnTo>
                  <a:lnTo>
                    <a:pt x="746005" y="408564"/>
                  </a:lnTo>
                  <a:lnTo>
                    <a:pt x="764805" y="442862"/>
                  </a:lnTo>
                  <a:lnTo>
                    <a:pt x="798933" y="471932"/>
                  </a:lnTo>
                  <a:lnTo>
                    <a:pt x="799796" y="472656"/>
                  </a:lnTo>
                  <a:cubicBezTo>
                    <a:pt x="801762" y="475215"/>
                    <a:pt x="801074" y="479042"/>
                    <a:pt x="798260" y="481205"/>
                  </a:cubicBezTo>
                  <a:cubicBezTo>
                    <a:pt x="795445" y="483368"/>
                    <a:pt x="791569" y="483047"/>
                    <a:pt x="789603" y="480488"/>
                  </a:cubicBezTo>
                  <a:lnTo>
                    <a:pt x="789443" y="480146"/>
                  </a:lnTo>
                  <a:lnTo>
                    <a:pt x="789333" y="480231"/>
                  </a:lnTo>
                  <a:lnTo>
                    <a:pt x="754836" y="456524"/>
                  </a:lnTo>
                  <a:lnTo>
                    <a:pt x="754188" y="457022"/>
                  </a:lnTo>
                  <a:lnTo>
                    <a:pt x="768212" y="496461"/>
                  </a:lnTo>
                  <a:lnTo>
                    <a:pt x="768077" y="496564"/>
                  </a:lnTo>
                  <a:lnTo>
                    <a:pt x="768366" y="496807"/>
                  </a:lnTo>
                  <a:cubicBezTo>
                    <a:pt x="770333" y="499365"/>
                    <a:pt x="769645" y="503193"/>
                    <a:pt x="766830" y="505356"/>
                  </a:cubicBezTo>
                  <a:cubicBezTo>
                    <a:pt x="764015" y="507519"/>
                    <a:pt x="760139" y="507198"/>
                    <a:pt x="758173" y="504639"/>
                  </a:cubicBezTo>
                  <a:cubicBezTo>
                    <a:pt x="757682" y="503999"/>
                    <a:pt x="757356" y="503281"/>
                    <a:pt x="757188" y="502528"/>
                  </a:cubicBezTo>
                  <a:lnTo>
                    <a:pt x="757187" y="502480"/>
                  </a:lnTo>
                  <a:lnTo>
                    <a:pt x="738419" y="463137"/>
                  </a:lnTo>
                  <a:lnTo>
                    <a:pt x="710193" y="436210"/>
                  </a:lnTo>
                  <a:lnTo>
                    <a:pt x="705376" y="472992"/>
                  </a:lnTo>
                  <a:lnTo>
                    <a:pt x="701150" y="476240"/>
                  </a:lnTo>
                  <a:lnTo>
                    <a:pt x="697145" y="479762"/>
                  </a:lnTo>
                  <a:lnTo>
                    <a:pt x="659982" y="477378"/>
                  </a:lnTo>
                  <a:lnTo>
                    <a:pt x="681008" y="510358"/>
                  </a:lnTo>
                  <a:lnTo>
                    <a:pt x="716983" y="537109"/>
                  </a:lnTo>
                  <a:lnTo>
                    <a:pt x="717893" y="537773"/>
                  </a:lnTo>
                  <a:cubicBezTo>
                    <a:pt x="720023" y="540196"/>
                    <a:pt x="719590" y="544061"/>
                    <a:pt x="716924" y="546406"/>
                  </a:cubicBezTo>
                  <a:cubicBezTo>
                    <a:pt x="714259" y="548750"/>
                    <a:pt x="710370" y="548686"/>
                    <a:pt x="708239" y="546263"/>
                  </a:cubicBezTo>
                  <a:lnTo>
                    <a:pt x="708057" y="545932"/>
                  </a:lnTo>
                  <a:lnTo>
                    <a:pt x="707953" y="546024"/>
                  </a:lnTo>
                  <a:lnTo>
                    <a:pt x="671964" y="524649"/>
                  </a:lnTo>
                  <a:lnTo>
                    <a:pt x="671350" y="525189"/>
                  </a:lnTo>
                  <a:lnTo>
                    <a:pt x="687951" y="563614"/>
                  </a:lnTo>
                  <a:lnTo>
                    <a:pt x="687823" y="563727"/>
                  </a:lnTo>
                  <a:lnTo>
                    <a:pt x="688128" y="563949"/>
                  </a:lnTo>
                  <a:cubicBezTo>
                    <a:pt x="690259" y="566372"/>
                    <a:pt x="689826" y="570237"/>
                    <a:pt x="687160" y="572581"/>
                  </a:cubicBezTo>
                  <a:cubicBezTo>
                    <a:pt x="684495" y="574926"/>
                    <a:pt x="680606" y="574862"/>
                    <a:pt x="678475" y="572439"/>
                  </a:cubicBezTo>
                  <a:cubicBezTo>
                    <a:pt x="677942" y="571833"/>
                    <a:pt x="677570" y="571137"/>
                    <a:pt x="677352" y="570397"/>
                  </a:cubicBezTo>
                  <a:lnTo>
                    <a:pt x="677348" y="570349"/>
                  </a:lnTo>
                  <a:lnTo>
                    <a:pt x="656020" y="532334"/>
                  </a:lnTo>
                  <a:lnTo>
                    <a:pt x="626076" y="507332"/>
                  </a:lnTo>
                  <a:lnTo>
                    <a:pt x="623701" y="544352"/>
                  </a:lnTo>
                  <a:lnTo>
                    <a:pt x="620995" y="546732"/>
                  </a:lnTo>
                  <a:lnTo>
                    <a:pt x="618442" y="549284"/>
                  </a:lnTo>
                  <a:lnTo>
                    <a:pt x="581203" y="549284"/>
                  </a:lnTo>
                  <a:lnTo>
                    <a:pt x="604297" y="580850"/>
                  </a:lnTo>
                  <a:lnTo>
                    <a:pt x="641911" y="605243"/>
                  </a:lnTo>
                  <a:lnTo>
                    <a:pt x="642861" y="605848"/>
                  </a:lnTo>
                  <a:cubicBezTo>
                    <a:pt x="645143" y="608129"/>
                    <a:pt x="644958" y="612014"/>
                    <a:pt x="642448" y="614524"/>
                  </a:cubicBezTo>
                  <a:cubicBezTo>
                    <a:pt x="639938" y="617035"/>
                    <a:pt x="636053" y="617219"/>
                    <a:pt x="633771" y="614938"/>
                  </a:cubicBezTo>
                  <a:lnTo>
                    <a:pt x="633569" y="614619"/>
                  </a:lnTo>
                  <a:lnTo>
                    <a:pt x="633470" y="614718"/>
                  </a:lnTo>
                  <a:lnTo>
                    <a:pt x="596187" y="595691"/>
                  </a:lnTo>
                  <a:lnTo>
                    <a:pt x="595609" y="596269"/>
                  </a:lnTo>
                  <a:lnTo>
                    <a:pt x="614635" y="633553"/>
                  </a:lnTo>
                  <a:lnTo>
                    <a:pt x="614515" y="633673"/>
                  </a:lnTo>
                  <a:lnTo>
                    <a:pt x="614833" y="633875"/>
                  </a:lnTo>
                  <a:cubicBezTo>
                    <a:pt x="617116" y="636157"/>
                    <a:pt x="616930" y="640042"/>
                    <a:pt x="614420" y="642552"/>
                  </a:cubicBezTo>
                  <a:cubicBezTo>
                    <a:pt x="611910" y="645062"/>
                    <a:pt x="608025" y="645247"/>
                    <a:pt x="605744" y="642965"/>
                  </a:cubicBezTo>
                  <a:cubicBezTo>
                    <a:pt x="605173" y="642395"/>
                    <a:pt x="604757" y="641724"/>
                    <a:pt x="604493" y="641000"/>
                  </a:cubicBezTo>
                  <a:lnTo>
                    <a:pt x="604485" y="640952"/>
                  </a:lnTo>
                  <a:lnTo>
                    <a:pt x="580768" y="604380"/>
                  </a:lnTo>
                  <a:lnTo>
                    <a:pt x="549284" y="581346"/>
                  </a:lnTo>
                  <a:lnTo>
                    <a:pt x="549284" y="618442"/>
                  </a:lnTo>
                  <a:lnTo>
                    <a:pt x="545515" y="622212"/>
                  </a:lnTo>
                  <a:lnTo>
                    <a:pt x="542001" y="626224"/>
                  </a:lnTo>
                  <a:lnTo>
                    <a:pt x="504843" y="628686"/>
                  </a:lnTo>
                  <a:lnTo>
                    <a:pt x="529974" y="658657"/>
                  </a:lnTo>
                  <a:lnTo>
                    <a:pt x="569118" y="680509"/>
                  </a:lnTo>
                  <a:lnTo>
                    <a:pt x="570106" y="681050"/>
                  </a:lnTo>
                  <a:cubicBezTo>
                    <a:pt x="572533" y="683176"/>
                    <a:pt x="572606" y="687064"/>
                    <a:pt x="570267" y="689735"/>
                  </a:cubicBezTo>
                  <a:cubicBezTo>
                    <a:pt x="567928" y="692405"/>
                    <a:pt x="564064" y="692847"/>
                    <a:pt x="561637" y="690721"/>
                  </a:cubicBezTo>
                  <a:lnTo>
                    <a:pt x="561413" y="690417"/>
                  </a:lnTo>
                  <a:lnTo>
                    <a:pt x="561322" y="690521"/>
                  </a:lnTo>
                  <a:lnTo>
                    <a:pt x="522862" y="674001"/>
                  </a:lnTo>
                  <a:lnTo>
                    <a:pt x="522323" y="674616"/>
                  </a:lnTo>
                  <a:lnTo>
                    <a:pt x="543774" y="710560"/>
                  </a:lnTo>
                  <a:lnTo>
                    <a:pt x="543662" y="710688"/>
                  </a:lnTo>
                  <a:lnTo>
                    <a:pt x="543993" y="710869"/>
                  </a:lnTo>
                  <a:cubicBezTo>
                    <a:pt x="546420" y="712995"/>
                    <a:pt x="546492" y="716883"/>
                    <a:pt x="544154" y="719554"/>
                  </a:cubicBezTo>
                  <a:cubicBezTo>
                    <a:pt x="541815" y="722225"/>
                    <a:pt x="537951" y="722666"/>
                    <a:pt x="535523" y="720540"/>
                  </a:cubicBezTo>
                  <a:cubicBezTo>
                    <a:pt x="534916" y="720009"/>
                    <a:pt x="534457" y="719367"/>
                    <a:pt x="534145" y="718662"/>
                  </a:cubicBezTo>
                  <a:lnTo>
                    <a:pt x="534135" y="718615"/>
                  </a:lnTo>
                  <a:lnTo>
                    <a:pt x="508051" y="683690"/>
                  </a:lnTo>
                  <a:lnTo>
                    <a:pt x="475114" y="662788"/>
                  </a:lnTo>
                  <a:lnTo>
                    <a:pt x="477567" y="699804"/>
                  </a:lnTo>
                  <a:lnTo>
                    <a:pt x="474453" y="703359"/>
                  </a:lnTo>
                  <a:lnTo>
                    <a:pt x="471582" y="707105"/>
                  </a:lnTo>
                  <a:lnTo>
                    <a:pt x="434665" y="711991"/>
                  </a:lnTo>
                  <a:lnTo>
                    <a:pt x="461701" y="740255"/>
                  </a:lnTo>
                  <a:lnTo>
                    <a:pt x="502190" y="759501"/>
                  </a:lnTo>
                  <a:lnTo>
                    <a:pt x="503211" y="759976"/>
                  </a:lnTo>
                  <a:cubicBezTo>
                    <a:pt x="505772" y="761939"/>
                    <a:pt x="506098" y="765814"/>
                    <a:pt x="503939" y="768632"/>
                  </a:cubicBezTo>
                  <a:cubicBezTo>
                    <a:pt x="501780" y="771450"/>
                    <a:pt x="497953" y="772143"/>
                    <a:pt x="495392" y="770180"/>
                  </a:cubicBezTo>
                  <a:lnTo>
                    <a:pt x="495150" y="769892"/>
                  </a:lnTo>
                  <a:lnTo>
                    <a:pt x="495065" y="770002"/>
                  </a:lnTo>
                  <a:lnTo>
                    <a:pt x="455607" y="756031"/>
                  </a:lnTo>
                  <a:lnTo>
                    <a:pt x="455110" y="756680"/>
                  </a:lnTo>
                  <a:lnTo>
                    <a:pt x="478864" y="791145"/>
                  </a:lnTo>
                  <a:lnTo>
                    <a:pt x="478761" y="791280"/>
                  </a:lnTo>
                  <a:lnTo>
                    <a:pt x="479103" y="791439"/>
                  </a:lnTo>
                  <a:cubicBezTo>
                    <a:pt x="481664" y="793402"/>
                    <a:pt x="481990" y="797277"/>
                    <a:pt x="479831" y="800095"/>
                  </a:cubicBezTo>
                  <a:cubicBezTo>
                    <a:pt x="477672" y="802913"/>
                    <a:pt x="473845" y="803606"/>
                    <a:pt x="471284" y="801643"/>
                  </a:cubicBezTo>
                  <a:cubicBezTo>
                    <a:pt x="470644" y="801152"/>
                    <a:pt x="470143" y="800542"/>
                    <a:pt x="469786" y="799859"/>
                  </a:cubicBezTo>
                  <a:lnTo>
                    <a:pt x="469772" y="799812"/>
                  </a:lnTo>
                  <a:lnTo>
                    <a:pt x="441462" y="766668"/>
                  </a:lnTo>
                  <a:lnTo>
                    <a:pt x="407228" y="747964"/>
                  </a:lnTo>
                  <a:lnTo>
                    <a:pt x="412095" y="784739"/>
                  </a:lnTo>
                  <a:lnTo>
                    <a:pt x="408856" y="788967"/>
                  </a:lnTo>
                  <a:lnTo>
                    <a:pt x="405896" y="793410"/>
                  </a:lnTo>
                  <a:lnTo>
                    <a:pt x="369382" y="800726"/>
                  </a:lnTo>
                  <a:lnTo>
                    <a:pt x="398228" y="827140"/>
                  </a:lnTo>
                  <a:lnTo>
                    <a:pt x="439900" y="843668"/>
                  </a:lnTo>
                  <a:lnTo>
                    <a:pt x="440951" y="844074"/>
                  </a:lnTo>
                  <a:cubicBezTo>
                    <a:pt x="443637" y="845863"/>
                    <a:pt x="444218" y="849709"/>
                    <a:pt x="442251" y="852663"/>
                  </a:cubicBezTo>
                  <a:cubicBezTo>
                    <a:pt x="440282" y="855617"/>
                    <a:pt x="436510" y="856562"/>
                    <a:pt x="433824" y="854773"/>
                  </a:cubicBezTo>
                  <a:lnTo>
                    <a:pt x="433563" y="854500"/>
                  </a:lnTo>
                  <a:lnTo>
                    <a:pt x="433486" y="854616"/>
                  </a:lnTo>
                  <a:lnTo>
                    <a:pt x="393191" y="843285"/>
                  </a:lnTo>
                  <a:lnTo>
                    <a:pt x="392737" y="843965"/>
                  </a:lnTo>
                  <a:lnTo>
                    <a:pt x="418718" y="876784"/>
                  </a:lnTo>
                  <a:lnTo>
                    <a:pt x="418624" y="876925"/>
                  </a:lnTo>
                  <a:lnTo>
                    <a:pt x="418976" y="877062"/>
                  </a:lnTo>
                  <a:cubicBezTo>
                    <a:pt x="421661" y="878851"/>
                    <a:pt x="422243" y="882696"/>
                    <a:pt x="420275" y="885650"/>
                  </a:cubicBezTo>
                  <a:cubicBezTo>
                    <a:pt x="418307" y="888605"/>
                    <a:pt x="414534" y="889549"/>
                    <a:pt x="411849" y="887760"/>
                  </a:cubicBezTo>
                  <a:cubicBezTo>
                    <a:pt x="411177" y="887313"/>
                    <a:pt x="410638" y="886737"/>
                    <a:pt x="410236" y="886079"/>
                  </a:cubicBezTo>
                  <a:lnTo>
                    <a:pt x="410220" y="886034"/>
                  </a:lnTo>
                  <a:lnTo>
                    <a:pt x="379779" y="854833"/>
                  </a:lnTo>
                  <a:lnTo>
                    <a:pt x="344384" y="838434"/>
                  </a:lnTo>
                  <a:lnTo>
                    <a:pt x="351672" y="874807"/>
                  </a:lnTo>
                  <a:lnTo>
                    <a:pt x="349673" y="877806"/>
                  </a:lnTo>
                  <a:lnTo>
                    <a:pt x="347870" y="880931"/>
                  </a:lnTo>
                  <a:lnTo>
                    <a:pt x="311899" y="890569"/>
                  </a:lnTo>
                  <a:lnTo>
                    <a:pt x="342376" y="915083"/>
                  </a:lnTo>
                  <a:lnTo>
                    <a:pt x="385021" y="928909"/>
                  </a:lnTo>
                  <a:lnTo>
                    <a:pt x="386096" y="929248"/>
                  </a:lnTo>
                  <a:cubicBezTo>
                    <a:pt x="388891" y="930861"/>
                    <a:pt x="389717" y="934661"/>
                    <a:pt x="387942" y="937736"/>
                  </a:cubicBezTo>
                  <a:cubicBezTo>
                    <a:pt x="386168" y="940810"/>
                    <a:pt x="382463" y="941994"/>
                    <a:pt x="379668" y="940380"/>
                  </a:cubicBezTo>
                  <a:lnTo>
                    <a:pt x="379390" y="940125"/>
                  </a:lnTo>
                  <a:lnTo>
                    <a:pt x="379321" y="940246"/>
                  </a:lnTo>
                  <a:lnTo>
                    <a:pt x="338383" y="931517"/>
                  </a:lnTo>
                  <a:lnTo>
                    <a:pt x="337974" y="932225"/>
                  </a:lnTo>
                  <a:lnTo>
                    <a:pt x="366003" y="963314"/>
                  </a:lnTo>
                  <a:lnTo>
                    <a:pt x="365917" y="963461"/>
                  </a:lnTo>
                  <a:lnTo>
                    <a:pt x="366278" y="963574"/>
                  </a:lnTo>
                  <a:cubicBezTo>
                    <a:pt x="369072" y="965188"/>
                    <a:pt x="369899" y="968988"/>
                    <a:pt x="368124" y="972062"/>
                  </a:cubicBezTo>
                  <a:cubicBezTo>
                    <a:pt x="366349" y="975136"/>
                    <a:pt x="362645" y="976321"/>
                    <a:pt x="359850" y="974707"/>
                  </a:cubicBezTo>
                  <a:cubicBezTo>
                    <a:pt x="359151" y="974304"/>
                    <a:pt x="358575" y="973764"/>
                    <a:pt x="358133" y="973132"/>
                  </a:cubicBezTo>
                  <a:lnTo>
                    <a:pt x="358113" y="973088"/>
                  </a:lnTo>
                  <a:lnTo>
                    <a:pt x="325738" y="943901"/>
                  </a:lnTo>
                  <a:lnTo>
                    <a:pt x="289366" y="929800"/>
                  </a:lnTo>
                  <a:lnTo>
                    <a:pt x="298967" y="965632"/>
                  </a:lnTo>
                  <a:lnTo>
                    <a:pt x="296302" y="970248"/>
                  </a:lnTo>
                  <a:lnTo>
                    <a:pt x="293946" y="975034"/>
                  </a:lnTo>
                  <a:lnTo>
                    <a:pt x="258692" y="987030"/>
                  </a:lnTo>
                  <a:lnTo>
                    <a:pt x="290723" y="1009475"/>
                  </a:lnTo>
                  <a:lnTo>
                    <a:pt x="334189" y="1020451"/>
                  </a:lnTo>
                  <a:lnTo>
                    <a:pt x="335283" y="1020718"/>
                  </a:lnTo>
                  <a:cubicBezTo>
                    <a:pt x="338179" y="1022143"/>
                    <a:pt x="339255" y="1025880"/>
                    <a:pt x="337687" y="1029065"/>
                  </a:cubicBezTo>
                  <a:cubicBezTo>
                    <a:pt x="336119" y="1032250"/>
                    <a:pt x="332501" y="1033677"/>
                    <a:pt x="329606" y="1032251"/>
                  </a:cubicBezTo>
                  <a:lnTo>
                    <a:pt x="329311" y="1032016"/>
                  </a:lnTo>
                  <a:lnTo>
                    <a:pt x="329250" y="1032140"/>
                  </a:lnTo>
                  <a:lnTo>
                    <a:pt x="287825" y="1026137"/>
                  </a:lnTo>
                  <a:lnTo>
                    <a:pt x="287464" y="1026870"/>
                  </a:lnTo>
                  <a:lnTo>
                    <a:pt x="317486" y="1056038"/>
                  </a:lnTo>
                  <a:lnTo>
                    <a:pt x="317411" y="1056190"/>
                  </a:lnTo>
                  <a:lnTo>
                    <a:pt x="317777" y="1056280"/>
                  </a:lnTo>
                  <a:cubicBezTo>
                    <a:pt x="320673" y="1057705"/>
                    <a:pt x="321749" y="1061442"/>
                    <a:pt x="320181" y="1064627"/>
                  </a:cubicBezTo>
                  <a:cubicBezTo>
                    <a:pt x="318613" y="1067812"/>
                    <a:pt x="314995" y="1069238"/>
                    <a:pt x="312100" y="1067813"/>
                  </a:cubicBezTo>
                  <a:cubicBezTo>
                    <a:pt x="311377" y="1067457"/>
                    <a:pt x="310766" y="1066956"/>
                    <a:pt x="310283" y="1066356"/>
                  </a:cubicBezTo>
                  <a:lnTo>
                    <a:pt x="310261" y="1066313"/>
                  </a:lnTo>
                  <a:lnTo>
                    <a:pt x="276027" y="1039329"/>
                  </a:lnTo>
                  <a:lnTo>
                    <a:pt x="238802" y="1027665"/>
                  </a:lnTo>
                  <a:lnTo>
                    <a:pt x="250751" y="1062784"/>
                  </a:lnTo>
                  <a:lnTo>
                    <a:pt x="248663" y="1067024"/>
                  </a:lnTo>
                  <a:lnTo>
                    <a:pt x="246860" y="1071386"/>
                  </a:lnTo>
                  <a:lnTo>
                    <a:pt x="212465" y="1085660"/>
                  </a:lnTo>
                  <a:lnTo>
                    <a:pt x="245895" y="1105963"/>
                  </a:lnTo>
                  <a:lnTo>
                    <a:pt x="289986" y="1114075"/>
                  </a:lnTo>
                  <a:lnTo>
                    <a:pt x="291095" y="1114269"/>
                  </a:lnTo>
                  <a:cubicBezTo>
                    <a:pt x="294077" y="1115502"/>
                    <a:pt x="295396" y="1119161"/>
                    <a:pt x="294039" y="1122442"/>
                  </a:cubicBezTo>
                  <a:cubicBezTo>
                    <a:pt x="292683" y="1125722"/>
                    <a:pt x="289166" y="1127382"/>
                    <a:pt x="286184" y="1126149"/>
                  </a:cubicBezTo>
                  <a:lnTo>
                    <a:pt x="285875" y="1125933"/>
                  </a:lnTo>
                  <a:lnTo>
                    <a:pt x="285821" y="1126061"/>
                  </a:lnTo>
                  <a:lnTo>
                    <a:pt x="244093" y="1122779"/>
                  </a:lnTo>
                  <a:lnTo>
                    <a:pt x="243780" y="1123535"/>
                  </a:lnTo>
                  <a:lnTo>
                    <a:pt x="275645" y="1150677"/>
                  </a:lnTo>
                  <a:lnTo>
                    <a:pt x="275580" y="1150834"/>
                  </a:lnTo>
                  <a:lnTo>
                    <a:pt x="275952" y="1150899"/>
                  </a:lnTo>
                  <a:cubicBezTo>
                    <a:pt x="278934" y="1152132"/>
                    <a:pt x="280252" y="1155791"/>
                    <a:pt x="278895" y="1159072"/>
                  </a:cubicBezTo>
                  <a:cubicBezTo>
                    <a:pt x="277539" y="1162352"/>
                    <a:pt x="274022" y="1164012"/>
                    <a:pt x="271040" y="1162779"/>
                  </a:cubicBezTo>
                  <a:cubicBezTo>
                    <a:pt x="270295" y="1162471"/>
                    <a:pt x="269653" y="1162011"/>
                    <a:pt x="269131" y="1161444"/>
                  </a:cubicBezTo>
                  <a:lnTo>
                    <a:pt x="269107" y="1161402"/>
                  </a:lnTo>
                  <a:lnTo>
                    <a:pt x="233182" y="1136715"/>
                  </a:lnTo>
                  <a:lnTo>
                    <a:pt x="195274" y="1127508"/>
                  </a:lnTo>
                  <a:lnTo>
                    <a:pt x="209493" y="1161771"/>
                  </a:lnTo>
                  <a:lnTo>
                    <a:pt x="207459" y="1166692"/>
                  </a:lnTo>
                  <a:lnTo>
                    <a:pt x="205750" y="1171750"/>
                  </a:lnTo>
                  <a:lnTo>
                    <a:pt x="172373" y="1188267"/>
                  </a:lnTo>
                  <a:lnTo>
                    <a:pt x="207073" y="1206315"/>
                  </a:lnTo>
                  <a:lnTo>
                    <a:pt x="251603" y="1211495"/>
                  </a:lnTo>
                  <a:lnTo>
                    <a:pt x="252723" y="1211615"/>
                  </a:lnTo>
                  <a:cubicBezTo>
                    <a:pt x="255780" y="1212648"/>
                    <a:pt x="257337" y="1216212"/>
                    <a:pt x="256201" y="1219575"/>
                  </a:cubicBezTo>
                  <a:cubicBezTo>
                    <a:pt x="255064" y="1222938"/>
                    <a:pt x="251665" y="1224827"/>
                    <a:pt x="248608" y="1223794"/>
                  </a:cubicBezTo>
                  <a:lnTo>
                    <a:pt x="248285" y="1223598"/>
                  </a:lnTo>
                  <a:lnTo>
                    <a:pt x="248240" y="1223730"/>
                  </a:lnTo>
                  <a:lnTo>
                    <a:pt x="206386" y="1223214"/>
                  </a:lnTo>
                  <a:lnTo>
                    <a:pt x="206124" y="1223988"/>
                  </a:lnTo>
                  <a:lnTo>
                    <a:pt x="239713" y="1248965"/>
                  </a:lnTo>
                  <a:lnTo>
                    <a:pt x="239659" y="1249126"/>
                  </a:lnTo>
                  <a:lnTo>
                    <a:pt x="240034" y="1249166"/>
                  </a:lnTo>
                  <a:cubicBezTo>
                    <a:pt x="243092" y="1250199"/>
                    <a:pt x="244649" y="1253763"/>
                    <a:pt x="243512" y="1257126"/>
                  </a:cubicBezTo>
                  <a:cubicBezTo>
                    <a:pt x="242376" y="1260489"/>
                    <a:pt x="238976" y="1262378"/>
                    <a:pt x="235919" y="1261345"/>
                  </a:cubicBezTo>
                  <a:cubicBezTo>
                    <a:pt x="235155" y="1261087"/>
                    <a:pt x="234484" y="1260670"/>
                    <a:pt x="233926" y="1260138"/>
                  </a:cubicBezTo>
                  <a:lnTo>
                    <a:pt x="233899" y="1260099"/>
                  </a:lnTo>
                  <a:lnTo>
                    <a:pt x="196420" y="1237840"/>
                  </a:lnTo>
                  <a:lnTo>
                    <a:pt x="157987" y="1231160"/>
                  </a:lnTo>
                  <a:lnTo>
                    <a:pt x="174440" y="1264408"/>
                  </a:lnTo>
                  <a:lnTo>
                    <a:pt x="173284" y="1267830"/>
                  </a:lnTo>
                  <a:lnTo>
                    <a:pt x="172352" y="1271308"/>
                  </a:lnTo>
                  <a:lnTo>
                    <a:pt x="140102" y="1289928"/>
                  </a:lnTo>
                  <a:lnTo>
                    <a:pt x="175885" y="1305718"/>
                  </a:lnTo>
                  <a:lnTo>
                    <a:pt x="220656" y="1308036"/>
                  </a:lnTo>
                  <a:lnTo>
                    <a:pt x="221781" y="1308085"/>
                  </a:lnTo>
                  <a:cubicBezTo>
                    <a:pt x="224898" y="1308920"/>
                    <a:pt x="226680" y="1312376"/>
                    <a:pt x="225762" y="1315806"/>
                  </a:cubicBezTo>
                  <a:cubicBezTo>
                    <a:pt x="224843" y="1319234"/>
                    <a:pt x="221571" y="1321337"/>
                    <a:pt x="218454" y="1320502"/>
                  </a:cubicBezTo>
                  <a:lnTo>
                    <a:pt x="218119" y="1320327"/>
                  </a:lnTo>
                  <a:lnTo>
                    <a:pt x="218084" y="1320462"/>
                  </a:lnTo>
                  <a:lnTo>
                    <a:pt x="176281" y="1322626"/>
                  </a:lnTo>
                  <a:lnTo>
                    <a:pt x="176070" y="1323415"/>
                  </a:lnTo>
                  <a:lnTo>
                    <a:pt x="211189" y="1346190"/>
                  </a:lnTo>
                  <a:lnTo>
                    <a:pt x="211146" y="1346355"/>
                  </a:lnTo>
                  <a:lnTo>
                    <a:pt x="211522" y="1346371"/>
                  </a:lnTo>
                  <a:cubicBezTo>
                    <a:pt x="214639" y="1347206"/>
                    <a:pt x="216422" y="1350663"/>
                    <a:pt x="215503" y="1354092"/>
                  </a:cubicBezTo>
                  <a:cubicBezTo>
                    <a:pt x="214584" y="1357521"/>
                    <a:pt x="211312" y="1359623"/>
                    <a:pt x="208195" y="1358788"/>
                  </a:cubicBezTo>
                  <a:cubicBezTo>
                    <a:pt x="207416" y="1358579"/>
                    <a:pt x="206720" y="1358207"/>
                    <a:pt x="206129" y="1357711"/>
                  </a:cubicBezTo>
                  <a:lnTo>
                    <a:pt x="206099" y="1357674"/>
                  </a:lnTo>
                  <a:lnTo>
                    <a:pt x="167273" y="1337860"/>
                  </a:lnTo>
                  <a:lnTo>
                    <a:pt x="128490" y="1333654"/>
                  </a:lnTo>
                  <a:lnTo>
                    <a:pt x="147039" y="1365780"/>
                  </a:lnTo>
                  <a:lnTo>
                    <a:pt x="145658" y="1370934"/>
                  </a:lnTo>
                  <a:lnTo>
                    <a:pt x="144622" y="1376161"/>
                  </a:lnTo>
                  <a:lnTo>
                    <a:pt x="113673" y="1396872"/>
                  </a:lnTo>
                  <a:lnTo>
                    <a:pt x="150422" y="1410262"/>
                  </a:lnTo>
                  <a:lnTo>
                    <a:pt x="195248" y="1409615"/>
                  </a:lnTo>
                  <a:lnTo>
                    <a:pt x="196374" y="1409589"/>
                  </a:lnTo>
                  <a:cubicBezTo>
                    <a:pt x="199540" y="1410217"/>
                    <a:pt x="201546" y="1413548"/>
                    <a:pt x="200856" y="1417030"/>
                  </a:cubicBezTo>
                  <a:cubicBezTo>
                    <a:pt x="200166" y="1420512"/>
                    <a:pt x="197041" y="1422827"/>
                    <a:pt x="193875" y="1422199"/>
                  </a:cubicBezTo>
                  <a:lnTo>
                    <a:pt x="193530" y="1422047"/>
                  </a:lnTo>
                  <a:lnTo>
                    <a:pt x="193503" y="1422184"/>
                  </a:lnTo>
                  <a:lnTo>
                    <a:pt x="151935" y="1427107"/>
                  </a:lnTo>
                  <a:lnTo>
                    <a:pt x="151777" y="1427909"/>
                  </a:lnTo>
                  <a:lnTo>
                    <a:pt x="188325" y="1448312"/>
                  </a:lnTo>
                  <a:lnTo>
                    <a:pt x="188292" y="1448479"/>
                  </a:lnTo>
                  <a:lnTo>
                    <a:pt x="188669" y="1448470"/>
                  </a:lnTo>
                  <a:cubicBezTo>
                    <a:pt x="191834" y="1449097"/>
                    <a:pt x="193841" y="1452429"/>
                    <a:pt x="193151" y="1455911"/>
                  </a:cubicBezTo>
                  <a:cubicBezTo>
                    <a:pt x="192461" y="1459393"/>
                    <a:pt x="189336" y="1461707"/>
                    <a:pt x="186170" y="1461080"/>
                  </a:cubicBezTo>
                  <a:cubicBezTo>
                    <a:pt x="185379" y="1460923"/>
                    <a:pt x="184660" y="1460597"/>
                    <a:pt x="184037" y="1460142"/>
                  </a:cubicBezTo>
                  <a:lnTo>
                    <a:pt x="184005" y="1460107"/>
                  </a:lnTo>
                  <a:lnTo>
                    <a:pt x="143954" y="1442903"/>
                  </a:lnTo>
                  <a:lnTo>
                    <a:pt x="104978" y="1441271"/>
                  </a:lnTo>
                  <a:lnTo>
                    <a:pt x="125610" y="1472100"/>
                  </a:lnTo>
                  <a:lnTo>
                    <a:pt x="124692" y="1476730"/>
                  </a:lnTo>
                  <a:lnTo>
                    <a:pt x="124078" y="1481416"/>
                  </a:lnTo>
                  <a:lnTo>
                    <a:pt x="94550" y="1504106"/>
                  </a:lnTo>
                  <a:lnTo>
                    <a:pt x="132096" y="1515065"/>
                  </a:lnTo>
                  <a:lnTo>
                    <a:pt x="176783" y="1511488"/>
                  </a:lnTo>
                  <a:lnTo>
                    <a:pt x="177905" y="1511389"/>
                  </a:lnTo>
                  <a:cubicBezTo>
                    <a:pt x="181105" y="1511808"/>
                    <a:pt x="183325" y="1515001"/>
                    <a:pt x="182864" y="1518521"/>
                  </a:cubicBezTo>
                  <a:cubicBezTo>
                    <a:pt x="182403" y="1522041"/>
                    <a:pt x="179435" y="1524554"/>
                    <a:pt x="176236" y="1524135"/>
                  </a:cubicBezTo>
                  <a:lnTo>
                    <a:pt x="175881" y="1524006"/>
                  </a:lnTo>
                  <a:lnTo>
                    <a:pt x="175863" y="1524144"/>
                  </a:lnTo>
                  <a:lnTo>
                    <a:pt x="134706" y="1531774"/>
                  </a:lnTo>
                  <a:lnTo>
                    <a:pt x="134600" y="1532585"/>
                  </a:lnTo>
                  <a:lnTo>
                    <a:pt x="172405" y="1550555"/>
                  </a:lnTo>
                  <a:lnTo>
                    <a:pt x="172382" y="1550724"/>
                  </a:lnTo>
                  <a:lnTo>
                    <a:pt x="172758" y="1550690"/>
                  </a:lnTo>
                  <a:cubicBezTo>
                    <a:pt x="175958" y="1551109"/>
                    <a:pt x="178178" y="1554302"/>
                    <a:pt x="177717" y="1557822"/>
                  </a:cubicBezTo>
                  <a:cubicBezTo>
                    <a:pt x="177256" y="1561342"/>
                    <a:pt x="174289" y="1563856"/>
                    <a:pt x="171089" y="1563437"/>
                  </a:cubicBezTo>
                  <a:cubicBezTo>
                    <a:pt x="170289" y="1563332"/>
                    <a:pt x="169550" y="1563054"/>
                    <a:pt x="168899" y="1562641"/>
                  </a:cubicBezTo>
                  <a:lnTo>
                    <a:pt x="168865" y="1562607"/>
                  </a:lnTo>
                  <a:lnTo>
                    <a:pt x="127775" y="1548059"/>
                  </a:lnTo>
                  <a:lnTo>
                    <a:pt x="88775" y="1548977"/>
                  </a:lnTo>
                  <a:lnTo>
                    <a:pt x="111378" y="1578392"/>
                  </a:lnTo>
                  <a:lnTo>
                    <a:pt x="110685" y="1583689"/>
                  </a:lnTo>
                  <a:lnTo>
                    <a:pt x="110344" y="1589000"/>
                  </a:lnTo>
                  <a:lnTo>
                    <a:pt x="82381" y="1613593"/>
                  </a:lnTo>
                  <a:lnTo>
                    <a:pt x="120569" y="1622045"/>
                  </a:lnTo>
                  <a:lnTo>
                    <a:pt x="164922" y="1615523"/>
                  </a:lnTo>
                  <a:lnTo>
                    <a:pt x="166035" y="1615350"/>
                  </a:lnTo>
                  <a:cubicBezTo>
                    <a:pt x="169256" y="1615556"/>
                    <a:pt x="171682" y="1618596"/>
                    <a:pt x="171455" y="1622138"/>
                  </a:cubicBezTo>
                  <a:cubicBezTo>
                    <a:pt x="171227" y="1625681"/>
                    <a:pt x="168433" y="1628385"/>
                    <a:pt x="165212" y="1628179"/>
                  </a:cubicBezTo>
                  <a:lnTo>
                    <a:pt x="164850" y="1628073"/>
                  </a:lnTo>
                  <a:lnTo>
                    <a:pt x="164841" y="1628212"/>
                  </a:lnTo>
                  <a:lnTo>
                    <a:pt x="124279" y="1638546"/>
                  </a:lnTo>
                  <a:lnTo>
                    <a:pt x="124226" y="1639362"/>
                  </a:lnTo>
                  <a:lnTo>
                    <a:pt x="163136" y="1654794"/>
                  </a:lnTo>
                  <a:lnTo>
                    <a:pt x="163125" y="1654963"/>
                  </a:lnTo>
                  <a:lnTo>
                    <a:pt x="163498" y="1654905"/>
                  </a:lnTo>
                  <a:cubicBezTo>
                    <a:pt x="166718" y="1655112"/>
                    <a:pt x="169145" y="1658151"/>
                    <a:pt x="168917" y="1661694"/>
                  </a:cubicBezTo>
                  <a:cubicBezTo>
                    <a:pt x="168690" y="1665236"/>
                    <a:pt x="165895" y="1667941"/>
                    <a:pt x="162675" y="1667734"/>
                  </a:cubicBezTo>
                  <a:cubicBezTo>
                    <a:pt x="161870" y="1667682"/>
                    <a:pt x="161114" y="1667454"/>
                    <a:pt x="160437" y="1667084"/>
                  </a:cubicBezTo>
                  <a:lnTo>
                    <a:pt x="160400" y="1667053"/>
                  </a:lnTo>
                  <a:lnTo>
                    <a:pt x="118438" y="1655253"/>
                  </a:lnTo>
                  <a:lnTo>
                    <a:pt x="79585" y="1658748"/>
                  </a:lnTo>
                  <a:lnTo>
                    <a:pt x="104084" y="1686605"/>
                  </a:lnTo>
                  <a:lnTo>
                    <a:pt x="103853" y="1690207"/>
                  </a:lnTo>
                  <a:lnTo>
                    <a:pt x="103852" y="1693810"/>
                  </a:lnTo>
                  <a:lnTo>
                    <a:pt x="77520" y="1720142"/>
                  </a:lnTo>
                  <a:lnTo>
                    <a:pt x="116171" y="1726133"/>
                  </a:lnTo>
                  <a:lnTo>
                    <a:pt x="160016" y="1716784"/>
                  </a:lnTo>
                  <a:lnTo>
                    <a:pt x="161115" y="1716540"/>
                  </a:lnTo>
                  <a:cubicBezTo>
                    <a:pt x="164343" y="1716540"/>
                    <a:pt x="166959" y="1719418"/>
                    <a:pt x="166959" y="1722967"/>
                  </a:cubicBezTo>
                  <a:cubicBezTo>
                    <a:pt x="166959" y="1726518"/>
                    <a:pt x="164342" y="1729395"/>
                    <a:pt x="161116" y="1729395"/>
                  </a:cubicBezTo>
                  <a:lnTo>
                    <a:pt x="160747" y="1729313"/>
                  </a:lnTo>
                  <a:lnTo>
                    <a:pt x="160747" y="1729452"/>
                  </a:lnTo>
                  <a:lnTo>
                    <a:pt x="120930" y="1742362"/>
                  </a:lnTo>
                  <a:lnTo>
                    <a:pt x="120930" y="1743179"/>
                  </a:lnTo>
                  <a:lnTo>
                    <a:pt x="160747" y="1756089"/>
                  </a:lnTo>
                  <a:lnTo>
                    <a:pt x="160747" y="1756259"/>
                  </a:lnTo>
                  <a:lnTo>
                    <a:pt x="161116" y="1756177"/>
                  </a:lnTo>
                  <a:cubicBezTo>
                    <a:pt x="164343" y="1756177"/>
                    <a:pt x="166958" y="1759055"/>
                    <a:pt x="166959" y="1762604"/>
                  </a:cubicBezTo>
                  <a:cubicBezTo>
                    <a:pt x="166959" y="1766154"/>
                    <a:pt x="164343" y="1769032"/>
                    <a:pt x="161115" y="1769032"/>
                  </a:cubicBezTo>
                  <a:cubicBezTo>
                    <a:pt x="160309" y="1769032"/>
                    <a:pt x="159540" y="1768852"/>
                    <a:pt x="158841" y="1768527"/>
                  </a:cubicBezTo>
                  <a:lnTo>
                    <a:pt x="158803" y="1768498"/>
                  </a:lnTo>
                  <a:lnTo>
                    <a:pt x="116171" y="1759408"/>
                  </a:lnTo>
                  <a:lnTo>
                    <a:pt x="77621" y="1765383"/>
                  </a:lnTo>
                  <a:lnTo>
                    <a:pt x="103852" y="1791615"/>
                  </a:lnTo>
                  <a:lnTo>
                    <a:pt x="103852" y="1796938"/>
                  </a:lnTo>
                  <a:lnTo>
                    <a:pt x="104206" y="1802267"/>
                  </a:lnTo>
                  <a:lnTo>
                    <a:pt x="79672" y="1830282"/>
                  </a:lnTo>
                  <a:lnTo>
                    <a:pt x="118634" y="1833705"/>
                  </a:lnTo>
                  <a:lnTo>
                    <a:pt x="161765" y="1821478"/>
                  </a:lnTo>
                  <a:lnTo>
                    <a:pt x="162846" y="1821161"/>
                  </a:lnTo>
                  <a:cubicBezTo>
                    <a:pt x="166066" y="1820948"/>
                    <a:pt x="168867" y="1823647"/>
                    <a:pt x="169102" y="1827189"/>
                  </a:cubicBezTo>
                  <a:cubicBezTo>
                    <a:pt x="169336" y="1830731"/>
                    <a:pt x="166916" y="1833775"/>
                    <a:pt x="163696" y="1833988"/>
                  </a:cubicBezTo>
                  <a:lnTo>
                    <a:pt x="163323" y="1833931"/>
                  </a:lnTo>
                  <a:lnTo>
                    <a:pt x="163332" y="1834070"/>
                  </a:lnTo>
                  <a:lnTo>
                    <a:pt x="124456" y="1849584"/>
                  </a:lnTo>
                  <a:lnTo>
                    <a:pt x="124509" y="1850399"/>
                  </a:lnTo>
                  <a:lnTo>
                    <a:pt x="165093" y="1860648"/>
                  </a:lnTo>
                  <a:lnTo>
                    <a:pt x="165104" y="1860818"/>
                  </a:lnTo>
                  <a:lnTo>
                    <a:pt x="165466" y="1860712"/>
                  </a:lnTo>
                  <a:cubicBezTo>
                    <a:pt x="168687" y="1860498"/>
                    <a:pt x="171487" y="1863197"/>
                    <a:pt x="171722" y="1866739"/>
                  </a:cubicBezTo>
                  <a:cubicBezTo>
                    <a:pt x="171957" y="1870281"/>
                    <a:pt x="169537" y="1873325"/>
                    <a:pt x="166316" y="1873539"/>
                  </a:cubicBezTo>
                  <a:cubicBezTo>
                    <a:pt x="165511" y="1873592"/>
                    <a:pt x="164733" y="1873463"/>
                    <a:pt x="164014" y="1873185"/>
                  </a:cubicBezTo>
                  <a:lnTo>
                    <a:pt x="163973" y="1873159"/>
                  </a:lnTo>
                  <a:lnTo>
                    <a:pt x="120834" y="1866908"/>
                  </a:lnTo>
                  <a:lnTo>
                    <a:pt x="82764" y="1875418"/>
                  </a:lnTo>
                  <a:lnTo>
                    <a:pt x="110672" y="1899857"/>
                  </a:lnTo>
                  <a:lnTo>
                    <a:pt x="110985" y="1904584"/>
                  </a:lnTo>
                  <a:lnTo>
                    <a:pt x="111603" y="1909253"/>
                  </a:lnTo>
                  <a:lnTo>
                    <a:pt x="88953" y="1938812"/>
                  </a:lnTo>
                  <a:lnTo>
                    <a:pt x="128056" y="1939680"/>
                  </a:lnTo>
                  <a:lnTo>
                    <a:pt x="170295" y="1924660"/>
                  </a:lnTo>
                  <a:lnTo>
                    <a:pt x="171353" y="1924273"/>
                  </a:lnTo>
                  <a:cubicBezTo>
                    <a:pt x="174553" y="1923850"/>
                    <a:pt x="177524" y="1926360"/>
                    <a:pt x="177989" y="1929879"/>
                  </a:cubicBezTo>
                  <a:cubicBezTo>
                    <a:pt x="178455" y="1933398"/>
                    <a:pt x="176239" y="1936594"/>
                    <a:pt x="173040" y="1937017"/>
                  </a:cubicBezTo>
                  <a:lnTo>
                    <a:pt x="172664" y="1936985"/>
                  </a:lnTo>
                  <a:lnTo>
                    <a:pt x="172682" y="1937123"/>
                  </a:lnTo>
                  <a:lnTo>
                    <a:pt x="134903" y="1955145"/>
                  </a:lnTo>
                  <a:lnTo>
                    <a:pt x="135010" y="1955955"/>
                  </a:lnTo>
                  <a:lnTo>
                    <a:pt x="176177" y="1963529"/>
                  </a:lnTo>
                  <a:lnTo>
                    <a:pt x="176199" y="1963697"/>
                  </a:lnTo>
                  <a:lnTo>
                    <a:pt x="176553" y="1963568"/>
                  </a:lnTo>
                  <a:cubicBezTo>
                    <a:pt x="179753" y="1963144"/>
                    <a:pt x="182724" y="1965654"/>
                    <a:pt x="183190" y="1969173"/>
                  </a:cubicBezTo>
                  <a:cubicBezTo>
                    <a:pt x="183655" y="1972692"/>
                    <a:pt x="181439" y="1975888"/>
                    <a:pt x="178240" y="1976312"/>
                  </a:cubicBezTo>
                  <a:cubicBezTo>
                    <a:pt x="177441" y="1976418"/>
                    <a:pt x="176655" y="1976340"/>
                    <a:pt x="175919" y="1976109"/>
                  </a:cubicBezTo>
                  <a:lnTo>
                    <a:pt x="175877" y="1976086"/>
                  </a:lnTo>
                  <a:lnTo>
                    <a:pt x="132421" y="1972668"/>
                  </a:lnTo>
                  <a:lnTo>
                    <a:pt x="94989" y="1983649"/>
                  </a:lnTo>
                  <a:lnTo>
                    <a:pt x="124435" y="2006212"/>
                  </a:lnTo>
                  <a:lnTo>
                    <a:pt x="125134" y="2011491"/>
                  </a:lnTo>
                  <a:lnTo>
                    <a:pt x="126182" y="2016726"/>
                  </a:lnTo>
                  <a:lnTo>
                    <a:pt x="105537" y="2047718"/>
                  </a:lnTo>
                  <a:lnTo>
                    <a:pt x="144611" y="2045999"/>
                  </a:lnTo>
                  <a:lnTo>
                    <a:pt x="185765" y="2028219"/>
                  </a:lnTo>
                  <a:lnTo>
                    <a:pt x="186795" y="2027763"/>
                  </a:lnTo>
                  <a:cubicBezTo>
                    <a:pt x="189960" y="2027129"/>
                    <a:pt x="193090" y="2029437"/>
                    <a:pt x="193787" y="2032918"/>
                  </a:cubicBezTo>
                  <a:cubicBezTo>
                    <a:pt x="194484" y="2036398"/>
                    <a:pt x="192485" y="2039734"/>
                    <a:pt x="189320" y="2040368"/>
                  </a:cubicBezTo>
                  <a:lnTo>
                    <a:pt x="188944" y="2040360"/>
                  </a:lnTo>
                  <a:lnTo>
                    <a:pt x="188971" y="2040496"/>
                  </a:lnTo>
                  <a:lnTo>
                    <a:pt x="152466" y="2060977"/>
                  </a:lnTo>
                  <a:lnTo>
                    <a:pt x="152626" y="2061778"/>
                  </a:lnTo>
                  <a:lnTo>
                    <a:pt x="194204" y="2066614"/>
                  </a:lnTo>
                  <a:lnTo>
                    <a:pt x="194237" y="2066780"/>
                  </a:lnTo>
                  <a:lnTo>
                    <a:pt x="194582" y="2066628"/>
                  </a:lnTo>
                  <a:cubicBezTo>
                    <a:pt x="197746" y="2065994"/>
                    <a:pt x="200876" y="2068301"/>
                    <a:pt x="201574" y="2071782"/>
                  </a:cubicBezTo>
                  <a:cubicBezTo>
                    <a:pt x="202271" y="2075263"/>
                    <a:pt x="200272" y="2078598"/>
                    <a:pt x="197107" y="2079232"/>
                  </a:cubicBezTo>
                  <a:cubicBezTo>
                    <a:pt x="196317" y="2079391"/>
                    <a:pt x="195528" y="2079366"/>
                    <a:pt x="194778" y="2079184"/>
                  </a:cubicBezTo>
                  <a:lnTo>
                    <a:pt x="194735" y="2079163"/>
                  </a:lnTo>
                  <a:lnTo>
                    <a:pt x="151148" y="2078626"/>
                  </a:lnTo>
                  <a:lnTo>
                    <a:pt x="114524" y="2092058"/>
                  </a:lnTo>
                  <a:lnTo>
                    <a:pt x="145397" y="2112624"/>
                  </a:lnTo>
                  <a:lnTo>
                    <a:pt x="146107" y="2116170"/>
                  </a:lnTo>
                  <a:lnTo>
                    <a:pt x="147038" y="2119644"/>
                  </a:lnTo>
                  <a:lnTo>
                    <a:pt x="128419" y="2151895"/>
                  </a:lnTo>
                  <a:lnTo>
                    <a:pt x="167303" y="2147678"/>
                  </a:lnTo>
                  <a:lnTo>
                    <a:pt x="207234" y="2127300"/>
                  </a:lnTo>
                  <a:lnTo>
                    <a:pt x="208234" y="2126780"/>
                  </a:lnTo>
                  <a:cubicBezTo>
                    <a:pt x="211351" y="2125944"/>
                    <a:pt x="214622" y="2128047"/>
                    <a:pt x="215541" y="2131476"/>
                  </a:cubicBezTo>
                  <a:cubicBezTo>
                    <a:pt x="216459" y="2134904"/>
                    <a:pt x="214678" y="2138361"/>
                    <a:pt x="211561" y="2139197"/>
                  </a:cubicBezTo>
                  <a:lnTo>
                    <a:pt x="211184" y="2139213"/>
                  </a:lnTo>
                  <a:lnTo>
                    <a:pt x="211220" y="2139347"/>
                  </a:lnTo>
                  <a:lnTo>
                    <a:pt x="176100" y="2162122"/>
                  </a:lnTo>
                  <a:lnTo>
                    <a:pt x="176312" y="2162912"/>
                  </a:lnTo>
                  <a:lnTo>
                    <a:pt x="218114" y="2165076"/>
                  </a:lnTo>
                  <a:lnTo>
                    <a:pt x="218158" y="2165240"/>
                  </a:lnTo>
                  <a:lnTo>
                    <a:pt x="218492" y="2165066"/>
                  </a:lnTo>
                  <a:cubicBezTo>
                    <a:pt x="221609" y="2164230"/>
                    <a:pt x="224881" y="2166333"/>
                    <a:pt x="225800" y="2169762"/>
                  </a:cubicBezTo>
                  <a:cubicBezTo>
                    <a:pt x="226719" y="2173191"/>
                    <a:pt x="224936" y="2176648"/>
                    <a:pt x="221819" y="2177483"/>
                  </a:cubicBezTo>
                  <a:cubicBezTo>
                    <a:pt x="221040" y="2177692"/>
                    <a:pt x="220251" y="2177717"/>
                    <a:pt x="219492" y="2177583"/>
                  </a:cubicBezTo>
                  <a:lnTo>
                    <a:pt x="219447" y="2177566"/>
                  </a:lnTo>
                  <a:lnTo>
                    <a:pt x="175916" y="2179820"/>
                  </a:lnTo>
                  <a:lnTo>
                    <a:pt x="140226" y="2195569"/>
                  </a:lnTo>
                  <a:lnTo>
                    <a:pt x="172352" y="2214117"/>
                  </a:lnTo>
                  <a:lnTo>
                    <a:pt x="173731" y="2219264"/>
                  </a:lnTo>
                  <a:lnTo>
                    <a:pt x="175450" y="2224315"/>
                  </a:lnTo>
                  <a:lnTo>
                    <a:pt x="159003" y="2257726"/>
                  </a:lnTo>
                  <a:lnTo>
                    <a:pt x="197524" y="2250947"/>
                  </a:lnTo>
                  <a:lnTo>
                    <a:pt x="236020" y="2227974"/>
                  </a:lnTo>
                  <a:lnTo>
                    <a:pt x="236983" y="2227388"/>
                  </a:lnTo>
                  <a:cubicBezTo>
                    <a:pt x="240038" y="2226349"/>
                    <a:pt x="243442" y="2228231"/>
                    <a:pt x="244585" y="2231591"/>
                  </a:cubicBezTo>
                  <a:cubicBezTo>
                    <a:pt x="245728" y="2234952"/>
                    <a:pt x="244178" y="2238519"/>
                    <a:pt x="241123" y="2239558"/>
                  </a:cubicBezTo>
                  <a:lnTo>
                    <a:pt x="240748" y="2239600"/>
                  </a:lnTo>
                  <a:lnTo>
                    <a:pt x="240793" y="2239731"/>
                  </a:lnTo>
                  <a:lnTo>
                    <a:pt x="207257" y="2264779"/>
                  </a:lnTo>
                  <a:lnTo>
                    <a:pt x="207520" y="2265552"/>
                  </a:lnTo>
                  <a:lnTo>
                    <a:pt x="249373" y="2264948"/>
                  </a:lnTo>
                  <a:lnTo>
                    <a:pt x="249428" y="2265109"/>
                  </a:lnTo>
                  <a:lnTo>
                    <a:pt x="249750" y="2264913"/>
                  </a:lnTo>
                  <a:cubicBezTo>
                    <a:pt x="252806" y="2263873"/>
                    <a:pt x="256209" y="2265755"/>
                    <a:pt x="257353" y="2269116"/>
                  </a:cubicBezTo>
                  <a:cubicBezTo>
                    <a:pt x="258496" y="2272476"/>
                    <a:pt x="256946" y="2276044"/>
                    <a:pt x="253891" y="2277083"/>
                  </a:cubicBezTo>
                  <a:cubicBezTo>
                    <a:pt x="253128" y="2277343"/>
                    <a:pt x="252342" y="2277420"/>
                    <a:pt x="251575" y="2277337"/>
                  </a:cubicBezTo>
                  <a:lnTo>
                    <a:pt x="251529" y="2277323"/>
                  </a:lnTo>
                  <a:lnTo>
                    <a:pt x="208242" y="2282449"/>
                  </a:lnTo>
                  <a:lnTo>
                    <a:pt x="173672" y="2300523"/>
                  </a:lnTo>
                  <a:lnTo>
                    <a:pt x="206954" y="2316907"/>
                  </a:lnTo>
                  <a:lnTo>
                    <a:pt x="208478" y="2321384"/>
                  </a:lnTo>
                  <a:lnTo>
                    <a:pt x="210285" y="2325740"/>
                  </a:lnTo>
                  <a:lnTo>
                    <a:pt x="196058" y="2360154"/>
                  </a:lnTo>
                  <a:lnTo>
                    <a:pt x="234053" y="2350872"/>
                  </a:lnTo>
                  <a:lnTo>
                    <a:pt x="270966" y="2325431"/>
                  </a:lnTo>
                  <a:lnTo>
                    <a:pt x="271887" y="2324784"/>
                  </a:lnTo>
                  <a:cubicBezTo>
                    <a:pt x="274868" y="2323547"/>
                    <a:pt x="278388" y="2325202"/>
                    <a:pt x="279748" y="2328481"/>
                  </a:cubicBezTo>
                  <a:cubicBezTo>
                    <a:pt x="281109" y="2331760"/>
                    <a:pt x="279796" y="2335420"/>
                    <a:pt x="276815" y="2336657"/>
                  </a:cubicBezTo>
                  <a:lnTo>
                    <a:pt x="276444" y="2336723"/>
                  </a:lnTo>
                  <a:lnTo>
                    <a:pt x="276497" y="2336851"/>
                  </a:lnTo>
                  <a:lnTo>
                    <a:pt x="244669" y="2364037"/>
                  </a:lnTo>
                  <a:lnTo>
                    <a:pt x="244983" y="2364792"/>
                  </a:lnTo>
                  <a:lnTo>
                    <a:pt x="286707" y="2361453"/>
                  </a:lnTo>
                  <a:lnTo>
                    <a:pt x="286772" y="2361610"/>
                  </a:lnTo>
                  <a:lnTo>
                    <a:pt x="287081" y="2361393"/>
                  </a:lnTo>
                  <a:cubicBezTo>
                    <a:pt x="290061" y="2360156"/>
                    <a:pt x="293581" y="2361812"/>
                    <a:pt x="294942" y="2365090"/>
                  </a:cubicBezTo>
                  <a:cubicBezTo>
                    <a:pt x="296302" y="2368369"/>
                    <a:pt x="294989" y="2372030"/>
                    <a:pt x="292008" y="2373267"/>
                  </a:cubicBezTo>
                  <a:cubicBezTo>
                    <a:pt x="291263" y="2373576"/>
                    <a:pt x="290485" y="2373705"/>
                    <a:pt x="289714" y="2373672"/>
                  </a:cubicBezTo>
                  <a:lnTo>
                    <a:pt x="289667" y="2373660"/>
                  </a:lnTo>
                  <a:lnTo>
                    <a:pt x="246808" y="2381606"/>
                  </a:lnTo>
                  <a:lnTo>
                    <a:pt x="213493" y="2401901"/>
                  </a:lnTo>
                  <a:lnTo>
                    <a:pt x="247775" y="2416074"/>
                  </a:lnTo>
                  <a:lnTo>
                    <a:pt x="249820" y="2421000"/>
                  </a:lnTo>
                  <a:lnTo>
                    <a:pt x="252184" y="2425778"/>
                  </a:lnTo>
                  <a:lnTo>
                    <a:pt x="240263" y="2461058"/>
                  </a:lnTo>
                  <a:lnTo>
                    <a:pt x="277561" y="2449284"/>
                  </a:lnTo>
                  <a:lnTo>
                    <a:pt x="312711" y="2421458"/>
                  </a:lnTo>
                  <a:lnTo>
                    <a:pt x="313588" y="2420752"/>
                  </a:lnTo>
                  <a:cubicBezTo>
                    <a:pt x="316480" y="2419321"/>
                    <a:pt x="320102" y="2420740"/>
                    <a:pt x="321676" y="2423921"/>
                  </a:cubicBezTo>
                  <a:cubicBezTo>
                    <a:pt x="323250" y="2427103"/>
                    <a:pt x="322182" y="2430842"/>
                    <a:pt x="319290" y="2432273"/>
                  </a:cubicBezTo>
                  <a:lnTo>
                    <a:pt x="318924" y="2432364"/>
                  </a:lnTo>
                  <a:lnTo>
                    <a:pt x="318985" y="2432488"/>
                  </a:lnTo>
                  <a:lnTo>
                    <a:pt x="289024" y="2461719"/>
                  </a:lnTo>
                  <a:lnTo>
                    <a:pt x="289387" y="2462451"/>
                  </a:lnTo>
                  <a:lnTo>
                    <a:pt x="330799" y="2456361"/>
                  </a:lnTo>
                  <a:lnTo>
                    <a:pt x="330875" y="2456514"/>
                  </a:lnTo>
                  <a:lnTo>
                    <a:pt x="331169" y="2456277"/>
                  </a:lnTo>
                  <a:cubicBezTo>
                    <a:pt x="334061" y="2454846"/>
                    <a:pt x="337682" y="2456264"/>
                    <a:pt x="339256" y="2459446"/>
                  </a:cubicBezTo>
                  <a:cubicBezTo>
                    <a:pt x="340831" y="2462627"/>
                    <a:pt x="339763" y="2466367"/>
                    <a:pt x="336871" y="2467798"/>
                  </a:cubicBezTo>
                  <a:cubicBezTo>
                    <a:pt x="336148" y="2468156"/>
                    <a:pt x="335379" y="2468336"/>
                    <a:pt x="334608" y="2468354"/>
                  </a:cubicBezTo>
                  <a:lnTo>
                    <a:pt x="334561" y="2468346"/>
                  </a:lnTo>
                  <a:lnTo>
                    <a:pt x="292320" y="2479108"/>
                  </a:lnTo>
                  <a:lnTo>
                    <a:pt x="260420" y="2501561"/>
                  </a:lnTo>
                  <a:lnTo>
                    <a:pt x="295564" y="2513436"/>
                  </a:lnTo>
                  <a:lnTo>
                    <a:pt x="297163" y="2516667"/>
                  </a:lnTo>
                  <a:lnTo>
                    <a:pt x="298967" y="2519792"/>
                  </a:lnTo>
                  <a:lnTo>
                    <a:pt x="289329" y="2555762"/>
                  </a:lnTo>
                  <a:lnTo>
                    <a:pt x="325797" y="2541625"/>
                  </a:lnTo>
                  <a:lnTo>
                    <a:pt x="359093" y="2511606"/>
                  </a:lnTo>
                  <a:lnTo>
                    <a:pt x="359924" y="2510845"/>
                  </a:lnTo>
                  <a:cubicBezTo>
                    <a:pt x="362718" y="2509231"/>
                    <a:pt x="366423" y="2510415"/>
                    <a:pt x="368198" y="2513490"/>
                  </a:cubicBezTo>
                  <a:cubicBezTo>
                    <a:pt x="369973" y="2516564"/>
                    <a:pt x="369146" y="2520364"/>
                    <a:pt x="366351" y="2521978"/>
                  </a:cubicBezTo>
                  <a:lnTo>
                    <a:pt x="365991" y="2522091"/>
                  </a:lnTo>
                  <a:lnTo>
                    <a:pt x="366061" y="2522212"/>
                  </a:lnTo>
                  <a:lnTo>
                    <a:pt x="338033" y="2553300"/>
                  </a:lnTo>
                  <a:lnTo>
                    <a:pt x="338441" y="2554008"/>
                  </a:lnTo>
                  <a:lnTo>
                    <a:pt x="379379" y="2545279"/>
                  </a:lnTo>
                  <a:lnTo>
                    <a:pt x="379464" y="2545426"/>
                  </a:lnTo>
                  <a:lnTo>
                    <a:pt x="379742" y="2545172"/>
                  </a:lnTo>
                  <a:cubicBezTo>
                    <a:pt x="382537" y="2543558"/>
                    <a:pt x="386241" y="2544742"/>
                    <a:pt x="388016" y="2547816"/>
                  </a:cubicBezTo>
                  <a:cubicBezTo>
                    <a:pt x="389791" y="2550891"/>
                    <a:pt x="388964" y="2554691"/>
                    <a:pt x="386170" y="2556304"/>
                  </a:cubicBezTo>
                  <a:cubicBezTo>
                    <a:pt x="385471" y="2556708"/>
                    <a:pt x="384715" y="2556936"/>
                    <a:pt x="383947" y="2557004"/>
                  </a:cubicBezTo>
                  <a:lnTo>
                    <a:pt x="383900" y="2556999"/>
                  </a:lnTo>
                  <a:lnTo>
                    <a:pt x="342434" y="2570442"/>
                  </a:lnTo>
                  <a:lnTo>
                    <a:pt x="312037" y="2594892"/>
                  </a:lnTo>
                  <a:lnTo>
                    <a:pt x="347870" y="2604493"/>
                  </a:lnTo>
                  <a:lnTo>
                    <a:pt x="350537" y="2609114"/>
                  </a:lnTo>
                  <a:lnTo>
                    <a:pt x="353501" y="2613542"/>
                  </a:lnTo>
                  <a:lnTo>
                    <a:pt x="346262" y="2650071"/>
                  </a:lnTo>
                  <a:lnTo>
                    <a:pt x="381715" y="2633553"/>
                  </a:lnTo>
                  <a:lnTo>
                    <a:pt x="412955" y="2601399"/>
                  </a:lnTo>
                  <a:lnTo>
                    <a:pt x="413733" y="2600585"/>
                  </a:lnTo>
                  <a:cubicBezTo>
                    <a:pt x="416414" y="2598790"/>
                    <a:pt x="420189" y="2599727"/>
                    <a:pt x="422163" y="2602677"/>
                  </a:cubicBezTo>
                  <a:cubicBezTo>
                    <a:pt x="424138" y="2605627"/>
                    <a:pt x="423564" y="2609474"/>
                    <a:pt x="420882" y="2611268"/>
                  </a:cubicBezTo>
                  <a:lnTo>
                    <a:pt x="420531" y="2611405"/>
                  </a:lnTo>
                  <a:lnTo>
                    <a:pt x="420608" y="2611521"/>
                  </a:lnTo>
                  <a:lnTo>
                    <a:pt x="394697" y="2644394"/>
                  </a:lnTo>
                  <a:lnTo>
                    <a:pt x="395151" y="2645074"/>
                  </a:lnTo>
                  <a:lnTo>
                    <a:pt x="435422" y="2633657"/>
                  </a:lnTo>
                  <a:lnTo>
                    <a:pt x="435516" y="2633799"/>
                  </a:lnTo>
                  <a:lnTo>
                    <a:pt x="435777" y="2633526"/>
                  </a:lnTo>
                  <a:cubicBezTo>
                    <a:pt x="438459" y="2631731"/>
                    <a:pt x="442234" y="2632668"/>
                    <a:pt x="444208" y="2635618"/>
                  </a:cubicBezTo>
                  <a:cubicBezTo>
                    <a:pt x="446182" y="2638568"/>
                    <a:pt x="445608" y="2642415"/>
                    <a:pt x="442927" y="2644210"/>
                  </a:cubicBezTo>
                  <a:cubicBezTo>
                    <a:pt x="442256" y="2644658"/>
                    <a:pt x="441517" y="2644936"/>
                    <a:pt x="440755" y="2645055"/>
                  </a:cubicBezTo>
                  <a:lnTo>
                    <a:pt x="440707" y="2645052"/>
                  </a:lnTo>
                  <a:lnTo>
                    <a:pt x="400222" y="2661208"/>
                  </a:lnTo>
                  <a:lnTo>
                    <a:pt x="371507" y="2687613"/>
                  </a:lnTo>
                  <a:lnTo>
                    <a:pt x="407896" y="2694825"/>
                  </a:lnTo>
                  <a:lnTo>
                    <a:pt x="410527" y="2698756"/>
                  </a:lnTo>
                  <a:lnTo>
                    <a:pt x="413400" y="2702496"/>
                  </a:lnTo>
                  <a:lnTo>
                    <a:pt x="408565" y="2739420"/>
                  </a:lnTo>
                  <a:lnTo>
                    <a:pt x="442863" y="2720620"/>
                  </a:lnTo>
                  <a:lnTo>
                    <a:pt x="471933" y="2686492"/>
                  </a:lnTo>
                  <a:lnTo>
                    <a:pt x="472656" y="2685629"/>
                  </a:lnTo>
                  <a:cubicBezTo>
                    <a:pt x="475215" y="2683663"/>
                    <a:pt x="479043" y="2684351"/>
                    <a:pt x="481206" y="2687165"/>
                  </a:cubicBezTo>
                  <a:cubicBezTo>
                    <a:pt x="483369" y="2689980"/>
                    <a:pt x="483048" y="2693856"/>
                    <a:pt x="480489" y="2695822"/>
                  </a:cubicBezTo>
                  <a:lnTo>
                    <a:pt x="480147" y="2695982"/>
                  </a:lnTo>
                  <a:lnTo>
                    <a:pt x="480232" y="2696092"/>
                  </a:lnTo>
                  <a:lnTo>
                    <a:pt x="456525" y="2730589"/>
                  </a:lnTo>
                  <a:lnTo>
                    <a:pt x="457023" y="2731237"/>
                  </a:lnTo>
                  <a:lnTo>
                    <a:pt x="496461" y="2717213"/>
                  </a:lnTo>
                  <a:lnTo>
                    <a:pt x="496565" y="2717348"/>
                  </a:lnTo>
                  <a:lnTo>
                    <a:pt x="496807" y="2717059"/>
                  </a:lnTo>
                  <a:cubicBezTo>
                    <a:pt x="499366" y="2715092"/>
                    <a:pt x="503193" y="2715780"/>
                    <a:pt x="505357" y="2718595"/>
                  </a:cubicBezTo>
                  <a:cubicBezTo>
                    <a:pt x="507519" y="2721410"/>
                    <a:pt x="507198" y="2725286"/>
                    <a:pt x="504640" y="2727252"/>
                  </a:cubicBezTo>
                  <a:cubicBezTo>
                    <a:pt x="504000" y="2727743"/>
                    <a:pt x="503281" y="2728069"/>
                    <a:pt x="502529" y="2728237"/>
                  </a:cubicBezTo>
                  <a:lnTo>
                    <a:pt x="502480" y="2728238"/>
                  </a:lnTo>
                  <a:lnTo>
                    <a:pt x="463138" y="2747006"/>
                  </a:lnTo>
                  <a:lnTo>
                    <a:pt x="436211" y="2775232"/>
                  </a:lnTo>
                  <a:lnTo>
                    <a:pt x="472993" y="2780049"/>
                  </a:lnTo>
                  <a:lnTo>
                    <a:pt x="476242" y="2784277"/>
                  </a:lnTo>
                  <a:lnTo>
                    <a:pt x="479763" y="2788280"/>
                  </a:lnTo>
                  <a:lnTo>
                    <a:pt x="477379" y="2825443"/>
                  </a:lnTo>
                  <a:lnTo>
                    <a:pt x="510359" y="2804417"/>
                  </a:lnTo>
                  <a:lnTo>
                    <a:pt x="537109" y="2768442"/>
                  </a:lnTo>
                  <a:lnTo>
                    <a:pt x="537774" y="2767533"/>
                  </a:lnTo>
                  <a:cubicBezTo>
                    <a:pt x="540197" y="2765402"/>
                    <a:pt x="544062" y="2765835"/>
                    <a:pt x="546406" y="2768500"/>
                  </a:cubicBezTo>
                  <a:cubicBezTo>
                    <a:pt x="548751" y="2771166"/>
                    <a:pt x="548686" y="2775055"/>
                    <a:pt x="546263" y="2777186"/>
                  </a:cubicBezTo>
                  <a:lnTo>
                    <a:pt x="545933" y="2777368"/>
                  </a:lnTo>
                  <a:lnTo>
                    <a:pt x="546024" y="2777472"/>
                  </a:lnTo>
                  <a:lnTo>
                    <a:pt x="524650" y="2813461"/>
                  </a:lnTo>
                  <a:lnTo>
                    <a:pt x="525190" y="2814075"/>
                  </a:lnTo>
                  <a:lnTo>
                    <a:pt x="563615" y="2797474"/>
                  </a:lnTo>
                  <a:lnTo>
                    <a:pt x="563727" y="2797602"/>
                  </a:lnTo>
                  <a:lnTo>
                    <a:pt x="563950" y="2797297"/>
                  </a:lnTo>
                  <a:cubicBezTo>
                    <a:pt x="566373" y="2795166"/>
                    <a:pt x="570238" y="2795599"/>
                    <a:pt x="572582" y="2798265"/>
                  </a:cubicBezTo>
                  <a:cubicBezTo>
                    <a:pt x="574926" y="2800931"/>
                    <a:pt x="574863" y="2804819"/>
                    <a:pt x="572439" y="2806950"/>
                  </a:cubicBezTo>
                  <a:cubicBezTo>
                    <a:pt x="571834" y="2807483"/>
                    <a:pt x="571138" y="2807856"/>
                    <a:pt x="570398" y="2808073"/>
                  </a:cubicBezTo>
                  <a:lnTo>
                    <a:pt x="570350" y="2808077"/>
                  </a:lnTo>
                  <a:lnTo>
                    <a:pt x="532334" y="2829405"/>
                  </a:lnTo>
                  <a:lnTo>
                    <a:pt x="507332" y="2859349"/>
                  </a:lnTo>
                  <a:lnTo>
                    <a:pt x="544352" y="2861724"/>
                  </a:lnTo>
                  <a:lnTo>
                    <a:pt x="546734" y="2864432"/>
                  </a:lnTo>
                  <a:lnTo>
                    <a:pt x="549284" y="2866982"/>
                  </a:lnTo>
                  <a:lnTo>
                    <a:pt x="549284" y="2904222"/>
                  </a:lnTo>
                  <a:lnTo>
                    <a:pt x="580851" y="2881128"/>
                  </a:lnTo>
                  <a:lnTo>
                    <a:pt x="605243" y="2843514"/>
                  </a:lnTo>
                  <a:lnTo>
                    <a:pt x="605848" y="2842564"/>
                  </a:lnTo>
                  <a:cubicBezTo>
                    <a:pt x="608130" y="2840282"/>
                    <a:pt x="612015" y="2840467"/>
                    <a:pt x="614525" y="2842977"/>
                  </a:cubicBezTo>
                  <a:cubicBezTo>
                    <a:pt x="617035" y="2845488"/>
                    <a:pt x="617220" y="2849372"/>
                    <a:pt x="614938" y="2851654"/>
                  </a:cubicBezTo>
                  <a:lnTo>
                    <a:pt x="614620" y="2851857"/>
                  </a:lnTo>
                  <a:lnTo>
                    <a:pt x="614718" y="2851955"/>
                  </a:lnTo>
                  <a:lnTo>
                    <a:pt x="595691" y="2889238"/>
                  </a:lnTo>
                  <a:lnTo>
                    <a:pt x="596269" y="2889816"/>
                  </a:lnTo>
                  <a:lnTo>
                    <a:pt x="633553" y="2870790"/>
                  </a:lnTo>
                  <a:lnTo>
                    <a:pt x="633673" y="2870910"/>
                  </a:lnTo>
                  <a:lnTo>
                    <a:pt x="633876" y="2870592"/>
                  </a:lnTo>
                  <a:cubicBezTo>
                    <a:pt x="636158" y="2868310"/>
                    <a:pt x="640042" y="2868495"/>
                    <a:pt x="642552" y="2871005"/>
                  </a:cubicBezTo>
                  <a:cubicBezTo>
                    <a:pt x="645063" y="2873515"/>
                    <a:pt x="645248" y="2877400"/>
                    <a:pt x="642966" y="2879682"/>
                  </a:cubicBezTo>
                  <a:cubicBezTo>
                    <a:pt x="642395" y="2880252"/>
                    <a:pt x="641725" y="2880668"/>
                    <a:pt x="641001" y="2880933"/>
                  </a:cubicBezTo>
                  <a:lnTo>
                    <a:pt x="640953" y="2880940"/>
                  </a:lnTo>
                  <a:lnTo>
                    <a:pt x="604380" y="2904657"/>
                  </a:lnTo>
                  <a:lnTo>
                    <a:pt x="581347" y="2936141"/>
                  </a:lnTo>
                  <a:lnTo>
                    <a:pt x="618443" y="2936141"/>
                  </a:lnTo>
                  <a:lnTo>
                    <a:pt x="622211" y="2939909"/>
                  </a:lnTo>
                  <a:lnTo>
                    <a:pt x="626225" y="2943424"/>
                  </a:lnTo>
                  <a:lnTo>
                    <a:pt x="628687" y="2980582"/>
                  </a:lnTo>
                  <a:lnTo>
                    <a:pt x="658657" y="2955451"/>
                  </a:lnTo>
                  <a:lnTo>
                    <a:pt x="680510" y="2916307"/>
                  </a:lnTo>
                  <a:lnTo>
                    <a:pt x="681050" y="2915319"/>
                  </a:lnTo>
                  <a:cubicBezTo>
                    <a:pt x="683176" y="2912891"/>
                    <a:pt x="687065" y="2912819"/>
                    <a:pt x="689735" y="2915158"/>
                  </a:cubicBezTo>
                  <a:cubicBezTo>
                    <a:pt x="692406" y="2917497"/>
                    <a:pt x="692848" y="2921361"/>
                    <a:pt x="690722" y="2923788"/>
                  </a:cubicBezTo>
                  <a:lnTo>
                    <a:pt x="690418" y="2924012"/>
                  </a:lnTo>
                  <a:lnTo>
                    <a:pt x="690522" y="2924103"/>
                  </a:lnTo>
                  <a:lnTo>
                    <a:pt x="674002" y="2962563"/>
                  </a:lnTo>
                  <a:lnTo>
                    <a:pt x="674617" y="2963102"/>
                  </a:lnTo>
                  <a:lnTo>
                    <a:pt x="710561" y="2941652"/>
                  </a:lnTo>
                  <a:lnTo>
                    <a:pt x="710689" y="2941764"/>
                  </a:lnTo>
                  <a:lnTo>
                    <a:pt x="710870" y="2941433"/>
                  </a:lnTo>
                  <a:cubicBezTo>
                    <a:pt x="712996" y="2939005"/>
                    <a:pt x="716884" y="2938933"/>
                    <a:pt x="719555" y="2941271"/>
                  </a:cubicBezTo>
                  <a:cubicBezTo>
                    <a:pt x="722225" y="2943610"/>
                    <a:pt x="722667" y="2947474"/>
                    <a:pt x="720541" y="2949902"/>
                  </a:cubicBezTo>
                  <a:cubicBezTo>
                    <a:pt x="720009" y="2950508"/>
                    <a:pt x="719368" y="2950968"/>
                    <a:pt x="718662" y="2951280"/>
                  </a:cubicBezTo>
                  <a:lnTo>
                    <a:pt x="718615" y="2951290"/>
                  </a:lnTo>
                  <a:lnTo>
                    <a:pt x="683691" y="2977374"/>
                  </a:lnTo>
                  <a:lnTo>
                    <a:pt x="662789" y="3010311"/>
                  </a:lnTo>
                  <a:lnTo>
                    <a:pt x="699804" y="3007858"/>
                  </a:lnTo>
                  <a:lnTo>
                    <a:pt x="703361" y="3010973"/>
                  </a:lnTo>
                  <a:lnTo>
                    <a:pt x="707106" y="3013843"/>
                  </a:lnTo>
                  <a:lnTo>
                    <a:pt x="711991" y="3050760"/>
                  </a:lnTo>
                  <a:lnTo>
                    <a:pt x="740255" y="3023724"/>
                  </a:lnTo>
                  <a:lnTo>
                    <a:pt x="759502" y="2983236"/>
                  </a:lnTo>
                  <a:lnTo>
                    <a:pt x="759977" y="2982214"/>
                  </a:lnTo>
                  <a:cubicBezTo>
                    <a:pt x="761940" y="2979653"/>
                    <a:pt x="765815" y="2979326"/>
                    <a:pt x="768633" y="2981486"/>
                  </a:cubicBezTo>
                  <a:cubicBezTo>
                    <a:pt x="771451" y="2983645"/>
                    <a:pt x="772144" y="2987472"/>
                    <a:pt x="770181" y="2990033"/>
                  </a:cubicBezTo>
                  <a:lnTo>
                    <a:pt x="769892" y="2990276"/>
                  </a:lnTo>
                  <a:lnTo>
                    <a:pt x="770003" y="2990360"/>
                  </a:lnTo>
                  <a:lnTo>
                    <a:pt x="756032" y="3029818"/>
                  </a:lnTo>
                  <a:lnTo>
                    <a:pt x="756681" y="3030315"/>
                  </a:lnTo>
                  <a:lnTo>
                    <a:pt x="791145" y="3006561"/>
                  </a:lnTo>
                  <a:lnTo>
                    <a:pt x="791280" y="3006664"/>
                  </a:lnTo>
                  <a:lnTo>
                    <a:pt x="791439" y="3006322"/>
                  </a:lnTo>
                  <a:cubicBezTo>
                    <a:pt x="793402" y="3003761"/>
                    <a:pt x="797277" y="3003435"/>
                    <a:pt x="800096" y="3005594"/>
                  </a:cubicBezTo>
                  <a:cubicBezTo>
                    <a:pt x="802913" y="3007753"/>
                    <a:pt x="803606" y="3011580"/>
                    <a:pt x="801643" y="3014141"/>
                  </a:cubicBezTo>
                  <a:cubicBezTo>
                    <a:pt x="801153" y="3014781"/>
                    <a:pt x="800543" y="3015282"/>
                    <a:pt x="799859" y="3015639"/>
                  </a:cubicBezTo>
                  <a:lnTo>
                    <a:pt x="799813" y="3015653"/>
                  </a:lnTo>
                  <a:lnTo>
                    <a:pt x="766669" y="3043963"/>
                  </a:lnTo>
                  <a:lnTo>
                    <a:pt x="747964" y="3078197"/>
                  </a:lnTo>
                  <a:lnTo>
                    <a:pt x="784740" y="3073330"/>
                  </a:lnTo>
                  <a:lnTo>
                    <a:pt x="788969" y="3076570"/>
                  </a:lnTo>
                  <a:lnTo>
                    <a:pt x="793411" y="3079529"/>
                  </a:lnTo>
                  <a:lnTo>
                    <a:pt x="800726" y="3116043"/>
                  </a:lnTo>
                  <a:lnTo>
                    <a:pt x="827140" y="3087197"/>
                  </a:lnTo>
                  <a:lnTo>
                    <a:pt x="843668" y="3045524"/>
                  </a:lnTo>
                  <a:lnTo>
                    <a:pt x="844075" y="3044474"/>
                  </a:lnTo>
                  <a:cubicBezTo>
                    <a:pt x="845864" y="3041788"/>
                    <a:pt x="849709" y="3041207"/>
                    <a:pt x="852663" y="3043175"/>
                  </a:cubicBezTo>
                  <a:cubicBezTo>
                    <a:pt x="855618" y="3045143"/>
                    <a:pt x="856562" y="3048915"/>
                    <a:pt x="854773" y="3051601"/>
                  </a:cubicBezTo>
                  <a:lnTo>
                    <a:pt x="854501" y="3051862"/>
                  </a:lnTo>
                  <a:lnTo>
                    <a:pt x="854617" y="3051939"/>
                  </a:lnTo>
                  <a:lnTo>
                    <a:pt x="843285" y="3092234"/>
                  </a:lnTo>
                  <a:lnTo>
                    <a:pt x="843966" y="3092687"/>
                  </a:lnTo>
                  <a:lnTo>
                    <a:pt x="876785" y="3066707"/>
                  </a:lnTo>
                  <a:lnTo>
                    <a:pt x="876926" y="3066801"/>
                  </a:lnTo>
                  <a:lnTo>
                    <a:pt x="877062" y="3066449"/>
                  </a:lnTo>
                  <a:cubicBezTo>
                    <a:pt x="878852" y="3063764"/>
                    <a:pt x="882697" y="3063182"/>
                    <a:pt x="885651" y="3065150"/>
                  </a:cubicBezTo>
                  <a:cubicBezTo>
                    <a:pt x="888606" y="3067118"/>
                    <a:pt x="889550" y="3070891"/>
                    <a:pt x="887761" y="3073576"/>
                  </a:cubicBezTo>
                  <a:cubicBezTo>
                    <a:pt x="887314" y="3074248"/>
                    <a:pt x="886738" y="3074788"/>
                    <a:pt x="886080" y="3075189"/>
                  </a:cubicBezTo>
                  <a:lnTo>
                    <a:pt x="886034" y="3075205"/>
                  </a:lnTo>
                  <a:lnTo>
                    <a:pt x="854834" y="3105646"/>
                  </a:lnTo>
                  <a:lnTo>
                    <a:pt x="838434" y="3141041"/>
                  </a:lnTo>
                  <a:lnTo>
                    <a:pt x="874808" y="3133753"/>
                  </a:lnTo>
                  <a:lnTo>
                    <a:pt x="877809" y="3135753"/>
                  </a:lnTo>
                  <a:lnTo>
                    <a:pt x="880932" y="3137555"/>
                  </a:lnTo>
                  <a:lnTo>
                    <a:pt x="890570" y="3173526"/>
                  </a:lnTo>
                  <a:lnTo>
                    <a:pt x="915083" y="3143049"/>
                  </a:lnTo>
                  <a:lnTo>
                    <a:pt x="928910" y="3100404"/>
                  </a:lnTo>
                  <a:lnTo>
                    <a:pt x="929248" y="3099329"/>
                  </a:lnTo>
                  <a:cubicBezTo>
                    <a:pt x="930862" y="3096535"/>
                    <a:pt x="934662" y="3095708"/>
                    <a:pt x="937736" y="3097483"/>
                  </a:cubicBezTo>
                  <a:cubicBezTo>
                    <a:pt x="940811" y="3099258"/>
                    <a:pt x="941995" y="3102962"/>
                    <a:pt x="940381" y="3105757"/>
                  </a:cubicBezTo>
                  <a:lnTo>
                    <a:pt x="940126" y="3106035"/>
                  </a:lnTo>
                  <a:lnTo>
                    <a:pt x="940247" y="3106104"/>
                  </a:lnTo>
                  <a:lnTo>
                    <a:pt x="931518" y="3147042"/>
                  </a:lnTo>
                  <a:lnTo>
                    <a:pt x="932226" y="3147451"/>
                  </a:lnTo>
                  <a:lnTo>
                    <a:pt x="963314" y="3119423"/>
                  </a:lnTo>
                  <a:lnTo>
                    <a:pt x="963462" y="3119507"/>
                  </a:lnTo>
                  <a:lnTo>
                    <a:pt x="963575" y="3119148"/>
                  </a:lnTo>
                  <a:cubicBezTo>
                    <a:pt x="965188" y="3116353"/>
                    <a:pt x="968989" y="3115526"/>
                    <a:pt x="972063" y="3117301"/>
                  </a:cubicBezTo>
                  <a:cubicBezTo>
                    <a:pt x="975137" y="3119076"/>
                    <a:pt x="976321" y="3122781"/>
                    <a:pt x="974708" y="3125575"/>
                  </a:cubicBezTo>
                  <a:cubicBezTo>
                    <a:pt x="974304" y="3126274"/>
                    <a:pt x="973764" y="3126850"/>
                    <a:pt x="973133" y="3127292"/>
                  </a:cubicBezTo>
                  <a:lnTo>
                    <a:pt x="973089" y="3127311"/>
                  </a:lnTo>
                  <a:lnTo>
                    <a:pt x="943901" y="3159687"/>
                  </a:lnTo>
                  <a:lnTo>
                    <a:pt x="929801" y="3196059"/>
                  </a:lnTo>
                  <a:lnTo>
                    <a:pt x="965633" y="3186458"/>
                  </a:lnTo>
                  <a:lnTo>
                    <a:pt x="970247" y="3189122"/>
                  </a:lnTo>
                  <a:lnTo>
                    <a:pt x="975035" y="3191479"/>
                  </a:lnTo>
                  <a:lnTo>
                    <a:pt x="987030" y="3226733"/>
                  </a:lnTo>
                  <a:lnTo>
                    <a:pt x="1009475" y="3194702"/>
                  </a:lnTo>
                  <a:lnTo>
                    <a:pt x="1020452" y="3151236"/>
                  </a:lnTo>
                  <a:lnTo>
                    <a:pt x="1020719" y="3150142"/>
                  </a:lnTo>
                  <a:cubicBezTo>
                    <a:pt x="1022144" y="3147247"/>
                    <a:pt x="1025881" y="3146170"/>
                    <a:pt x="1029066" y="3147738"/>
                  </a:cubicBezTo>
                  <a:cubicBezTo>
                    <a:pt x="1032251" y="3149306"/>
                    <a:pt x="1033677" y="3152924"/>
                    <a:pt x="1032252" y="3155819"/>
                  </a:cubicBezTo>
                  <a:lnTo>
                    <a:pt x="1032016" y="3156114"/>
                  </a:lnTo>
                  <a:lnTo>
                    <a:pt x="1032141" y="3156175"/>
                  </a:lnTo>
                  <a:lnTo>
                    <a:pt x="1026138" y="3197600"/>
                  </a:lnTo>
                  <a:lnTo>
                    <a:pt x="1026871" y="3197961"/>
                  </a:lnTo>
                  <a:lnTo>
                    <a:pt x="1056038" y="3167939"/>
                  </a:lnTo>
                  <a:lnTo>
                    <a:pt x="1056191" y="3168014"/>
                  </a:lnTo>
                  <a:lnTo>
                    <a:pt x="1056281" y="3167647"/>
                  </a:lnTo>
                  <a:cubicBezTo>
                    <a:pt x="1057705" y="3164752"/>
                    <a:pt x="1061443" y="3163676"/>
                    <a:pt x="1064628" y="3165244"/>
                  </a:cubicBezTo>
                  <a:cubicBezTo>
                    <a:pt x="1067812" y="3166812"/>
                    <a:pt x="1069239" y="3170430"/>
                    <a:pt x="1067814" y="3173325"/>
                  </a:cubicBezTo>
                  <a:cubicBezTo>
                    <a:pt x="1067458" y="3174049"/>
                    <a:pt x="1066957" y="3174659"/>
                    <a:pt x="1066356" y="3175142"/>
                  </a:cubicBezTo>
                  <a:lnTo>
                    <a:pt x="1066313" y="3175164"/>
                  </a:lnTo>
                  <a:lnTo>
                    <a:pt x="1039330" y="3209398"/>
                  </a:lnTo>
                  <a:lnTo>
                    <a:pt x="1027665" y="3246623"/>
                  </a:lnTo>
                  <a:lnTo>
                    <a:pt x="1062784" y="3234674"/>
                  </a:lnTo>
                  <a:lnTo>
                    <a:pt x="1067029" y="3236763"/>
                  </a:lnTo>
                  <a:lnTo>
                    <a:pt x="1071386" y="3238565"/>
                  </a:lnTo>
                  <a:lnTo>
                    <a:pt x="1085660" y="3272960"/>
                  </a:lnTo>
                  <a:lnTo>
                    <a:pt x="1105963" y="3239530"/>
                  </a:lnTo>
                  <a:lnTo>
                    <a:pt x="1114076" y="3195440"/>
                  </a:lnTo>
                  <a:lnTo>
                    <a:pt x="1114270" y="3194330"/>
                  </a:lnTo>
                  <a:cubicBezTo>
                    <a:pt x="1115503" y="3191348"/>
                    <a:pt x="1119162" y="3190030"/>
                    <a:pt x="1122442" y="3191386"/>
                  </a:cubicBezTo>
                  <a:cubicBezTo>
                    <a:pt x="1125723" y="3192742"/>
                    <a:pt x="1127383" y="3196259"/>
                    <a:pt x="1126150" y="3199241"/>
                  </a:cubicBezTo>
                  <a:lnTo>
                    <a:pt x="1125934" y="3199551"/>
                  </a:lnTo>
                  <a:lnTo>
                    <a:pt x="1126062" y="3199604"/>
                  </a:lnTo>
                  <a:lnTo>
                    <a:pt x="1122780" y="3241333"/>
                  </a:lnTo>
                  <a:lnTo>
                    <a:pt x="1123535" y="3241645"/>
                  </a:lnTo>
                  <a:lnTo>
                    <a:pt x="1150678" y="3209780"/>
                  </a:lnTo>
                  <a:lnTo>
                    <a:pt x="1150835" y="3209845"/>
                  </a:lnTo>
                  <a:lnTo>
                    <a:pt x="1150900" y="3209473"/>
                  </a:lnTo>
                  <a:cubicBezTo>
                    <a:pt x="1152133" y="3206491"/>
                    <a:pt x="1155792" y="3205173"/>
                    <a:pt x="1159072" y="3206529"/>
                  </a:cubicBezTo>
                  <a:cubicBezTo>
                    <a:pt x="1162353" y="3207886"/>
                    <a:pt x="1164013" y="3211403"/>
                    <a:pt x="1162780" y="3214385"/>
                  </a:cubicBezTo>
                  <a:cubicBezTo>
                    <a:pt x="1162472" y="3215131"/>
                    <a:pt x="1162012" y="3215772"/>
                    <a:pt x="1161444" y="3216294"/>
                  </a:cubicBezTo>
                  <a:lnTo>
                    <a:pt x="1161403" y="3216319"/>
                  </a:lnTo>
                  <a:lnTo>
                    <a:pt x="1136715" y="3252243"/>
                  </a:lnTo>
                  <a:lnTo>
                    <a:pt x="1127509" y="3290151"/>
                  </a:lnTo>
                  <a:lnTo>
                    <a:pt x="1161771" y="3275932"/>
                  </a:lnTo>
                  <a:lnTo>
                    <a:pt x="1166696" y="3277967"/>
                  </a:lnTo>
                  <a:lnTo>
                    <a:pt x="1171750" y="3279675"/>
                  </a:lnTo>
                  <a:close/>
                  <a:moveTo>
                    <a:pt x="1631213" y="3481854"/>
                  </a:moveTo>
                  <a:cubicBezTo>
                    <a:pt x="1616112" y="3480885"/>
                    <a:pt x="1604667" y="3467672"/>
                    <a:pt x="1605650" y="3452342"/>
                  </a:cubicBezTo>
                  <a:cubicBezTo>
                    <a:pt x="1606634" y="3437012"/>
                    <a:pt x="1619673" y="3425370"/>
                    <a:pt x="1634774" y="3426339"/>
                  </a:cubicBezTo>
                  <a:cubicBezTo>
                    <a:pt x="1649876" y="3427308"/>
                    <a:pt x="1661321" y="3440520"/>
                    <a:pt x="1660337" y="3455850"/>
                  </a:cubicBezTo>
                  <a:cubicBezTo>
                    <a:pt x="1659354" y="3471180"/>
                    <a:pt x="1646315" y="3482822"/>
                    <a:pt x="1631213" y="3481854"/>
                  </a:cubicBezTo>
                  <a:close/>
                  <a:moveTo>
                    <a:pt x="776581" y="3193103"/>
                  </a:moveTo>
                  <a:cubicBezTo>
                    <a:pt x="763987" y="3184714"/>
                    <a:pt x="760682" y="3167549"/>
                    <a:pt x="769198" y="3154764"/>
                  </a:cubicBezTo>
                  <a:cubicBezTo>
                    <a:pt x="777715" y="3141980"/>
                    <a:pt x="794828" y="3138417"/>
                    <a:pt x="807422" y="3146807"/>
                  </a:cubicBezTo>
                  <a:cubicBezTo>
                    <a:pt x="820016" y="3155196"/>
                    <a:pt x="823322" y="3172361"/>
                    <a:pt x="814805" y="3185146"/>
                  </a:cubicBezTo>
                  <a:cubicBezTo>
                    <a:pt x="806288" y="3197930"/>
                    <a:pt x="789175" y="3201493"/>
                    <a:pt x="776581" y="3193103"/>
                  </a:cubicBezTo>
                  <a:close/>
                  <a:moveTo>
                    <a:pt x="1217658" y="3342972"/>
                  </a:moveTo>
                  <a:lnTo>
                    <a:pt x="1189629" y="3333501"/>
                  </a:lnTo>
                  <a:cubicBezTo>
                    <a:pt x="1187189" y="3332676"/>
                    <a:pt x="1185315" y="3330941"/>
                    <a:pt x="1184256" y="3328802"/>
                  </a:cubicBezTo>
                  <a:lnTo>
                    <a:pt x="1184169" y="3328485"/>
                  </a:lnTo>
                  <a:lnTo>
                    <a:pt x="1184077" y="3328365"/>
                  </a:lnTo>
                  <a:lnTo>
                    <a:pt x="1163438" y="3286661"/>
                  </a:lnTo>
                  <a:lnTo>
                    <a:pt x="1120650" y="3304418"/>
                  </a:lnTo>
                  <a:lnTo>
                    <a:pt x="1120146" y="3304753"/>
                  </a:lnTo>
                  <a:cubicBezTo>
                    <a:pt x="1117942" y="3305668"/>
                    <a:pt x="1115388" y="3305742"/>
                    <a:pt x="1113008" y="3304758"/>
                  </a:cubicBezTo>
                  <a:lnTo>
                    <a:pt x="1085667" y="3293454"/>
                  </a:lnTo>
                  <a:cubicBezTo>
                    <a:pt x="1083287" y="3292470"/>
                    <a:pt x="1081531" y="3290615"/>
                    <a:pt x="1080616" y="3288411"/>
                  </a:cubicBezTo>
                  <a:lnTo>
                    <a:pt x="1080551" y="3288088"/>
                  </a:lnTo>
                  <a:lnTo>
                    <a:pt x="1080466" y="3287963"/>
                  </a:lnTo>
                  <a:lnTo>
                    <a:pt x="1062952" y="3245760"/>
                  </a:lnTo>
                  <a:lnTo>
                    <a:pt x="1019889" y="3260412"/>
                  </a:lnTo>
                  <a:lnTo>
                    <a:pt x="1019363" y="3260713"/>
                  </a:lnTo>
                  <a:cubicBezTo>
                    <a:pt x="1017104" y="3261481"/>
                    <a:pt x="1014551" y="3261388"/>
                    <a:pt x="1012241" y="3260251"/>
                  </a:cubicBezTo>
                  <a:lnTo>
                    <a:pt x="985697" y="3247184"/>
                  </a:lnTo>
                  <a:cubicBezTo>
                    <a:pt x="983386" y="3246047"/>
                    <a:pt x="981755" y="3244081"/>
                    <a:pt x="980987" y="3241821"/>
                  </a:cubicBezTo>
                  <a:lnTo>
                    <a:pt x="980942" y="3241495"/>
                  </a:lnTo>
                  <a:lnTo>
                    <a:pt x="980866" y="3241364"/>
                  </a:lnTo>
                  <a:lnTo>
                    <a:pt x="965878" y="3197313"/>
                  </a:lnTo>
                  <a:lnTo>
                    <a:pt x="921130" y="3209303"/>
                  </a:lnTo>
                  <a:lnTo>
                    <a:pt x="920586" y="3209569"/>
                  </a:lnTo>
                  <a:cubicBezTo>
                    <a:pt x="918281" y="3210186"/>
                    <a:pt x="915740" y="3209925"/>
                    <a:pt x="913509" y="3208637"/>
                  </a:cubicBezTo>
                  <a:lnTo>
                    <a:pt x="887887" y="3193844"/>
                  </a:lnTo>
                  <a:cubicBezTo>
                    <a:pt x="885657" y="3192556"/>
                    <a:pt x="884160" y="3190487"/>
                    <a:pt x="883542" y="3188181"/>
                  </a:cubicBezTo>
                  <a:lnTo>
                    <a:pt x="883519" y="3187853"/>
                  </a:lnTo>
                  <a:lnTo>
                    <a:pt x="883452" y="3187718"/>
                  </a:lnTo>
                  <a:lnTo>
                    <a:pt x="872024" y="3145069"/>
                  </a:lnTo>
                  <a:lnTo>
                    <a:pt x="828933" y="3153703"/>
                  </a:lnTo>
                  <a:lnTo>
                    <a:pt x="828373" y="3153933"/>
                  </a:lnTo>
                  <a:cubicBezTo>
                    <a:pt x="826033" y="3154402"/>
                    <a:pt x="823514" y="3153978"/>
                    <a:pt x="821371" y="3152550"/>
                  </a:cubicBezTo>
                  <a:lnTo>
                    <a:pt x="796748" y="3136147"/>
                  </a:lnTo>
                  <a:cubicBezTo>
                    <a:pt x="794605" y="3134720"/>
                    <a:pt x="793243" y="3132558"/>
                    <a:pt x="792775" y="3130218"/>
                  </a:cubicBezTo>
                  <a:lnTo>
                    <a:pt x="792773" y="3129889"/>
                  </a:lnTo>
                  <a:lnTo>
                    <a:pt x="792714" y="3129749"/>
                  </a:lnTo>
                  <a:lnTo>
                    <a:pt x="783573" y="3084125"/>
                  </a:lnTo>
                  <a:lnTo>
                    <a:pt x="737647" y="3090203"/>
                  </a:lnTo>
                  <a:lnTo>
                    <a:pt x="737073" y="3090395"/>
                  </a:lnTo>
                  <a:cubicBezTo>
                    <a:pt x="734707" y="3090708"/>
                    <a:pt x="732222" y="3090119"/>
                    <a:pt x="730178" y="3088553"/>
                  </a:cubicBezTo>
                  <a:lnTo>
                    <a:pt x="706693" y="3070558"/>
                  </a:lnTo>
                  <a:cubicBezTo>
                    <a:pt x="704649" y="3068992"/>
                    <a:pt x="703433" y="3066745"/>
                    <a:pt x="703120" y="3064379"/>
                  </a:cubicBezTo>
                  <a:lnTo>
                    <a:pt x="703140" y="3064051"/>
                  </a:lnTo>
                  <a:lnTo>
                    <a:pt x="703091" y="3063907"/>
                  </a:lnTo>
                  <a:lnTo>
                    <a:pt x="697096" y="3018610"/>
                  </a:lnTo>
                  <a:lnTo>
                    <a:pt x="651709" y="3021617"/>
                  </a:lnTo>
                  <a:lnTo>
                    <a:pt x="651123" y="3021772"/>
                  </a:lnTo>
                  <a:cubicBezTo>
                    <a:pt x="648742" y="3021930"/>
                    <a:pt x="646301" y="3021179"/>
                    <a:pt x="644363" y="3019482"/>
                  </a:cubicBezTo>
                  <a:lnTo>
                    <a:pt x="622105" y="2999991"/>
                  </a:lnTo>
                  <a:cubicBezTo>
                    <a:pt x="620168" y="2998294"/>
                    <a:pt x="619102" y="2995973"/>
                    <a:pt x="618944" y="2993592"/>
                  </a:cubicBezTo>
                  <a:lnTo>
                    <a:pt x="618986" y="2993265"/>
                  </a:lnTo>
                  <a:lnTo>
                    <a:pt x="618946" y="2993119"/>
                  </a:lnTo>
                  <a:lnTo>
                    <a:pt x="615869" y="2946689"/>
                  </a:lnTo>
                  <a:lnTo>
                    <a:pt x="569543" y="2946690"/>
                  </a:lnTo>
                  <a:lnTo>
                    <a:pt x="568949" y="2946805"/>
                  </a:lnTo>
                  <a:cubicBezTo>
                    <a:pt x="566562" y="2946805"/>
                    <a:pt x="564176" y="2945895"/>
                    <a:pt x="562355" y="2944074"/>
                  </a:cubicBezTo>
                  <a:lnTo>
                    <a:pt x="541434" y="2923153"/>
                  </a:lnTo>
                  <a:cubicBezTo>
                    <a:pt x="539613" y="2921332"/>
                    <a:pt x="538703" y="2918946"/>
                    <a:pt x="538703" y="2916559"/>
                  </a:cubicBezTo>
                  <a:lnTo>
                    <a:pt x="538766" y="2916236"/>
                  </a:lnTo>
                  <a:lnTo>
                    <a:pt x="538736" y="2916088"/>
                  </a:lnTo>
                  <a:lnTo>
                    <a:pt x="538736" y="2871934"/>
                  </a:lnTo>
                  <a:lnTo>
                    <a:pt x="494877" y="2869121"/>
                  </a:lnTo>
                  <a:lnTo>
                    <a:pt x="494277" y="2869198"/>
                  </a:lnTo>
                  <a:cubicBezTo>
                    <a:pt x="491896" y="2869045"/>
                    <a:pt x="489572" y="2867984"/>
                    <a:pt x="487872" y="2866050"/>
                  </a:cubicBezTo>
                  <a:lnTo>
                    <a:pt x="468333" y="2843833"/>
                  </a:lnTo>
                  <a:cubicBezTo>
                    <a:pt x="466633" y="2841900"/>
                    <a:pt x="465877" y="2839460"/>
                    <a:pt x="466029" y="2837078"/>
                  </a:cubicBezTo>
                  <a:lnTo>
                    <a:pt x="466113" y="2836759"/>
                  </a:lnTo>
                  <a:lnTo>
                    <a:pt x="466093" y="2836610"/>
                  </a:lnTo>
                  <a:lnTo>
                    <a:pt x="469071" y="2790174"/>
                  </a:lnTo>
                  <a:lnTo>
                    <a:pt x="423137" y="2784158"/>
                  </a:lnTo>
                  <a:lnTo>
                    <a:pt x="422534" y="2784196"/>
                  </a:lnTo>
                  <a:cubicBezTo>
                    <a:pt x="420167" y="2783886"/>
                    <a:pt x="417919" y="2782673"/>
                    <a:pt x="416350" y="2780631"/>
                  </a:cubicBezTo>
                  <a:lnTo>
                    <a:pt x="398323" y="2757171"/>
                  </a:lnTo>
                  <a:cubicBezTo>
                    <a:pt x="396754" y="2755129"/>
                    <a:pt x="396161" y="2752645"/>
                    <a:pt x="396471" y="2750279"/>
                  </a:cubicBezTo>
                  <a:lnTo>
                    <a:pt x="396575" y="2749966"/>
                  </a:lnTo>
                  <a:lnTo>
                    <a:pt x="396565" y="2749815"/>
                  </a:lnTo>
                  <a:lnTo>
                    <a:pt x="402498" y="2704509"/>
                  </a:lnTo>
                  <a:lnTo>
                    <a:pt x="357878" y="2695666"/>
                  </a:lnTo>
                  <a:lnTo>
                    <a:pt x="357273" y="2695664"/>
                  </a:lnTo>
                  <a:cubicBezTo>
                    <a:pt x="354932" y="2695200"/>
                    <a:pt x="352768" y="2693843"/>
                    <a:pt x="351336" y="2691703"/>
                  </a:cubicBezTo>
                  <a:lnTo>
                    <a:pt x="334881" y="2667115"/>
                  </a:lnTo>
                  <a:cubicBezTo>
                    <a:pt x="333449" y="2664975"/>
                    <a:pt x="333020" y="2662457"/>
                    <a:pt x="333484" y="2660116"/>
                  </a:cubicBezTo>
                  <a:lnTo>
                    <a:pt x="333608" y="2659811"/>
                  </a:lnTo>
                  <a:lnTo>
                    <a:pt x="333608" y="2659660"/>
                  </a:lnTo>
                  <a:lnTo>
                    <a:pt x="342653" y="2614016"/>
                  </a:lnTo>
                  <a:lnTo>
                    <a:pt x="297906" y="2602026"/>
                  </a:lnTo>
                  <a:lnTo>
                    <a:pt x="297302" y="2601984"/>
                  </a:lnTo>
                  <a:cubicBezTo>
                    <a:pt x="294997" y="2601366"/>
                    <a:pt x="292927" y="2599869"/>
                    <a:pt x="291639" y="2597639"/>
                  </a:cubicBezTo>
                  <a:lnTo>
                    <a:pt x="276847" y="2572016"/>
                  </a:lnTo>
                  <a:cubicBezTo>
                    <a:pt x="275559" y="2569786"/>
                    <a:pt x="275297" y="2567245"/>
                    <a:pt x="275915" y="2564940"/>
                  </a:cubicBezTo>
                  <a:lnTo>
                    <a:pt x="276059" y="2564644"/>
                  </a:lnTo>
                  <a:lnTo>
                    <a:pt x="276068" y="2564493"/>
                  </a:lnTo>
                  <a:lnTo>
                    <a:pt x="287497" y="2521845"/>
                  </a:lnTo>
                  <a:lnTo>
                    <a:pt x="245861" y="2507776"/>
                  </a:lnTo>
                  <a:lnTo>
                    <a:pt x="245261" y="2507695"/>
                  </a:lnTo>
                  <a:cubicBezTo>
                    <a:pt x="243000" y="2506931"/>
                    <a:pt x="241031" y="2505305"/>
                    <a:pt x="239888" y="2502997"/>
                  </a:cubicBezTo>
                  <a:lnTo>
                    <a:pt x="226766" y="2476480"/>
                  </a:lnTo>
                  <a:cubicBezTo>
                    <a:pt x="225624" y="2474172"/>
                    <a:pt x="225525" y="2471619"/>
                    <a:pt x="226289" y="2469359"/>
                  </a:cubicBezTo>
                  <a:lnTo>
                    <a:pt x="226452" y="2469073"/>
                  </a:lnTo>
                  <a:lnTo>
                    <a:pt x="226471" y="2468923"/>
                  </a:lnTo>
                  <a:lnTo>
                    <a:pt x="241367" y="2424839"/>
                  </a:lnTo>
                  <a:lnTo>
                    <a:pt x="198555" y="2407140"/>
                  </a:lnTo>
                  <a:lnTo>
                    <a:pt x="197962" y="2407020"/>
                  </a:lnTo>
                  <a:cubicBezTo>
                    <a:pt x="195756" y="2406108"/>
                    <a:pt x="193899" y="2404355"/>
                    <a:pt x="192911" y="2401976"/>
                  </a:cubicBezTo>
                  <a:lnTo>
                    <a:pt x="181570" y="2374650"/>
                  </a:lnTo>
                  <a:cubicBezTo>
                    <a:pt x="180583" y="2372272"/>
                    <a:pt x="180654" y="2369718"/>
                    <a:pt x="181565" y="2367513"/>
                  </a:cubicBezTo>
                  <a:lnTo>
                    <a:pt x="181747" y="2367238"/>
                  </a:lnTo>
                  <a:lnTo>
                    <a:pt x="181776" y="2367089"/>
                  </a:lnTo>
                  <a:lnTo>
                    <a:pt x="199234" y="2324864"/>
                  </a:lnTo>
                  <a:lnTo>
                    <a:pt x="158423" y="2304774"/>
                  </a:lnTo>
                  <a:lnTo>
                    <a:pt x="157839" y="2304616"/>
                  </a:lnTo>
                  <a:cubicBezTo>
                    <a:pt x="155698" y="2303562"/>
                    <a:pt x="153959" y="2301691"/>
                    <a:pt x="153129" y="2299253"/>
                  </a:cubicBezTo>
                  <a:lnTo>
                    <a:pt x="143599" y="2271244"/>
                  </a:lnTo>
                  <a:cubicBezTo>
                    <a:pt x="142770" y="2268806"/>
                    <a:pt x="143007" y="2266262"/>
                    <a:pt x="144061" y="2264121"/>
                  </a:cubicBezTo>
                  <a:lnTo>
                    <a:pt x="144260" y="2263859"/>
                  </a:lnTo>
                  <a:lnTo>
                    <a:pt x="144298" y="2263713"/>
                  </a:lnTo>
                  <a:lnTo>
                    <a:pt x="164850" y="2221965"/>
                  </a:lnTo>
                  <a:lnTo>
                    <a:pt x="124729" y="2198802"/>
                  </a:lnTo>
                  <a:lnTo>
                    <a:pt x="124157" y="2198605"/>
                  </a:lnTo>
                  <a:cubicBezTo>
                    <a:pt x="122090" y="2197412"/>
                    <a:pt x="120479" y="2195430"/>
                    <a:pt x="119812" y="2192943"/>
                  </a:cubicBezTo>
                  <a:lnTo>
                    <a:pt x="112155" y="2164365"/>
                  </a:lnTo>
                  <a:cubicBezTo>
                    <a:pt x="111488" y="2161877"/>
                    <a:pt x="111893" y="2159355"/>
                    <a:pt x="113086" y="2157288"/>
                  </a:cubicBezTo>
                  <a:lnTo>
                    <a:pt x="113302" y="2157040"/>
                  </a:lnTo>
                  <a:lnTo>
                    <a:pt x="113350" y="2156897"/>
                  </a:lnTo>
                  <a:lnTo>
                    <a:pt x="135428" y="2118658"/>
                  </a:lnTo>
                  <a:lnTo>
                    <a:pt x="98852" y="2094293"/>
                  </a:lnTo>
                  <a:lnTo>
                    <a:pt x="98293" y="2094060"/>
                  </a:lnTo>
                  <a:cubicBezTo>
                    <a:pt x="96307" y="2092736"/>
                    <a:pt x="94826" y="2090655"/>
                    <a:pt x="94320" y="2088131"/>
                  </a:cubicBezTo>
                  <a:lnTo>
                    <a:pt x="88508" y="2059121"/>
                  </a:lnTo>
                  <a:cubicBezTo>
                    <a:pt x="88002" y="2056596"/>
                    <a:pt x="88567" y="2054105"/>
                    <a:pt x="89890" y="2052119"/>
                  </a:cubicBezTo>
                  <a:lnTo>
                    <a:pt x="90121" y="2051885"/>
                  </a:lnTo>
                  <a:lnTo>
                    <a:pt x="90179" y="2051745"/>
                  </a:lnTo>
                  <a:lnTo>
                    <a:pt x="115976" y="2013020"/>
                  </a:lnTo>
                  <a:lnTo>
                    <a:pt x="79204" y="1984843"/>
                  </a:lnTo>
                  <a:lnTo>
                    <a:pt x="78662" y="1984573"/>
                  </a:lnTo>
                  <a:cubicBezTo>
                    <a:pt x="76768" y="1983122"/>
                    <a:pt x="75427" y="1980948"/>
                    <a:pt x="75089" y="1978395"/>
                  </a:cubicBezTo>
                  <a:lnTo>
                    <a:pt x="71208" y="1949065"/>
                  </a:lnTo>
                  <a:cubicBezTo>
                    <a:pt x="70870" y="1946511"/>
                    <a:pt x="71599" y="1944064"/>
                    <a:pt x="73050" y="1942169"/>
                  </a:cubicBezTo>
                  <a:lnTo>
                    <a:pt x="73296" y="1941951"/>
                  </a:lnTo>
                  <a:lnTo>
                    <a:pt x="73363" y="1941815"/>
                  </a:lnTo>
                  <a:lnTo>
                    <a:pt x="101155" y="1905545"/>
                  </a:lnTo>
                  <a:lnTo>
                    <a:pt x="66934" y="1875577"/>
                  </a:lnTo>
                  <a:lnTo>
                    <a:pt x="66411" y="1875273"/>
                  </a:lnTo>
                  <a:cubicBezTo>
                    <a:pt x="64616" y="1873701"/>
                    <a:pt x="63420" y="1871443"/>
                    <a:pt x="63250" y="1868874"/>
                  </a:cubicBezTo>
                  <a:lnTo>
                    <a:pt x="61294" y="1839353"/>
                  </a:lnTo>
                  <a:cubicBezTo>
                    <a:pt x="61124" y="1836783"/>
                    <a:pt x="62011" y="1834388"/>
                    <a:pt x="63584" y="1832592"/>
                  </a:cubicBezTo>
                  <a:lnTo>
                    <a:pt x="63844" y="1832391"/>
                  </a:lnTo>
                  <a:lnTo>
                    <a:pt x="63919" y="1832260"/>
                  </a:lnTo>
                  <a:lnTo>
                    <a:pt x="94574" y="1797254"/>
                  </a:lnTo>
                  <a:lnTo>
                    <a:pt x="61816" y="1764496"/>
                  </a:lnTo>
                  <a:lnTo>
                    <a:pt x="61314" y="1764158"/>
                  </a:lnTo>
                  <a:cubicBezTo>
                    <a:pt x="59626" y="1762470"/>
                    <a:pt x="58583" y="1760139"/>
                    <a:pt x="58583" y="1757564"/>
                  </a:cubicBezTo>
                  <a:lnTo>
                    <a:pt x="58583" y="1727977"/>
                  </a:lnTo>
                  <a:cubicBezTo>
                    <a:pt x="58583" y="1725402"/>
                    <a:pt x="59626" y="1723071"/>
                    <a:pt x="61314" y="1721384"/>
                  </a:cubicBezTo>
                  <a:lnTo>
                    <a:pt x="61587" y="1721200"/>
                  </a:lnTo>
                  <a:lnTo>
                    <a:pt x="61671" y="1721073"/>
                  </a:lnTo>
                  <a:lnTo>
                    <a:pt x="92892" y="1689852"/>
                  </a:lnTo>
                  <a:lnTo>
                    <a:pt x="63869" y="1656851"/>
                  </a:lnTo>
                  <a:lnTo>
                    <a:pt x="63390" y="1656481"/>
                  </a:lnTo>
                  <a:cubicBezTo>
                    <a:pt x="61814" y="1654689"/>
                    <a:pt x="60922" y="1652296"/>
                    <a:pt x="61087" y="1649726"/>
                  </a:cubicBezTo>
                  <a:lnTo>
                    <a:pt x="62980" y="1620200"/>
                  </a:lnTo>
                  <a:cubicBezTo>
                    <a:pt x="63145" y="1617630"/>
                    <a:pt x="64336" y="1615371"/>
                    <a:pt x="66128" y="1613794"/>
                  </a:cubicBezTo>
                  <a:lnTo>
                    <a:pt x="66412" y="1613628"/>
                  </a:lnTo>
                  <a:lnTo>
                    <a:pt x="66504" y="1613508"/>
                  </a:lnTo>
                  <a:lnTo>
                    <a:pt x="101446" y="1582779"/>
                  </a:lnTo>
                  <a:lnTo>
                    <a:pt x="73219" y="1546045"/>
                  </a:lnTo>
                  <a:lnTo>
                    <a:pt x="72765" y="1545644"/>
                  </a:lnTo>
                  <a:cubicBezTo>
                    <a:pt x="71312" y="1543752"/>
                    <a:pt x="70579" y="1541305"/>
                    <a:pt x="70913" y="1538751"/>
                  </a:cubicBezTo>
                  <a:lnTo>
                    <a:pt x="74756" y="1509416"/>
                  </a:lnTo>
                  <a:cubicBezTo>
                    <a:pt x="75090" y="1506862"/>
                    <a:pt x="76427" y="1504686"/>
                    <a:pt x="78320" y="1503232"/>
                  </a:cubicBezTo>
                  <a:lnTo>
                    <a:pt x="78614" y="1503085"/>
                  </a:lnTo>
                  <a:lnTo>
                    <a:pt x="78714" y="1502971"/>
                  </a:lnTo>
                  <a:lnTo>
                    <a:pt x="114945" y="1475131"/>
                  </a:lnTo>
                  <a:lnTo>
                    <a:pt x="89647" y="1437327"/>
                  </a:lnTo>
                  <a:lnTo>
                    <a:pt x="89220" y="1436898"/>
                  </a:lnTo>
                  <a:cubicBezTo>
                    <a:pt x="87893" y="1434915"/>
                    <a:pt x="87322" y="1432425"/>
                    <a:pt x="87823" y="1429899"/>
                  </a:cubicBezTo>
                  <a:lnTo>
                    <a:pt x="93574" y="1400877"/>
                  </a:lnTo>
                  <a:cubicBezTo>
                    <a:pt x="94075" y="1398351"/>
                    <a:pt x="95552" y="1396267"/>
                    <a:pt x="97535" y="1394940"/>
                  </a:cubicBezTo>
                  <a:lnTo>
                    <a:pt x="97839" y="1394812"/>
                  </a:lnTo>
                  <a:lnTo>
                    <a:pt x="97945" y="1394705"/>
                  </a:lnTo>
                  <a:lnTo>
                    <a:pt x="136617" y="1368826"/>
                  </a:lnTo>
                  <a:lnTo>
                    <a:pt x="113453" y="1328706"/>
                  </a:lnTo>
                  <a:lnTo>
                    <a:pt x="113056" y="1328249"/>
                  </a:lnTo>
                  <a:cubicBezTo>
                    <a:pt x="111863" y="1326182"/>
                    <a:pt x="111458" y="1323660"/>
                    <a:pt x="112124" y="1321173"/>
                  </a:cubicBezTo>
                  <a:lnTo>
                    <a:pt x="119782" y="1292595"/>
                  </a:lnTo>
                  <a:cubicBezTo>
                    <a:pt x="120448" y="1290107"/>
                    <a:pt x="122060" y="1288126"/>
                    <a:pt x="124127" y="1286932"/>
                  </a:cubicBezTo>
                  <a:lnTo>
                    <a:pt x="124438" y="1286826"/>
                  </a:lnTo>
                  <a:lnTo>
                    <a:pt x="124552" y="1286725"/>
                  </a:lnTo>
                  <a:lnTo>
                    <a:pt x="162790" y="1264648"/>
                  </a:lnTo>
                  <a:lnTo>
                    <a:pt x="143297" y="1225260"/>
                  </a:lnTo>
                  <a:lnTo>
                    <a:pt x="142930" y="1224779"/>
                  </a:lnTo>
                  <a:cubicBezTo>
                    <a:pt x="141871" y="1222640"/>
                    <a:pt x="141629" y="1220097"/>
                    <a:pt x="142453" y="1217657"/>
                  </a:cubicBezTo>
                  <a:lnTo>
                    <a:pt x="151924" y="1189628"/>
                  </a:lnTo>
                  <a:cubicBezTo>
                    <a:pt x="152749" y="1187188"/>
                    <a:pt x="154484" y="1185314"/>
                    <a:pt x="156623" y="1184255"/>
                  </a:cubicBezTo>
                  <a:lnTo>
                    <a:pt x="156940" y="1184168"/>
                  </a:lnTo>
                  <a:lnTo>
                    <a:pt x="157060" y="1184076"/>
                  </a:lnTo>
                  <a:lnTo>
                    <a:pt x="198764" y="1163437"/>
                  </a:lnTo>
                  <a:lnTo>
                    <a:pt x="181006" y="1120650"/>
                  </a:lnTo>
                  <a:lnTo>
                    <a:pt x="180672" y="1120145"/>
                  </a:lnTo>
                  <a:cubicBezTo>
                    <a:pt x="179757" y="1117941"/>
                    <a:pt x="179683" y="1115388"/>
                    <a:pt x="180667" y="1113008"/>
                  </a:cubicBezTo>
                  <a:lnTo>
                    <a:pt x="191971" y="1085666"/>
                  </a:lnTo>
                  <a:cubicBezTo>
                    <a:pt x="192955" y="1083286"/>
                    <a:pt x="194810" y="1081531"/>
                    <a:pt x="197014" y="1080616"/>
                  </a:cubicBezTo>
                  <a:lnTo>
                    <a:pt x="197337" y="1080550"/>
                  </a:lnTo>
                  <a:lnTo>
                    <a:pt x="197462" y="1080465"/>
                  </a:lnTo>
                  <a:lnTo>
                    <a:pt x="239665" y="1062951"/>
                  </a:lnTo>
                  <a:lnTo>
                    <a:pt x="225013" y="1019888"/>
                  </a:lnTo>
                  <a:lnTo>
                    <a:pt x="224712" y="1019363"/>
                  </a:lnTo>
                  <a:cubicBezTo>
                    <a:pt x="223944" y="1017103"/>
                    <a:pt x="224037" y="1014551"/>
                    <a:pt x="225174" y="1012240"/>
                  </a:cubicBezTo>
                  <a:lnTo>
                    <a:pt x="238241" y="985696"/>
                  </a:lnTo>
                  <a:cubicBezTo>
                    <a:pt x="239378" y="983386"/>
                    <a:pt x="241344" y="981755"/>
                    <a:pt x="243604" y="980986"/>
                  </a:cubicBezTo>
                  <a:lnTo>
                    <a:pt x="243930" y="980942"/>
                  </a:lnTo>
                  <a:lnTo>
                    <a:pt x="244060" y="980865"/>
                  </a:lnTo>
                  <a:lnTo>
                    <a:pt x="288112" y="965877"/>
                  </a:lnTo>
                  <a:lnTo>
                    <a:pt x="276122" y="921129"/>
                  </a:lnTo>
                  <a:lnTo>
                    <a:pt x="275857" y="920585"/>
                  </a:lnTo>
                  <a:cubicBezTo>
                    <a:pt x="275239" y="918280"/>
                    <a:pt x="275501" y="915739"/>
                    <a:pt x="276788" y="913509"/>
                  </a:cubicBezTo>
                  <a:lnTo>
                    <a:pt x="291581" y="887886"/>
                  </a:lnTo>
                  <a:cubicBezTo>
                    <a:pt x="292869" y="885656"/>
                    <a:pt x="294938" y="884159"/>
                    <a:pt x="297243" y="883541"/>
                  </a:cubicBezTo>
                  <a:lnTo>
                    <a:pt x="297572" y="883519"/>
                  </a:lnTo>
                  <a:lnTo>
                    <a:pt x="297707" y="883451"/>
                  </a:lnTo>
                  <a:lnTo>
                    <a:pt x="340356" y="872023"/>
                  </a:lnTo>
                  <a:lnTo>
                    <a:pt x="331722" y="828932"/>
                  </a:lnTo>
                  <a:lnTo>
                    <a:pt x="331492" y="828373"/>
                  </a:lnTo>
                  <a:cubicBezTo>
                    <a:pt x="331023" y="826033"/>
                    <a:pt x="331447" y="823513"/>
                    <a:pt x="332875" y="821370"/>
                  </a:cubicBezTo>
                  <a:lnTo>
                    <a:pt x="349278" y="796748"/>
                  </a:lnTo>
                  <a:cubicBezTo>
                    <a:pt x="350705" y="794604"/>
                    <a:pt x="352867" y="793243"/>
                    <a:pt x="355207" y="792774"/>
                  </a:cubicBezTo>
                  <a:lnTo>
                    <a:pt x="355536" y="792772"/>
                  </a:lnTo>
                  <a:lnTo>
                    <a:pt x="355676" y="792714"/>
                  </a:lnTo>
                  <a:lnTo>
                    <a:pt x="401300" y="783572"/>
                  </a:lnTo>
                  <a:lnTo>
                    <a:pt x="395222" y="737646"/>
                  </a:lnTo>
                  <a:lnTo>
                    <a:pt x="395030" y="737072"/>
                  </a:lnTo>
                  <a:cubicBezTo>
                    <a:pt x="394717" y="734706"/>
                    <a:pt x="395306" y="732221"/>
                    <a:pt x="396872" y="730177"/>
                  </a:cubicBezTo>
                  <a:lnTo>
                    <a:pt x="414867" y="706693"/>
                  </a:lnTo>
                  <a:cubicBezTo>
                    <a:pt x="416434" y="704649"/>
                    <a:pt x="418680" y="703433"/>
                    <a:pt x="421046" y="703120"/>
                  </a:cubicBezTo>
                  <a:lnTo>
                    <a:pt x="421375" y="703140"/>
                  </a:lnTo>
                  <a:lnTo>
                    <a:pt x="421517" y="703090"/>
                  </a:lnTo>
                  <a:lnTo>
                    <a:pt x="466815" y="697096"/>
                  </a:lnTo>
                  <a:lnTo>
                    <a:pt x="463808" y="651708"/>
                  </a:lnTo>
                  <a:lnTo>
                    <a:pt x="463653" y="651123"/>
                  </a:lnTo>
                  <a:cubicBezTo>
                    <a:pt x="463496" y="648742"/>
                    <a:pt x="464246" y="646300"/>
                    <a:pt x="465943" y="644363"/>
                  </a:cubicBezTo>
                  <a:lnTo>
                    <a:pt x="485435" y="622105"/>
                  </a:lnTo>
                  <a:cubicBezTo>
                    <a:pt x="487131" y="620168"/>
                    <a:pt x="489452" y="619101"/>
                    <a:pt x="491833" y="618943"/>
                  </a:cubicBezTo>
                  <a:lnTo>
                    <a:pt x="492160" y="618985"/>
                  </a:lnTo>
                  <a:lnTo>
                    <a:pt x="492306" y="618945"/>
                  </a:lnTo>
                  <a:lnTo>
                    <a:pt x="538736" y="615869"/>
                  </a:lnTo>
                  <a:lnTo>
                    <a:pt x="538736" y="569543"/>
                  </a:lnTo>
                  <a:lnTo>
                    <a:pt x="538620" y="568948"/>
                  </a:lnTo>
                  <a:cubicBezTo>
                    <a:pt x="538620" y="566562"/>
                    <a:pt x="539530" y="564175"/>
                    <a:pt x="541352" y="562354"/>
                  </a:cubicBezTo>
                  <a:lnTo>
                    <a:pt x="562272" y="541434"/>
                  </a:lnTo>
                  <a:cubicBezTo>
                    <a:pt x="564093" y="539613"/>
                    <a:pt x="566479" y="538702"/>
                    <a:pt x="568866" y="538702"/>
                  </a:cubicBezTo>
                  <a:lnTo>
                    <a:pt x="569189" y="538765"/>
                  </a:lnTo>
                  <a:lnTo>
                    <a:pt x="569338" y="538735"/>
                  </a:lnTo>
                  <a:lnTo>
                    <a:pt x="613491" y="538735"/>
                  </a:lnTo>
                  <a:lnTo>
                    <a:pt x="616305" y="494877"/>
                  </a:lnTo>
                  <a:lnTo>
                    <a:pt x="616227" y="494277"/>
                  </a:lnTo>
                  <a:cubicBezTo>
                    <a:pt x="616380" y="491895"/>
                    <a:pt x="617441" y="489572"/>
                    <a:pt x="619375" y="487871"/>
                  </a:cubicBezTo>
                  <a:lnTo>
                    <a:pt x="641592" y="468332"/>
                  </a:lnTo>
                  <a:cubicBezTo>
                    <a:pt x="643525" y="466632"/>
                    <a:pt x="645965" y="465876"/>
                    <a:pt x="648347" y="466029"/>
                  </a:cubicBezTo>
                  <a:lnTo>
                    <a:pt x="648666" y="466112"/>
                  </a:lnTo>
                  <a:lnTo>
                    <a:pt x="648816" y="466092"/>
                  </a:lnTo>
                  <a:lnTo>
                    <a:pt x="695251" y="469071"/>
                  </a:lnTo>
                  <a:lnTo>
                    <a:pt x="701267" y="423137"/>
                  </a:lnTo>
                  <a:lnTo>
                    <a:pt x="701229" y="422533"/>
                  </a:lnTo>
                  <a:cubicBezTo>
                    <a:pt x="701539" y="420166"/>
                    <a:pt x="702752" y="417918"/>
                    <a:pt x="704794" y="416349"/>
                  </a:cubicBezTo>
                  <a:lnTo>
                    <a:pt x="728253" y="398322"/>
                  </a:lnTo>
                  <a:cubicBezTo>
                    <a:pt x="730296" y="396753"/>
                    <a:pt x="732780" y="396161"/>
                    <a:pt x="735146" y="396470"/>
                  </a:cubicBezTo>
                  <a:lnTo>
                    <a:pt x="735459" y="396574"/>
                  </a:lnTo>
                  <a:lnTo>
                    <a:pt x="735610" y="396564"/>
                  </a:lnTo>
                  <a:lnTo>
                    <a:pt x="780917" y="402498"/>
                  </a:lnTo>
                  <a:lnTo>
                    <a:pt x="789759" y="357878"/>
                  </a:lnTo>
                  <a:lnTo>
                    <a:pt x="789761" y="357273"/>
                  </a:lnTo>
                  <a:cubicBezTo>
                    <a:pt x="790225" y="354931"/>
                    <a:pt x="791582" y="352767"/>
                    <a:pt x="793722" y="351335"/>
                  </a:cubicBezTo>
                  <a:lnTo>
                    <a:pt x="818310" y="334880"/>
                  </a:lnTo>
                  <a:cubicBezTo>
                    <a:pt x="820450" y="333449"/>
                    <a:pt x="822968" y="333019"/>
                    <a:pt x="825309" y="333483"/>
                  </a:cubicBezTo>
                  <a:lnTo>
                    <a:pt x="825614" y="333608"/>
                  </a:lnTo>
                  <a:lnTo>
                    <a:pt x="825766" y="333607"/>
                  </a:lnTo>
                  <a:lnTo>
                    <a:pt x="871409" y="342653"/>
                  </a:lnTo>
                  <a:lnTo>
                    <a:pt x="883399" y="297905"/>
                  </a:lnTo>
                  <a:lnTo>
                    <a:pt x="883441" y="297301"/>
                  </a:lnTo>
                  <a:cubicBezTo>
                    <a:pt x="884059" y="294996"/>
                    <a:pt x="885556" y="292927"/>
                    <a:pt x="887786" y="291639"/>
                  </a:cubicBezTo>
                  <a:lnTo>
                    <a:pt x="913408" y="276846"/>
                  </a:lnTo>
                  <a:cubicBezTo>
                    <a:pt x="915639" y="275558"/>
                    <a:pt x="918179" y="275297"/>
                    <a:pt x="920485" y="275914"/>
                  </a:cubicBezTo>
                  <a:lnTo>
                    <a:pt x="920781" y="276058"/>
                  </a:lnTo>
                  <a:lnTo>
                    <a:pt x="920932" y="276068"/>
                  </a:lnTo>
                  <a:lnTo>
                    <a:pt x="963580" y="287496"/>
                  </a:lnTo>
                  <a:lnTo>
                    <a:pt x="977649" y="245860"/>
                  </a:lnTo>
                  <a:lnTo>
                    <a:pt x="977730" y="245260"/>
                  </a:lnTo>
                  <a:cubicBezTo>
                    <a:pt x="978494" y="243000"/>
                    <a:pt x="980120" y="241030"/>
                    <a:pt x="982428" y="239888"/>
                  </a:cubicBezTo>
                  <a:lnTo>
                    <a:pt x="1008945" y="226765"/>
                  </a:lnTo>
                  <a:cubicBezTo>
                    <a:pt x="1011253" y="225623"/>
                    <a:pt x="1013805" y="225524"/>
                    <a:pt x="1016067" y="226288"/>
                  </a:cubicBezTo>
                  <a:lnTo>
                    <a:pt x="1016353" y="226452"/>
                  </a:lnTo>
                  <a:lnTo>
                    <a:pt x="1016503" y="226471"/>
                  </a:lnTo>
                  <a:lnTo>
                    <a:pt x="1060586" y="241366"/>
                  </a:lnTo>
                  <a:lnTo>
                    <a:pt x="1078285" y="198554"/>
                  </a:lnTo>
                  <a:lnTo>
                    <a:pt x="1078405" y="197961"/>
                  </a:lnTo>
                  <a:cubicBezTo>
                    <a:pt x="1079317" y="195756"/>
                    <a:pt x="1081070" y="193898"/>
                    <a:pt x="1083449" y="192911"/>
                  </a:cubicBezTo>
                  <a:lnTo>
                    <a:pt x="1110775" y="181570"/>
                  </a:lnTo>
                  <a:cubicBezTo>
                    <a:pt x="1113154" y="180583"/>
                    <a:pt x="1115707" y="180653"/>
                    <a:pt x="1117913" y="181565"/>
                  </a:cubicBezTo>
                  <a:lnTo>
                    <a:pt x="1118187" y="181747"/>
                  </a:lnTo>
                  <a:lnTo>
                    <a:pt x="1118335" y="181775"/>
                  </a:lnTo>
                  <a:lnTo>
                    <a:pt x="1160562" y="199233"/>
                  </a:lnTo>
                  <a:lnTo>
                    <a:pt x="1180651" y="158423"/>
                  </a:lnTo>
                  <a:lnTo>
                    <a:pt x="1180809" y="157838"/>
                  </a:lnTo>
                  <a:cubicBezTo>
                    <a:pt x="1181864" y="155697"/>
                    <a:pt x="1183734" y="153958"/>
                    <a:pt x="1186172" y="153128"/>
                  </a:cubicBezTo>
                  <a:lnTo>
                    <a:pt x="1214181" y="143599"/>
                  </a:lnTo>
                  <a:cubicBezTo>
                    <a:pt x="1216619" y="142769"/>
                    <a:pt x="1219163" y="143006"/>
                    <a:pt x="1221304" y="144060"/>
                  </a:cubicBezTo>
                  <a:lnTo>
                    <a:pt x="1221566" y="144259"/>
                  </a:lnTo>
                  <a:lnTo>
                    <a:pt x="1221712" y="144298"/>
                  </a:lnTo>
                  <a:lnTo>
                    <a:pt x="1263460" y="164849"/>
                  </a:lnTo>
                  <a:lnTo>
                    <a:pt x="1286623" y="124729"/>
                  </a:lnTo>
                  <a:lnTo>
                    <a:pt x="1286820" y="124156"/>
                  </a:lnTo>
                  <a:cubicBezTo>
                    <a:pt x="1288013" y="122089"/>
                    <a:pt x="1289995" y="120478"/>
                    <a:pt x="1292483" y="119811"/>
                  </a:cubicBezTo>
                  <a:lnTo>
                    <a:pt x="1321060" y="112154"/>
                  </a:lnTo>
                  <a:cubicBezTo>
                    <a:pt x="1323548" y="111487"/>
                    <a:pt x="1326070" y="111893"/>
                    <a:pt x="1328137" y="113086"/>
                  </a:cubicBezTo>
                  <a:lnTo>
                    <a:pt x="1328385" y="113301"/>
                  </a:lnTo>
                  <a:lnTo>
                    <a:pt x="1328528" y="113350"/>
                  </a:lnTo>
                  <a:lnTo>
                    <a:pt x="1366766" y="135426"/>
                  </a:lnTo>
                  <a:lnTo>
                    <a:pt x="1391132" y="98851"/>
                  </a:lnTo>
                  <a:lnTo>
                    <a:pt x="1391365" y="98293"/>
                  </a:lnTo>
                  <a:cubicBezTo>
                    <a:pt x="1392688" y="96306"/>
                    <a:pt x="1394769" y="94825"/>
                    <a:pt x="1397294" y="94319"/>
                  </a:cubicBezTo>
                  <a:lnTo>
                    <a:pt x="1426303" y="88507"/>
                  </a:lnTo>
                  <a:cubicBezTo>
                    <a:pt x="1428828" y="88001"/>
                    <a:pt x="1431319" y="88566"/>
                    <a:pt x="1433305" y="89889"/>
                  </a:cubicBezTo>
                  <a:lnTo>
                    <a:pt x="1433539" y="90121"/>
                  </a:lnTo>
                  <a:lnTo>
                    <a:pt x="1433680" y="90178"/>
                  </a:lnTo>
                  <a:lnTo>
                    <a:pt x="1472406" y="115976"/>
                  </a:lnTo>
                  <a:lnTo>
                    <a:pt x="1500582" y="79203"/>
                  </a:lnTo>
                  <a:lnTo>
                    <a:pt x="1500852" y="78662"/>
                  </a:lnTo>
                  <a:cubicBezTo>
                    <a:pt x="1502303" y="76767"/>
                    <a:pt x="1504478" y="75427"/>
                    <a:pt x="1507030" y="75088"/>
                  </a:cubicBezTo>
                  <a:lnTo>
                    <a:pt x="1536361" y="71207"/>
                  </a:lnTo>
                  <a:cubicBezTo>
                    <a:pt x="1538914" y="70869"/>
                    <a:pt x="1541362" y="71598"/>
                    <a:pt x="1543256" y="73049"/>
                  </a:cubicBezTo>
                  <a:lnTo>
                    <a:pt x="1543474" y="73296"/>
                  </a:lnTo>
                  <a:lnTo>
                    <a:pt x="1543610" y="73362"/>
                  </a:lnTo>
                  <a:lnTo>
                    <a:pt x="1579880" y="101154"/>
                  </a:lnTo>
                  <a:lnTo>
                    <a:pt x="1609848" y="66934"/>
                  </a:lnTo>
                  <a:lnTo>
                    <a:pt x="1610152" y="66411"/>
                  </a:lnTo>
                  <a:cubicBezTo>
                    <a:pt x="1611724" y="64615"/>
                    <a:pt x="1613982" y="63420"/>
                    <a:pt x="1616551" y="63249"/>
                  </a:cubicBezTo>
                  <a:lnTo>
                    <a:pt x="1646073" y="61293"/>
                  </a:lnTo>
                  <a:cubicBezTo>
                    <a:pt x="1648642" y="61123"/>
                    <a:pt x="1651037" y="62010"/>
                    <a:pt x="1652832" y="63583"/>
                  </a:cubicBezTo>
                  <a:lnTo>
                    <a:pt x="1653034" y="63843"/>
                  </a:lnTo>
                  <a:lnTo>
                    <a:pt x="1653166" y="63918"/>
                  </a:lnTo>
                  <a:lnTo>
                    <a:pt x="1688171" y="94573"/>
                  </a:lnTo>
                  <a:lnTo>
                    <a:pt x="1720929" y="61816"/>
                  </a:lnTo>
                  <a:lnTo>
                    <a:pt x="1721268" y="61313"/>
                  </a:lnTo>
                  <a:cubicBezTo>
                    <a:pt x="1722955" y="59626"/>
                    <a:pt x="1725286" y="58582"/>
                    <a:pt x="1727861" y="58582"/>
                  </a:cubicBezTo>
                  <a:lnTo>
                    <a:pt x="1757447" y="58582"/>
                  </a:lnTo>
                  <a:cubicBezTo>
                    <a:pt x="1760023" y="58582"/>
                    <a:pt x="1762354" y="59626"/>
                    <a:pt x="1764042" y="61313"/>
                  </a:cubicBezTo>
                  <a:lnTo>
                    <a:pt x="1764226" y="61587"/>
                  </a:lnTo>
                  <a:lnTo>
                    <a:pt x="1764352" y="61670"/>
                  </a:lnTo>
                  <a:lnTo>
                    <a:pt x="1795573" y="92891"/>
                  </a:lnTo>
                  <a:lnTo>
                    <a:pt x="1828575" y="63869"/>
                  </a:lnTo>
                  <a:lnTo>
                    <a:pt x="1828944" y="63390"/>
                  </a:lnTo>
                  <a:cubicBezTo>
                    <a:pt x="1830736" y="61813"/>
                    <a:pt x="1833130" y="60921"/>
                    <a:pt x="1835700" y="61086"/>
                  </a:cubicBezTo>
                  <a:lnTo>
                    <a:pt x="1865225" y="62980"/>
                  </a:lnTo>
                  <a:cubicBezTo>
                    <a:pt x="1867795" y="63145"/>
                    <a:pt x="1870054" y="64336"/>
                    <a:pt x="1871631" y="66128"/>
                  </a:cubicBezTo>
                  <a:lnTo>
                    <a:pt x="1871797" y="66412"/>
                  </a:lnTo>
                  <a:lnTo>
                    <a:pt x="1871917" y="66504"/>
                  </a:lnTo>
                  <a:lnTo>
                    <a:pt x="1902646" y="101445"/>
                  </a:lnTo>
                  <a:lnTo>
                    <a:pt x="1939380" y="73219"/>
                  </a:lnTo>
                  <a:lnTo>
                    <a:pt x="1939781" y="72765"/>
                  </a:lnTo>
                  <a:cubicBezTo>
                    <a:pt x="1941673" y="71311"/>
                    <a:pt x="1944120" y="70578"/>
                    <a:pt x="1946674" y="70913"/>
                  </a:cubicBezTo>
                  <a:lnTo>
                    <a:pt x="1976010" y="74755"/>
                  </a:lnTo>
                  <a:cubicBezTo>
                    <a:pt x="1978563" y="75089"/>
                    <a:pt x="1980739" y="76427"/>
                    <a:pt x="1982193" y="78319"/>
                  </a:cubicBezTo>
                  <a:lnTo>
                    <a:pt x="1982340" y="78614"/>
                  </a:lnTo>
                  <a:lnTo>
                    <a:pt x="1982454" y="78713"/>
                  </a:lnTo>
                  <a:lnTo>
                    <a:pt x="2010294" y="114945"/>
                  </a:lnTo>
                  <a:lnTo>
                    <a:pt x="2048098" y="89646"/>
                  </a:lnTo>
                  <a:lnTo>
                    <a:pt x="2048527" y="89220"/>
                  </a:lnTo>
                  <a:cubicBezTo>
                    <a:pt x="2050511" y="87892"/>
                    <a:pt x="2053000" y="87322"/>
                    <a:pt x="2055526" y="87822"/>
                  </a:cubicBezTo>
                  <a:lnTo>
                    <a:pt x="2084548" y="93573"/>
                  </a:lnTo>
                  <a:cubicBezTo>
                    <a:pt x="2087074" y="94074"/>
                    <a:pt x="2089158" y="95551"/>
                    <a:pt x="2090486" y="97534"/>
                  </a:cubicBezTo>
                  <a:lnTo>
                    <a:pt x="2090612" y="97838"/>
                  </a:lnTo>
                  <a:lnTo>
                    <a:pt x="2090720" y="97945"/>
                  </a:lnTo>
                  <a:lnTo>
                    <a:pt x="2116599" y="136616"/>
                  </a:lnTo>
                  <a:lnTo>
                    <a:pt x="2156719" y="113453"/>
                  </a:lnTo>
                  <a:lnTo>
                    <a:pt x="2157176" y="113056"/>
                  </a:lnTo>
                  <a:cubicBezTo>
                    <a:pt x="2159243" y="111862"/>
                    <a:pt x="2161765" y="111458"/>
                    <a:pt x="2164252" y="112124"/>
                  </a:cubicBezTo>
                  <a:lnTo>
                    <a:pt x="2192830" y="119781"/>
                  </a:lnTo>
                  <a:cubicBezTo>
                    <a:pt x="2195318" y="120448"/>
                    <a:pt x="2197299" y="122059"/>
                    <a:pt x="2198493" y="124126"/>
                  </a:cubicBezTo>
                  <a:lnTo>
                    <a:pt x="2198600" y="124438"/>
                  </a:lnTo>
                  <a:lnTo>
                    <a:pt x="2198700" y="124551"/>
                  </a:lnTo>
                  <a:lnTo>
                    <a:pt x="2220777" y="162789"/>
                  </a:lnTo>
                  <a:lnTo>
                    <a:pt x="2260165" y="143297"/>
                  </a:lnTo>
                  <a:lnTo>
                    <a:pt x="2260647" y="142929"/>
                  </a:lnTo>
                  <a:cubicBezTo>
                    <a:pt x="2262785" y="141871"/>
                    <a:pt x="2265328" y="141628"/>
                    <a:pt x="2267768" y="142452"/>
                  </a:cubicBezTo>
                  <a:lnTo>
                    <a:pt x="2295797" y="151924"/>
                  </a:lnTo>
                  <a:cubicBezTo>
                    <a:pt x="2298237" y="152748"/>
                    <a:pt x="2300111" y="154483"/>
                    <a:pt x="2301170" y="156622"/>
                  </a:cubicBezTo>
                  <a:lnTo>
                    <a:pt x="2301257" y="156940"/>
                  </a:lnTo>
                  <a:lnTo>
                    <a:pt x="2301349" y="157059"/>
                  </a:lnTo>
                  <a:lnTo>
                    <a:pt x="2321987" y="198764"/>
                  </a:lnTo>
                  <a:lnTo>
                    <a:pt x="2364776" y="181006"/>
                  </a:lnTo>
                  <a:lnTo>
                    <a:pt x="2365280" y="180671"/>
                  </a:lnTo>
                  <a:cubicBezTo>
                    <a:pt x="2367484" y="179757"/>
                    <a:pt x="2370038" y="179683"/>
                    <a:pt x="2372417" y="180667"/>
                  </a:cubicBezTo>
                  <a:lnTo>
                    <a:pt x="2399759" y="191970"/>
                  </a:lnTo>
                  <a:cubicBezTo>
                    <a:pt x="2402139" y="192954"/>
                    <a:pt x="2403894" y="194809"/>
                    <a:pt x="2404809" y="197013"/>
                  </a:cubicBezTo>
                  <a:lnTo>
                    <a:pt x="2404875" y="197336"/>
                  </a:lnTo>
                  <a:lnTo>
                    <a:pt x="2404959" y="197462"/>
                  </a:lnTo>
                  <a:lnTo>
                    <a:pt x="2422474" y="239665"/>
                  </a:lnTo>
                  <a:lnTo>
                    <a:pt x="2465537" y="225013"/>
                  </a:lnTo>
                  <a:lnTo>
                    <a:pt x="2466062" y="224712"/>
                  </a:lnTo>
                  <a:cubicBezTo>
                    <a:pt x="2468322" y="223943"/>
                    <a:pt x="2470874" y="224036"/>
                    <a:pt x="2473185" y="225174"/>
                  </a:cubicBezTo>
                  <a:lnTo>
                    <a:pt x="2499729" y="238240"/>
                  </a:lnTo>
                  <a:cubicBezTo>
                    <a:pt x="2502039" y="239378"/>
                    <a:pt x="2503670" y="241344"/>
                    <a:pt x="2504439" y="243603"/>
                  </a:cubicBezTo>
                  <a:lnTo>
                    <a:pt x="2504483" y="243929"/>
                  </a:lnTo>
                  <a:lnTo>
                    <a:pt x="2504560" y="244060"/>
                  </a:lnTo>
                  <a:lnTo>
                    <a:pt x="2519548" y="288111"/>
                  </a:lnTo>
                  <a:lnTo>
                    <a:pt x="2564296" y="276121"/>
                  </a:lnTo>
                  <a:lnTo>
                    <a:pt x="2564840" y="275856"/>
                  </a:lnTo>
                  <a:cubicBezTo>
                    <a:pt x="2567145" y="275238"/>
                    <a:pt x="2569686" y="275500"/>
                    <a:pt x="2571916" y="276787"/>
                  </a:cubicBezTo>
                  <a:lnTo>
                    <a:pt x="2597539" y="291580"/>
                  </a:lnTo>
                  <a:cubicBezTo>
                    <a:pt x="2599769" y="292868"/>
                    <a:pt x="2601266" y="294938"/>
                    <a:pt x="2601884" y="297243"/>
                  </a:cubicBezTo>
                  <a:lnTo>
                    <a:pt x="2601907" y="297572"/>
                  </a:lnTo>
                  <a:lnTo>
                    <a:pt x="2601974" y="297707"/>
                  </a:lnTo>
                  <a:lnTo>
                    <a:pt x="2613401" y="340356"/>
                  </a:lnTo>
                  <a:lnTo>
                    <a:pt x="2656493" y="331722"/>
                  </a:lnTo>
                  <a:lnTo>
                    <a:pt x="2657052" y="331492"/>
                  </a:lnTo>
                  <a:cubicBezTo>
                    <a:pt x="2659393" y="331023"/>
                    <a:pt x="2661912" y="331447"/>
                    <a:pt x="2664055" y="332874"/>
                  </a:cubicBezTo>
                  <a:lnTo>
                    <a:pt x="2688678" y="349277"/>
                  </a:lnTo>
                  <a:cubicBezTo>
                    <a:pt x="2690820" y="350705"/>
                    <a:pt x="2692182" y="352866"/>
                    <a:pt x="2692651" y="355206"/>
                  </a:cubicBezTo>
                  <a:lnTo>
                    <a:pt x="2692653" y="355536"/>
                  </a:lnTo>
                  <a:lnTo>
                    <a:pt x="2692711" y="355675"/>
                  </a:lnTo>
                  <a:lnTo>
                    <a:pt x="2701853" y="401300"/>
                  </a:lnTo>
                  <a:lnTo>
                    <a:pt x="2747779" y="395222"/>
                  </a:lnTo>
                  <a:lnTo>
                    <a:pt x="2748352" y="395029"/>
                  </a:lnTo>
                  <a:cubicBezTo>
                    <a:pt x="2750719" y="394716"/>
                    <a:pt x="2753204" y="395305"/>
                    <a:pt x="2755248" y="396872"/>
                  </a:cubicBezTo>
                  <a:lnTo>
                    <a:pt x="2778733" y="414867"/>
                  </a:lnTo>
                  <a:cubicBezTo>
                    <a:pt x="2780776" y="416433"/>
                    <a:pt x="2781992" y="418679"/>
                    <a:pt x="2782305" y="421045"/>
                  </a:cubicBezTo>
                  <a:lnTo>
                    <a:pt x="2782285" y="421374"/>
                  </a:lnTo>
                  <a:lnTo>
                    <a:pt x="2782335" y="421517"/>
                  </a:lnTo>
                  <a:lnTo>
                    <a:pt x="2788330" y="466815"/>
                  </a:lnTo>
                  <a:lnTo>
                    <a:pt x="2833717" y="463807"/>
                  </a:lnTo>
                  <a:lnTo>
                    <a:pt x="2834303" y="463653"/>
                  </a:lnTo>
                  <a:cubicBezTo>
                    <a:pt x="2836684" y="463495"/>
                    <a:pt x="2839125" y="464246"/>
                    <a:pt x="2841062" y="465942"/>
                  </a:cubicBezTo>
                  <a:lnTo>
                    <a:pt x="2863320" y="485434"/>
                  </a:lnTo>
                  <a:cubicBezTo>
                    <a:pt x="2865258" y="487130"/>
                    <a:pt x="2866324" y="489451"/>
                    <a:pt x="2866482" y="491833"/>
                  </a:cubicBezTo>
                  <a:lnTo>
                    <a:pt x="2866440" y="492159"/>
                  </a:lnTo>
                  <a:lnTo>
                    <a:pt x="2866480" y="492306"/>
                  </a:lnTo>
                  <a:lnTo>
                    <a:pt x="2869556" y="538735"/>
                  </a:lnTo>
                  <a:lnTo>
                    <a:pt x="2915883" y="538735"/>
                  </a:lnTo>
                  <a:lnTo>
                    <a:pt x="2916477" y="538619"/>
                  </a:lnTo>
                  <a:cubicBezTo>
                    <a:pt x="2918864" y="538619"/>
                    <a:pt x="2921250" y="539530"/>
                    <a:pt x="2923071" y="541351"/>
                  </a:cubicBezTo>
                  <a:lnTo>
                    <a:pt x="2943991" y="562271"/>
                  </a:lnTo>
                  <a:cubicBezTo>
                    <a:pt x="2945812" y="564092"/>
                    <a:pt x="2946723" y="566479"/>
                    <a:pt x="2946723" y="568865"/>
                  </a:cubicBezTo>
                  <a:lnTo>
                    <a:pt x="2946660" y="569189"/>
                  </a:lnTo>
                  <a:lnTo>
                    <a:pt x="2946690" y="569337"/>
                  </a:lnTo>
                  <a:lnTo>
                    <a:pt x="2946690" y="613491"/>
                  </a:lnTo>
                  <a:lnTo>
                    <a:pt x="2990547" y="616304"/>
                  </a:lnTo>
                  <a:lnTo>
                    <a:pt x="2991148" y="616226"/>
                  </a:lnTo>
                  <a:cubicBezTo>
                    <a:pt x="2993529" y="616379"/>
                    <a:pt x="2995853" y="617440"/>
                    <a:pt x="2997553" y="619374"/>
                  </a:cubicBezTo>
                  <a:lnTo>
                    <a:pt x="3017092" y="641591"/>
                  </a:lnTo>
                  <a:cubicBezTo>
                    <a:pt x="3018792" y="643524"/>
                    <a:pt x="3019548" y="645964"/>
                    <a:pt x="3019395" y="648346"/>
                  </a:cubicBezTo>
                  <a:lnTo>
                    <a:pt x="3019312" y="648665"/>
                  </a:lnTo>
                  <a:lnTo>
                    <a:pt x="3019332" y="648815"/>
                  </a:lnTo>
                  <a:lnTo>
                    <a:pt x="3016354" y="695251"/>
                  </a:lnTo>
                  <a:lnTo>
                    <a:pt x="3062288" y="701266"/>
                  </a:lnTo>
                  <a:lnTo>
                    <a:pt x="3062892" y="701228"/>
                  </a:lnTo>
                  <a:cubicBezTo>
                    <a:pt x="3065259" y="701538"/>
                    <a:pt x="3067507" y="702751"/>
                    <a:pt x="3069076" y="704793"/>
                  </a:cubicBezTo>
                  <a:lnTo>
                    <a:pt x="3087103" y="728253"/>
                  </a:lnTo>
                  <a:cubicBezTo>
                    <a:pt x="3088672" y="730295"/>
                    <a:pt x="3089265" y="732780"/>
                    <a:pt x="3088955" y="735146"/>
                  </a:cubicBezTo>
                  <a:lnTo>
                    <a:pt x="3088851" y="735458"/>
                  </a:lnTo>
                  <a:lnTo>
                    <a:pt x="3088861" y="735609"/>
                  </a:lnTo>
                  <a:lnTo>
                    <a:pt x="3082927" y="780916"/>
                  </a:lnTo>
                  <a:lnTo>
                    <a:pt x="3127547" y="789758"/>
                  </a:lnTo>
                  <a:lnTo>
                    <a:pt x="3128152" y="789760"/>
                  </a:lnTo>
                  <a:cubicBezTo>
                    <a:pt x="3130494" y="790224"/>
                    <a:pt x="3132658" y="791581"/>
                    <a:pt x="3134090" y="793722"/>
                  </a:cubicBezTo>
                  <a:lnTo>
                    <a:pt x="3150545" y="818309"/>
                  </a:lnTo>
                  <a:cubicBezTo>
                    <a:pt x="3151976" y="820449"/>
                    <a:pt x="3152406" y="822968"/>
                    <a:pt x="3151942" y="825308"/>
                  </a:cubicBezTo>
                  <a:lnTo>
                    <a:pt x="3151817" y="825614"/>
                  </a:lnTo>
                  <a:lnTo>
                    <a:pt x="3151818" y="825765"/>
                  </a:lnTo>
                  <a:lnTo>
                    <a:pt x="3142772" y="871409"/>
                  </a:lnTo>
                  <a:lnTo>
                    <a:pt x="3187520" y="883399"/>
                  </a:lnTo>
                  <a:lnTo>
                    <a:pt x="3188124" y="883441"/>
                  </a:lnTo>
                  <a:cubicBezTo>
                    <a:pt x="3190429" y="884059"/>
                    <a:pt x="3192499" y="885555"/>
                    <a:pt x="3193786" y="887786"/>
                  </a:cubicBezTo>
                  <a:lnTo>
                    <a:pt x="3208579" y="913408"/>
                  </a:lnTo>
                  <a:cubicBezTo>
                    <a:pt x="3209867" y="915638"/>
                    <a:pt x="3210128" y="918179"/>
                    <a:pt x="3209511" y="920484"/>
                  </a:cubicBezTo>
                  <a:lnTo>
                    <a:pt x="3209367" y="920780"/>
                  </a:lnTo>
                  <a:lnTo>
                    <a:pt x="3209357" y="920931"/>
                  </a:lnTo>
                  <a:lnTo>
                    <a:pt x="3197929" y="963580"/>
                  </a:lnTo>
                  <a:lnTo>
                    <a:pt x="3239565" y="977649"/>
                  </a:lnTo>
                  <a:lnTo>
                    <a:pt x="3240165" y="977729"/>
                  </a:lnTo>
                  <a:cubicBezTo>
                    <a:pt x="3242426" y="978493"/>
                    <a:pt x="3244395" y="980120"/>
                    <a:pt x="3245537" y="982428"/>
                  </a:cubicBezTo>
                  <a:lnTo>
                    <a:pt x="3258660" y="1008944"/>
                  </a:lnTo>
                  <a:cubicBezTo>
                    <a:pt x="3259802" y="1011252"/>
                    <a:pt x="3259901" y="1013805"/>
                    <a:pt x="3259137" y="1016066"/>
                  </a:cubicBezTo>
                  <a:lnTo>
                    <a:pt x="3258974" y="1016352"/>
                  </a:lnTo>
                  <a:lnTo>
                    <a:pt x="3258954" y="1016502"/>
                  </a:lnTo>
                  <a:lnTo>
                    <a:pt x="3244059" y="1060585"/>
                  </a:lnTo>
                  <a:lnTo>
                    <a:pt x="3286871" y="1078284"/>
                  </a:lnTo>
                  <a:lnTo>
                    <a:pt x="3287464" y="1078405"/>
                  </a:lnTo>
                  <a:cubicBezTo>
                    <a:pt x="3289669" y="1079317"/>
                    <a:pt x="3291527" y="1081070"/>
                    <a:pt x="3292514" y="1083448"/>
                  </a:cubicBezTo>
                  <a:lnTo>
                    <a:pt x="3303855" y="1110774"/>
                  </a:lnTo>
                  <a:cubicBezTo>
                    <a:pt x="3304842" y="1113153"/>
                    <a:pt x="3304772" y="1115706"/>
                    <a:pt x="3303860" y="1117912"/>
                  </a:cubicBezTo>
                  <a:lnTo>
                    <a:pt x="3303678" y="1118186"/>
                  </a:lnTo>
                  <a:lnTo>
                    <a:pt x="3303650" y="1118335"/>
                  </a:lnTo>
                  <a:lnTo>
                    <a:pt x="3286192" y="1160561"/>
                  </a:lnTo>
                  <a:lnTo>
                    <a:pt x="3327003" y="1180650"/>
                  </a:lnTo>
                  <a:lnTo>
                    <a:pt x="3327587" y="1180809"/>
                  </a:lnTo>
                  <a:cubicBezTo>
                    <a:pt x="3329728" y="1181863"/>
                    <a:pt x="3331467" y="1183734"/>
                    <a:pt x="3332297" y="1186172"/>
                  </a:cubicBezTo>
                  <a:lnTo>
                    <a:pt x="3341826" y="1214181"/>
                  </a:lnTo>
                  <a:cubicBezTo>
                    <a:pt x="3342656" y="1216619"/>
                    <a:pt x="3342419" y="1219162"/>
                    <a:pt x="3341365" y="1221303"/>
                  </a:cubicBezTo>
                  <a:lnTo>
                    <a:pt x="3341166" y="1221565"/>
                  </a:lnTo>
                  <a:lnTo>
                    <a:pt x="3341127" y="1221712"/>
                  </a:lnTo>
                  <a:lnTo>
                    <a:pt x="3320576" y="1263459"/>
                  </a:lnTo>
                  <a:lnTo>
                    <a:pt x="3360696" y="1286623"/>
                  </a:lnTo>
                  <a:lnTo>
                    <a:pt x="3361269" y="1286819"/>
                  </a:lnTo>
                  <a:cubicBezTo>
                    <a:pt x="3363336" y="1288013"/>
                    <a:pt x="3364947" y="1289994"/>
                    <a:pt x="3365614" y="1292482"/>
                  </a:cubicBezTo>
                  <a:lnTo>
                    <a:pt x="3373271" y="1321060"/>
                  </a:lnTo>
                  <a:cubicBezTo>
                    <a:pt x="3373938" y="1323547"/>
                    <a:pt x="3373533" y="1326069"/>
                    <a:pt x="3372340" y="1328136"/>
                  </a:cubicBezTo>
                  <a:lnTo>
                    <a:pt x="3372124" y="1328385"/>
                  </a:lnTo>
                  <a:lnTo>
                    <a:pt x="3372075" y="1328528"/>
                  </a:lnTo>
                  <a:lnTo>
                    <a:pt x="3349999" y="1366766"/>
                  </a:lnTo>
                  <a:lnTo>
                    <a:pt x="3386574" y="1391131"/>
                  </a:lnTo>
                  <a:lnTo>
                    <a:pt x="3387133" y="1391364"/>
                  </a:lnTo>
                  <a:cubicBezTo>
                    <a:pt x="3389119" y="1392687"/>
                    <a:pt x="3390600" y="1394768"/>
                    <a:pt x="3391106" y="1397293"/>
                  </a:cubicBezTo>
                  <a:lnTo>
                    <a:pt x="3396918" y="1426303"/>
                  </a:lnTo>
                  <a:cubicBezTo>
                    <a:pt x="3397424" y="1428827"/>
                    <a:pt x="3396859" y="1431319"/>
                    <a:pt x="3395536" y="1433305"/>
                  </a:cubicBezTo>
                  <a:lnTo>
                    <a:pt x="3395304" y="1433539"/>
                  </a:lnTo>
                  <a:lnTo>
                    <a:pt x="3395247" y="1433679"/>
                  </a:lnTo>
                  <a:lnTo>
                    <a:pt x="3369449" y="1472404"/>
                  </a:lnTo>
                  <a:lnTo>
                    <a:pt x="3406222" y="1500581"/>
                  </a:lnTo>
                  <a:lnTo>
                    <a:pt x="3406763" y="1500851"/>
                  </a:lnTo>
                  <a:cubicBezTo>
                    <a:pt x="3408658" y="1502303"/>
                    <a:pt x="3409999" y="1504477"/>
                    <a:pt x="3410337" y="1507030"/>
                  </a:cubicBezTo>
                  <a:lnTo>
                    <a:pt x="3414218" y="1536360"/>
                  </a:lnTo>
                  <a:cubicBezTo>
                    <a:pt x="3414556" y="1538913"/>
                    <a:pt x="3413827" y="1541361"/>
                    <a:pt x="3412376" y="1543255"/>
                  </a:cubicBezTo>
                  <a:lnTo>
                    <a:pt x="3412129" y="1543474"/>
                  </a:lnTo>
                  <a:lnTo>
                    <a:pt x="3412063" y="1543610"/>
                  </a:lnTo>
                  <a:lnTo>
                    <a:pt x="3384271" y="1579880"/>
                  </a:lnTo>
                  <a:lnTo>
                    <a:pt x="3418491" y="1609847"/>
                  </a:lnTo>
                  <a:lnTo>
                    <a:pt x="3419014" y="1610151"/>
                  </a:lnTo>
                  <a:cubicBezTo>
                    <a:pt x="3420810" y="1611724"/>
                    <a:pt x="3422005" y="1613981"/>
                    <a:pt x="3422176" y="1616551"/>
                  </a:cubicBezTo>
                  <a:lnTo>
                    <a:pt x="3424132" y="1646072"/>
                  </a:lnTo>
                  <a:cubicBezTo>
                    <a:pt x="3424302" y="1648641"/>
                    <a:pt x="3423415" y="1651037"/>
                    <a:pt x="3421842" y="1652832"/>
                  </a:cubicBezTo>
                  <a:lnTo>
                    <a:pt x="3421582" y="1653034"/>
                  </a:lnTo>
                  <a:lnTo>
                    <a:pt x="3421507" y="1653165"/>
                  </a:lnTo>
                  <a:lnTo>
                    <a:pt x="3390852" y="1688171"/>
                  </a:lnTo>
                  <a:lnTo>
                    <a:pt x="3423610" y="1720929"/>
                  </a:lnTo>
                  <a:lnTo>
                    <a:pt x="3424112" y="1721267"/>
                  </a:lnTo>
                  <a:cubicBezTo>
                    <a:pt x="3425799" y="1722955"/>
                    <a:pt x="3426843" y="1725286"/>
                    <a:pt x="3426843" y="1727861"/>
                  </a:cubicBezTo>
                  <a:lnTo>
                    <a:pt x="3426843" y="1757447"/>
                  </a:lnTo>
                  <a:cubicBezTo>
                    <a:pt x="3426843" y="1760022"/>
                    <a:pt x="3425799" y="1762354"/>
                    <a:pt x="3424112" y="1764041"/>
                  </a:cubicBezTo>
                  <a:lnTo>
                    <a:pt x="3423839" y="1764225"/>
                  </a:lnTo>
                  <a:lnTo>
                    <a:pt x="3423755" y="1764351"/>
                  </a:lnTo>
                  <a:lnTo>
                    <a:pt x="3392533" y="1795572"/>
                  </a:lnTo>
                  <a:lnTo>
                    <a:pt x="3421556" y="1828574"/>
                  </a:lnTo>
                  <a:lnTo>
                    <a:pt x="3422035" y="1828943"/>
                  </a:lnTo>
                  <a:cubicBezTo>
                    <a:pt x="3423612" y="1830736"/>
                    <a:pt x="3424504" y="1833129"/>
                    <a:pt x="3424339" y="1835699"/>
                  </a:cubicBezTo>
                  <a:lnTo>
                    <a:pt x="3422445" y="1865224"/>
                  </a:lnTo>
                  <a:cubicBezTo>
                    <a:pt x="3422280" y="1867794"/>
                    <a:pt x="3421089" y="1870054"/>
                    <a:pt x="3419297" y="1871630"/>
                  </a:cubicBezTo>
                  <a:lnTo>
                    <a:pt x="3419013" y="1871796"/>
                  </a:lnTo>
                  <a:lnTo>
                    <a:pt x="3418921" y="1871917"/>
                  </a:lnTo>
                  <a:lnTo>
                    <a:pt x="3383980" y="1902646"/>
                  </a:lnTo>
                  <a:lnTo>
                    <a:pt x="3412206" y="1939380"/>
                  </a:lnTo>
                  <a:lnTo>
                    <a:pt x="3412660" y="1939780"/>
                  </a:lnTo>
                  <a:cubicBezTo>
                    <a:pt x="3414114" y="1941673"/>
                    <a:pt x="3414847" y="1944120"/>
                    <a:pt x="3414512" y="1946673"/>
                  </a:cubicBezTo>
                  <a:lnTo>
                    <a:pt x="3410670" y="1976009"/>
                  </a:lnTo>
                  <a:cubicBezTo>
                    <a:pt x="3410336" y="1978562"/>
                    <a:pt x="3408998" y="1980738"/>
                    <a:pt x="3407106" y="1982192"/>
                  </a:cubicBezTo>
                  <a:lnTo>
                    <a:pt x="3406812" y="1982339"/>
                  </a:lnTo>
                  <a:lnTo>
                    <a:pt x="3406712" y="1982453"/>
                  </a:lnTo>
                  <a:lnTo>
                    <a:pt x="3370480" y="2010294"/>
                  </a:lnTo>
                  <a:lnTo>
                    <a:pt x="3395779" y="2048097"/>
                  </a:lnTo>
                  <a:lnTo>
                    <a:pt x="3396206" y="2048526"/>
                  </a:lnTo>
                  <a:cubicBezTo>
                    <a:pt x="3397533" y="2050510"/>
                    <a:pt x="3398103" y="2053000"/>
                    <a:pt x="3397603" y="2055526"/>
                  </a:cubicBezTo>
                  <a:lnTo>
                    <a:pt x="3391852" y="2084548"/>
                  </a:lnTo>
                  <a:cubicBezTo>
                    <a:pt x="3391351" y="2087073"/>
                    <a:pt x="3389874" y="2089157"/>
                    <a:pt x="3387891" y="2090485"/>
                  </a:cubicBezTo>
                  <a:lnTo>
                    <a:pt x="3387587" y="2090612"/>
                  </a:lnTo>
                  <a:lnTo>
                    <a:pt x="3387480" y="2090720"/>
                  </a:lnTo>
                  <a:lnTo>
                    <a:pt x="3348809" y="2116599"/>
                  </a:lnTo>
                  <a:lnTo>
                    <a:pt x="3371972" y="2156719"/>
                  </a:lnTo>
                  <a:lnTo>
                    <a:pt x="3372369" y="2157175"/>
                  </a:lnTo>
                  <a:cubicBezTo>
                    <a:pt x="3373563" y="2159242"/>
                    <a:pt x="3373968" y="2161764"/>
                    <a:pt x="3373301" y="2164252"/>
                  </a:cubicBezTo>
                  <a:lnTo>
                    <a:pt x="3365644" y="2192830"/>
                  </a:lnTo>
                  <a:cubicBezTo>
                    <a:pt x="3364978" y="2195317"/>
                    <a:pt x="3363366" y="2197299"/>
                    <a:pt x="3361299" y="2198492"/>
                  </a:cubicBezTo>
                  <a:lnTo>
                    <a:pt x="3360987" y="2198599"/>
                  </a:lnTo>
                  <a:lnTo>
                    <a:pt x="3360874" y="2198699"/>
                  </a:lnTo>
                  <a:lnTo>
                    <a:pt x="3322636" y="2220776"/>
                  </a:lnTo>
                  <a:lnTo>
                    <a:pt x="3342129" y="2260165"/>
                  </a:lnTo>
                  <a:lnTo>
                    <a:pt x="3342496" y="2260646"/>
                  </a:lnTo>
                  <a:cubicBezTo>
                    <a:pt x="3343554" y="2262785"/>
                    <a:pt x="3343797" y="2265328"/>
                    <a:pt x="3342973" y="2267767"/>
                  </a:cubicBezTo>
                  <a:lnTo>
                    <a:pt x="3333502" y="2295796"/>
                  </a:lnTo>
                  <a:cubicBezTo>
                    <a:pt x="3332677" y="2298236"/>
                    <a:pt x="3330942" y="2300111"/>
                    <a:pt x="3328803" y="2301169"/>
                  </a:cubicBezTo>
                  <a:lnTo>
                    <a:pt x="3328485" y="2301256"/>
                  </a:lnTo>
                  <a:lnTo>
                    <a:pt x="3328366" y="2301349"/>
                  </a:lnTo>
                  <a:lnTo>
                    <a:pt x="3286662" y="2321987"/>
                  </a:lnTo>
                  <a:lnTo>
                    <a:pt x="3304419" y="2364775"/>
                  </a:lnTo>
                  <a:lnTo>
                    <a:pt x="3304754" y="2365279"/>
                  </a:lnTo>
                  <a:cubicBezTo>
                    <a:pt x="3305668" y="2367484"/>
                    <a:pt x="3305742" y="2370037"/>
                    <a:pt x="3304758" y="2372417"/>
                  </a:cubicBezTo>
                  <a:lnTo>
                    <a:pt x="3293455" y="2399759"/>
                  </a:lnTo>
                  <a:cubicBezTo>
                    <a:pt x="3292471" y="2402138"/>
                    <a:pt x="3290616" y="2403894"/>
                    <a:pt x="3288412" y="2404809"/>
                  </a:cubicBezTo>
                  <a:lnTo>
                    <a:pt x="3288089" y="2404875"/>
                  </a:lnTo>
                  <a:lnTo>
                    <a:pt x="3287963" y="2404959"/>
                  </a:lnTo>
                  <a:lnTo>
                    <a:pt x="3245760" y="2422474"/>
                  </a:lnTo>
                  <a:lnTo>
                    <a:pt x="3260413" y="2465537"/>
                  </a:lnTo>
                  <a:lnTo>
                    <a:pt x="3260713" y="2466062"/>
                  </a:lnTo>
                  <a:cubicBezTo>
                    <a:pt x="3261482" y="2468321"/>
                    <a:pt x="3261389" y="2470874"/>
                    <a:pt x="3260251" y="2473184"/>
                  </a:cubicBezTo>
                  <a:lnTo>
                    <a:pt x="3247185" y="2499729"/>
                  </a:lnTo>
                  <a:cubicBezTo>
                    <a:pt x="3246047" y="2502039"/>
                    <a:pt x="3244082" y="2503669"/>
                    <a:pt x="3241822" y="2504438"/>
                  </a:cubicBezTo>
                  <a:lnTo>
                    <a:pt x="3241496" y="2504483"/>
                  </a:lnTo>
                  <a:lnTo>
                    <a:pt x="3241365" y="2504559"/>
                  </a:lnTo>
                  <a:lnTo>
                    <a:pt x="3197314" y="2519547"/>
                  </a:lnTo>
                  <a:lnTo>
                    <a:pt x="3209304" y="2564295"/>
                  </a:lnTo>
                  <a:lnTo>
                    <a:pt x="3209569" y="2564839"/>
                  </a:lnTo>
                  <a:cubicBezTo>
                    <a:pt x="3210187" y="2567145"/>
                    <a:pt x="3209925" y="2569685"/>
                    <a:pt x="3208638" y="2571916"/>
                  </a:cubicBezTo>
                  <a:lnTo>
                    <a:pt x="3193845" y="2597538"/>
                  </a:lnTo>
                  <a:cubicBezTo>
                    <a:pt x="3192557" y="2599768"/>
                    <a:pt x="3190487" y="2601265"/>
                    <a:pt x="3188182" y="2601883"/>
                  </a:cubicBezTo>
                  <a:lnTo>
                    <a:pt x="3187854" y="2601906"/>
                  </a:lnTo>
                  <a:lnTo>
                    <a:pt x="3187718" y="2601973"/>
                  </a:lnTo>
                  <a:lnTo>
                    <a:pt x="3145069" y="2613401"/>
                  </a:lnTo>
                  <a:lnTo>
                    <a:pt x="3153703" y="2656492"/>
                  </a:lnTo>
                  <a:lnTo>
                    <a:pt x="3153933" y="2657052"/>
                  </a:lnTo>
                  <a:cubicBezTo>
                    <a:pt x="3154402" y="2659392"/>
                    <a:pt x="3153979" y="2661911"/>
                    <a:pt x="3152551" y="2664054"/>
                  </a:cubicBezTo>
                  <a:lnTo>
                    <a:pt x="3136148" y="2688677"/>
                  </a:lnTo>
                  <a:cubicBezTo>
                    <a:pt x="3134720" y="2690820"/>
                    <a:pt x="3132559" y="2692182"/>
                    <a:pt x="3130219" y="2692650"/>
                  </a:cubicBezTo>
                  <a:lnTo>
                    <a:pt x="3129890" y="2692652"/>
                  </a:lnTo>
                  <a:lnTo>
                    <a:pt x="3129750" y="2692711"/>
                  </a:lnTo>
                  <a:lnTo>
                    <a:pt x="3084125" y="2701852"/>
                  </a:lnTo>
                  <a:lnTo>
                    <a:pt x="3090204" y="2747778"/>
                  </a:lnTo>
                  <a:lnTo>
                    <a:pt x="3090396" y="2748352"/>
                  </a:lnTo>
                  <a:cubicBezTo>
                    <a:pt x="3090709" y="2750718"/>
                    <a:pt x="3090120" y="2753203"/>
                    <a:pt x="3088553" y="2755247"/>
                  </a:cubicBezTo>
                  <a:lnTo>
                    <a:pt x="3070558" y="2778732"/>
                  </a:lnTo>
                  <a:cubicBezTo>
                    <a:pt x="3068992" y="2780776"/>
                    <a:pt x="3066746" y="2781992"/>
                    <a:pt x="3064380" y="2782305"/>
                  </a:cubicBezTo>
                  <a:lnTo>
                    <a:pt x="3064051" y="2782285"/>
                  </a:lnTo>
                  <a:lnTo>
                    <a:pt x="3063908" y="2782334"/>
                  </a:lnTo>
                  <a:lnTo>
                    <a:pt x="3018611" y="2788329"/>
                  </a:lnTo>
                  <a:lnTo>
                    <a:pt x="3021618" y="2833716"/>
                  </a:lnTo>
                  <a:lnTo>
                    <a:pt x="3021773" y="2834302"/>
                  </a:lnTo>
                  <a:cubicBezTo>
                    <a:pt x="3021930" y="2836683"/>
                    <a:pt x="3021179" y="2839125"/>
                    <a:pt x="3019483" y="2841062"/>
                  </a:cubicBezTo>
                  <a:lnTo>
                    <a:pt x="2999991" y="2863320"/>
                  </a:lnTo>
                  <a:cubicBezTo>
                    <a:pt x="2998295" y="2865257"/>
                    <a:pt x="2995974" y="2866323"/>
                    <a:pt x="2993592" y="2866481"/>
                  </a:cubicBezTo>
                  <a:lnTo>
                    <a:pt x="2993266" y="2866440"/>
                  </a:lnTo>
                  <a:lnTo>
                    <a:pt x="2993120" y="2866479"/>
                  </a:lnTo>
                  <a:lnTo>
                    <a:pt x="2946690" y="2869555"/>
                  </a:lnTo>
                  <a:lnTo>
                    <a:pt x="2946690" y="2915882"/>
                  </a:lnTo>
                  <a:lnTo>
                    <a:pt x="2946806" y="2916476"/>
                  </a:lnTo>
                  <a:cubicBezTo>
                    <a:pt x="2946806" y="2918863"/>
                    <a:pt x="2945895" y="2921250"/>
                    <a:pt x="2944074" y="2923070"/>
                  </a:cubicBezTo>
                  <a:lnTo>
                    <a:pt x="2923154" y="2943991"/>
                  </a:lnTo>
                  <a:cubicBezTo>
                    <a:pt x="2921333" y="2945812"/>
                    <a:pt x="2918946" y="2946722"/>
                    <a:pt x="2916560" y="2946722"/>
                  </a:cubicBezTo>
                  <a:lnTo>
                    <a:pt x="2916236" y="2946659"/>
                  </a:lnTo>
                  <a:lnTo>
                    <a:pt x="2916088" y="2946689"/>
                  </a:lnTo>
                  <a:lnTo>
                    <a:pt x="2871935" y="2946689"/>
                  </a:lnTo>
                  <a:lnTo>
                    <a:pt x="2869121" y="2990546"/>
                  </a:lnTo>
                  <a:lnTo>
                    <a:pt x="2869199" y="2991147"/>
                  </a:lnTo>
                  <a:cubicBezTo>
                    <a:pt x="2869046" y="2993529"/>
                    <a:pt x="2867985" y="2995852"/>
                    <a:pt x="2866051" y="2997553"/>
                  </a:cubicBezTo>
                  <a:lnTo>
                    <a:pt x="2843834" y="3017091"/>
                  </a:lnTo>
                  <a:cubicBezTo>
                    <a:pt x="2841901" y="3018792"/>
                    <a:pt x="2839461" y="3019548"/>
                    <a:pt x="2837079" y="3019395"/>
                  </a:cubicBezTo>
                  <a:lnTo>
                    <a:pt x="2836760" y="3019311"/>
                  </a:lnTo>
                  <a:lnTo>
                    <a:pt x="2836610" y="3019332"/>
                  </a:lnTo>
                  <a:lnTo>
                    <a:pt x="2790174" y="3016353"/>
                  </a:lnTo>
                  <a:lnTo>
                    <a:pt x="2784159" y="3062288"/>
                  </a:lnTo>
                  <a:lnTo>
                    <a:pt x="2784197" y="3062892"/>
                  </a:lnTo>
                  <a:cubicBezTo>
                    <a:pt x="2783887" y="3065258"/>
                    <a:pt x="2782674" y="3067506"/>
                    <a:pt x="2780632" y="3069075"/>
                  </a:cubicBezTo>
                  <a:lnTo>
                    <a:pt x="2757172" y="3087102"/>
                  </a:lnTo>
                  <a:cubicBezTo>
                    <a:pt x="2755130" y="3088671"/>
                    <a:pt x="2752646" y="3089264"/>
                    <a:pt x="2750279" y="3088954"/>
                  </a:cubicBezTo>
                  <a:lnTo>
                    <a:pt x="2749967" y="3088850"/>
                  </a:lnTo>
                  <a:lnTo>
                    <a:pt x="2749816" y="3088860"/>
                  </a:lnTo>
                  <a:lnTo>
                    <a:pt x="2704509" y="3082927"/>
                  </a:lnTo>
                  <a:lnTo>
                    <a:pt x="2695667" y="3127547"/>
                  </a:lnTo>
                  <a:lnTo>
                    <a:pt x="2695665" y="3128152"/>
                  </a:lnTo>
                  <a:cubicBezTo>
                    <a:pt x="2695201" y="3130493"/>
                    <a:pt x="2693844" y="3132657"/>
                    <a:pt x="2691704" y="3134089"/>
                  </a:cubicBezTo>
                  <a:lnTo>
                    <a:pt x="2667116" y="3150544"/>
                  </a:lnTo>
                  <a:cubicBezTo>
                    <a:pt x="2664976" y="3151976"/>
                    <a:pt x="2662457" y="3152405"/>
                    <a:pt x="2660117" y="3151941"/>
                  </a:cubicBezTo>
                  <a:lnTo>
                    <a:pt x="2659811" y="3151817"/>
                  </a:lnTo>
                  <a:lnTo>
                    <a:pt x="2659660" y="3151817"/>
                  </a:lnTo>
                  <a:lnTo>
                    <a:pt x="2614016" y="3142772"/>
                  </a:lnTo>
                  <a:lnTo>
                    <a:pt x="2602026" y="3187519"/>
                  </a:lnTo>
                  <a:lnTo>
                    <a:pt x="2601984" y="3188123"/>
                  </a:lnTo>
                  <a:cubicBezTo>
                    <a:pt x="2601366" y="3190428"/>
                    <a:pt x="2599870" y="3192498"/>
                    <a:pt x="2597640" y="3193786"/>
                  </a:cubicBezTo>
                  <a:lnTo>
                    <a:pt x="2572017" y="3208579"/>
                  </a:lnTo>
                  <a:cubicBezTo>
                    <a:pt x="2569787" y="3209866"/>
                    <a:pt x="2567246" y="3210128"/>
                    <a:pt x="2564941" y="3209510"/>
                  </a:cubicBezTo>
                  <a:lnTo>
                    <a:pt x="2564645" y="3209366"/>
                  </a:lnTo>
                  <a:lnTo>
                    <a:pt x="2564494" y="3209356"/>
                  </a:lnTo>
                  <a:lnTo>
                    <a:pt x="2521845" y="3197929"/>
                  </a:lnTo>
                  <a:lnTo>
                    <a:pt x="2507776" y="3239564"/>
                  </a:lnTo>
                  <a:lnTo>
                    <a:pt x="2507696" y="3240164"/>
                  </a:lnTo>
                  <a:cubicBezTo>
                    <a:pt x="2506932" y="3242425"/>
                    <a:pt x="2505305" y="3244395"/>
                    <a:pt x="2502998" y="3245537"/>
                  </a:cubicBezTo>
                  <a:lnTo>
                    <a:pt x="2476481" y="3258659"/>
                  </a:lnTo>
                  <a:cubicBezTo>
                    <a:pt x="2474173" y="3259802"/>
                    <a:pt x="2471620" y="3259900"/>
                    <a:pt x="2469359" y="3259136"/>
                  </a:cubicBezTo>
                  <a:lnTo>
                    <a:pt x="2469073" y="3258973"/>
                  </a:lnTo>
                  <a:lnTo>
                    <a:pt x="2468923" y="3258954"/>
                  </a:lnTo>
                  <a:lnTo>
                    <a:pt x="2424840" y="3244058"/>
                  </a:lnTo>
                  <a:lnTo>
                    <a:pt x="2407141" y="3286870"/>
                  </a:lnTo>
                  <a:lnTo>
                    <a:pt x="2407020" y="3287463"/>
                  </a:lnTo>
                  <a:cubicBezTo>
                    <a:pt x="2406108" y="3289669"/>
                    <a:pt x="2404355" y="3291527"/>
                    <a:pt x="2401977" y="3292514"/>
                  </a:cubicBezTo>
                  <a:lnTo>
                    <a:pt x="2374651" y="3303855"/>
                  </a:lnTo>
                  <a:cubicBezTo>
                    <a:pt x="2372272" y="3304842"/>
                    <a:pt x="2369719" y="3304771"/>
                    <a:pt x="2367513" y="3303859"/>
                  </a:cubicBezTo>
                  <a:lnTo>
                    <a:pt x="2367239" y="3303678"/>
                  </a:lnTo>
                  <a:lnTo>
                    <a:pt x="2367090" y="3303649"/>
                  </a:lnTo>
                  <a:lnTo>
                    <a:pt x="2324864" y="3286192"/>
                  </a:lnTo>
                  <a:lnTo>
                    <a:pt x="2304775" y="3327002"/>
                  </a:lnTo>
                  <a:lnTo>
                    <a:pt x="2304616" y="3327586"/>
                  </a:lnTo>
                  <a:cubicBezTo>
                    <a:pt x="2303562" y="3329727"/>
                    <a:pt x="2301691" y="3331466"/>
                    <a:pt x="2299253" y="3332296"/>
                  </a:cubicBezTo>
                  <a:lnTo>
                    <a:pt x="2271244" y="3341826"/>
                  </a:lnTo>
                  <a:cubicBezTo>
                    <a:pt x="2268806" y="3342655"/>
                    <a:pt x="2266263" y="3342418"/>
                    <a:pt x="2264122" y="3341364"/>
                  </a:cubicBezTo>
                  <a:lnTo>
                    <a:pt x="2263860" y="3341165"/>
                  </a:lnTo>
                  <a:lnTo>
                    <a:pt x="2263713" y="3341126"/>
                  </a:lnTo>
                  <a:lnTo>
                    <a:pt x="2221966" y="3320575"/>
                  </a:lnTo>
                  <a:lnTo>
                    <a:pt x="2198803" y="3360696"/>
                  </a:lnTo>
                  <a:lnTo>
                    <a:pt x="2198605" y="3361268"/>
                  </a:lnTo>
                  <a:cubicBezTo>
                    <a:pt x="2197413" y="3363335"/>
                    <a:pt x="2195431" y="3364947"/>
                    <a:pt x="2192943" y="3365613"/>
                  </a:cubicBezTo>
                  <a:lnTo>
                    <a:pt x="2164365" y="3373271"/>
                  </a:lnTo>
                  <a:cubicBezTo>
                    <a:pt x="2161878" y="3373937"/>
                    <a:pt x="2159356" y="3373532"/>
                    <a:pt x="2157289" y="3372339"/>
                  </a:cubicBezTo>
                  <a:lnTo>
                    <a:pt x="2157040" y="3372123"/>
                  </a:lnTo>
                  <a:lnTo>
                    <a:pt x="2156897" y="3372075"/>
                  </a:lnTo>
                  <a:lnTo>
                    <a:pt x="2118659" y="3349997"/>
                  </a:lnTo>
                  <a:lnTo>
                    <a:pt x="2094293" y="3386573"/>
                  </a:lnTo>
                  <a:lnTo>
                    <a:pt x="2094060" y="3387132"/>
                  </a:lnTo>
                  <a:cubicBezTo>
                    <a:pt x="2092737" y="3389118"/>
                    <a:pt x="2090656" y="3390599"/>
                    <a:pt x="2088131" y="3391105"/>
                  </a:cubicBezTo>
                  <a:lnTo>
                    <a:pt x="2059122" y="3396918"/>
                  </a:lnTo>
                  <a:cubicBezTo>
                    <a:pt x="2056596" y="3397423"/>
                    <a:pt x="2054106" y="3396858"/>
                    <a:pt x="2052119" y="3395535"/>
                  </a:cubicBezTo>
                  <a:lnTo>
                    <a:pt x="2051886" y="3395303"/>
                  </a:lnTo>
                  <a:lnTo>
                    <a:pt x="2051745" y="3395246"/>
                  </a:lnTo>
                  <a:lnTo>
                    <a:pt x="2013020" y="3369448"/>
                  </a:lnTo>
                  <a:lnTo>
                    <a:pt x="1984844" y="3406221"/>
                  </a:lnTo>
                  <a:lnTo>
                    <a:pt x="1984574" y="3406763"/>
                  </a:lnTo>
                  <a:cubicBezTo>
                    <a:pt x="1983123" y="3408657"/>
                    <a:pt x="1980948" y="3409998"/>
                    <a:pt x="1978396" y="3410336"/>
                  </a:cubicBezTo>
                  <a:lnTo>
                    <a:pt x="1949065" y="3414218"/>
                  </a:lnTo>
                  <a:cubicBezTo>
                    <a:pt x="1946512" y="3414556"/>
                    <a:pt x="1944064" y="3413827"/>
                    <a:pt x="1942170" y="3412375"/>
                  </a:cubicBezTo>
                  <a:lnTo>
                    <a:pt x="1941951" y="3412129"/>
                  </a:lnTo>
                  <a:lnTo>
                    <a:pt x="1941816" y="3412062"/>
                  </a:lnTo>
                  <a:lnTo>
                    <a:pt x="1905546" y="3384270"/>
                  </a:lnTo>
                  <a:lnTo>
                    <a:pt x="1875578" y="3418491"/>
                  </a:lnTo>
                  <a:lnTo>
                    <a:pt x="1875274" y="3419014"/>
                  </a:lnTo>
                  <a:cubicBezTo>
                    <a:pt x="1873702" y="3420809"/>
                    <a:pt x="1871444" y="3422005"/>
                    <a:pt x="1868875" y="3422175"/>
                  </a:cubicBezTo>
                  <a:lnTo>
                    <a:pt x="1839353" y="3424131"/>
                  </a:lnTo>
                  <a:cubicBezTo>
                    <a:pt x="1836784" y="3424301"/>
                    <a:pt x="1834388" y="3423414"/>
                    <a:pt x="1832593" y="3421842"/>
                  </a:cubicBezTo>
                  <a:lnTo>
                    <a:pt x="1832391" y="3421582"/>
                  </a:lnTo>
                  <a:lnTo>
                    <a:pt x="1832260" y="3421506"/>
                  </a:lnTo>
                  <a:lnTo>
                    <a:pt x="1797254" y="3390851"/>
                  </a:lnTo>
                  <a:lnTo>
                    <a:pt x="1764497" y="3423609"/>
                  </a:lnTo>
                  <a:lnTo>
                    <a:pt x="1764158" y="3424111"/>
                  </a:lnTo>
                  <a:cubicBezTo>
                    <a:pt x="1762471" y="3425799"/>
                    <a:pt x="1760139" y="3426842"/>
                    <a:pt x="1757564" y="3426842"/>
                  </a:cubicBezTo>
                  <a:lnTo>
                    <a:pt x="1727978" y="3426842"/>
                  </a:lnTo>
                  <a:cubicBezTo>
                    <a:pt x="1725403" y="3426842"/>
                    <a:pt x="1723072" y="3425798"/>
                    <a:pt x="1721384" y="3424111"/>
                  </a:cubicBezTo>
                  <a:lnTo>
                    <a:pt x="1721200" y="3423838"/>
                  </a:lnTo>
                  <a:lnTo>
                    <a:pt x="1721074" y="3423754"/>
                  </a:lnTo>
                  <a:lnTo>
                    <a:pt x="1689853" y="3392533"/>
                  </a:lnTo>
                  <a:lnTo>
                    <a:pt x="1656851" y="3421556"/>
                  </a:lnTo>
                  <a:lnTo>
                    <a:pt x="1656481" y="3422035"/>
                  </a:lnTo>
                  <a:cubicBezTo>
                    <a:pt x="1654690" y="3423611"/>
                    <a:pt x="1652296" y="3424503"/>
                    <a:pt x="1649726" y="3424338"/>
                  </a:cubicBezTo>
                  <a:lnTo>
                    <a:pt x="1620200" y="3422445"/>
                  </a:lnTo>
                  <a:cubicBezTo>
                    <a:pt x="1617631" y="3422280"/>
                    <a:pt x="1615371" y="3421089"/>
                    <a:pt x="1613795" y="3419297"/>
                  </a:cubicBezTo>
                  <a:lnTo>
                    <a:pt x="1613629" y="3419013"/>
                  </a:lnTo>
                  <a:lnTo>
                    <a:pt x="1613508" y="3418921"/>
                  </a:lnTo>
                  <a:lnTo>
                    <a:pt x="1582779" y="3383979"/>
                  </a:lnTo>
                  <a:lnTo>
                    <a:pt x="1546045" y="3412206"/>
                  </a:lnTo>
                  <a:lnTo>
                    <a:pt x="1545645" y="3412659"/>
                  </a:lnTo>
                  <a:cubicBezTo>
                    <a:pt x="1543752" y="3414114"/>
                    <a:pt x="1541305" y="3414846"/>
                    <a:pt x="1538752" y="3414512"/>
                  </a:cubicBezTo>
                  <a:lnTo>
                    <a:pt x="1509416" y="3410670"/>
                  </a:lnTo>
                  <a:cubicBezTo>
                    <a:pt x="1506863" y="3410335"/>
                    <a:pt x="1504687" y="3408998"/>
                    <a:pt x="1503233" y="3407105"/>
                  </a:cubicBezTo>
                  <a:lnTo>
                    <a:pt x="1503086" y="3406811"/>
                  </a:lnTo>
                  <a:lnTo>
                    <a:pt x="1502972" y="3406711"/>
                  </a:lnTo>
                  <a:lnTo>
                    <a:pt x="1475131" y="3370480"/>
                  </a:lnTo>
                  <a:lnTo>
                    <a:pt x="1437328" y="3395778"/>
                  </a:lnTo>
                  <a:lnTo>
                    <a:pt x="1436898" y="3396205"/>
                  </a:lnTo>
                  <a:cubicBezTo>
                    <a:pt x="1434915" y="3397532"/>
                    <a:pt x="1432425" y="3398103"/>
                    <a:pt x="1429899" y="3397602"/>
                  </a:cubicBezTo>
                  <a:lnTo>
                    <a:pt x="1400878" y="3391851"/>
                  </a:lnTo>
                  <a:cubicBezTo>
                    <a:pt x="1398351" y="3391350"/>
                    <a:pt x="1396268" y="3389873"/>
                    <a:pt x="1394940" y="3387890"/>
                  </a:cubicBezTo>
                  <a:lnTo>
                    <a:pt x="1394813" y="3387587"/>
                  </a:lnTo>
                  <a:lnTo>
                    <a:pt x="1394706" y="3387480"/>
                  </a:lnTo>
                  <a:lnTo>
                    <a:pt x="1368826" y="3348809"/>
                  </a:lnTo>
                  <a:lnTo>
                    <a:pt x="1328706" y="3371972"/>
                  </a:lnTo>
                  <a:lnTo>
                    <a:pt x="1328250" y="3372369"/>
                  </a:lnTo>
                  <a:cubicBezTo>
                    <a:pt x="1326183" y="3373562"/>
                    <a:pt x="1323661" y="3373967"/>
                    <a:pt x="1321174" y="3373301"/>
                  </a:cubicBezTo>
                  <a:lnTo>
                    <a:pt x="1292596" y="3365643"/>
                  </a:lnTo>
                  <a:cubicBezTo>
                    <a:pt x="1290108" y="3364977"/>
                    <a:pt x="1288126" y="3363365"/>
                    <a:pt x="1286933" y="3361298"/>
                  </a:cubicBezTo>
                  <a:lnTo>
                    <a:pt x="1286826" y="3360987"/>
                  </a:lnTo>
                  <a:lnTo>
                    <a:pt x="1286726" y="3360873"/>
                  </a:lnTo>
                  <a:lnTo>
                    <a:pt x="1264649" y="3322635"/>
                  </a:lnTo>
                  <a:lnTo>
                    <a:pt x="1225260" y="3342128"/>
                  </a:lnTo>
                  <a:lnTo>
                    <a:pt x="1224779" y="3342495"/>
                  </a:lnTo>
                  <a:cubicBezTo>
                    <a:pt x="1222640" y="3343554"/>
                    <a:pt x="1220097" y="3343796"/>
                    <a:pt x="1217658" y="3342972"/>
                  </a:cubicBezTo>
                  <a:close/>
                  <a:moveTo>
                    <a:pt x="871407" y="3251974"/>
                  </a:moveTo>
                  <a:cubicBezTo>
                    <a:pt x="858302" y="3244408"/>
                    <a:pt x="853905" y="3227490"/>
                    <a:pt x="861586" y="3214186"/>
                  </a:cubicBezTo>
                  <a:cubicBezTo>
                    <a:pt x="869266" y="3200883"/>
                    <a:pt x="886116" y="3196232"/>
                    <a:pt x="899222" y="3203798"/>
                  </a:cubicBezTo>
                  <a:cubicBezTo>
                    <a:pt x="912327" y="3211364"/>
                    <a:pt x="916724" y="3228283"/>
                    <a:pt x="909043" y="3241586"/>
                  </a:cubicBezTo>
                  <a:cubicBezTo>
                    <a:pt x="901362" y="3254889"/>
                    <a:pt x="884512" y="3259540"/>
                    <a:pt x="871407" y="3251974"/>
                  </a:cubicBezTo>
                  <a:close/>
                  <a:moveTo>
                    <a:pt x="1516477" y="3470677"/>
                  </a:moveTo>
                  <a:cubicBezTo>
                    <a:pt x="1501473" y="3468712"/>
                    <a:pt x="1490926" y="3454771"/>
                    <a:pt x="1492921" y="3439540"/>
                  </a:cubicBezTo>
                  <a:cubicBezTo>
                    <a:pt x="1494916" y="3424309"/>
                    <a:pt x="1508696" y="3413554"/>
                    <a:pt x="1523700" y="3415519"/>
                  </a:cubicBezTo>
                  <a:cubicBezTo>
                    <a:pt x="1538705" y="3417484"/>
                    <a:pt x="1549251" y="3431424"/>
                    <a:pt x="1547257" y="3446656"/>
                  </a:cubicBezTo>
                  <a:cubicBezTo>
                    <a:pt x="1545262" y="3461887"/>
                    <a:pt x="1531482" y="3472642"/>
                    <a:pt x="1516477" y="3470677"/>
                  </a:cubicBezTo>
                  <a:close/>
                  <a:moveTo>
                    <a:pt x="973096" y="3306277"/>
                  </a:moveTo>
                  <a:cubicBezTo>
                    <a:pt x="959519" y="3299593"/>
                    <a:pt x="954013" y="3283003"/>
                    <a:pt x="960797" y="3269221"/>
                  </a:cubicBezTo>
                  <a:cubicBezTo>
                    <a:pt x="967582" y="3255439"/>
                    <a:pt x="984088" y="3249684"/>
                    <a:pt x="997664" y="3256367"/>
                  </a:cubicBezTo>
                  <a:cubicBezTo>
                    <a:pt x="1011241" y="3263051"/>
                    <a:pt x="1016747" y="3279641"/>
                    <a:pt x="1009963" y="3293423"/>
                  </a:cubicBezTo>
                  <a:cubicBezTo>
                    <a:pt x="1003178" y="3307205"/>
                    <a:pt x="986672" y="3312960"/>
                    <a:pt x="973096" y="3306277"/>
                  </a:cubicBezTo>
                  <a:close/>
                  <a:moveTo>
                    <a:pt x="1404001" y="3452191"/>
                  </a:moveTo>
                  <a:cubicBezTo>
                    <a:pt x="1389157" y="3449250"/>
                    <a:pt x="1379544" y="3434650"/>
                    <a:pt x="1382531" y="3419581"/>
                  </a:cubicBezTo>
                  <a:cubicBezTo>
                    <a:pt x="1385517" y="3404513"/>
                    <a:pt x="1399971" y="3394682"/>
                    <a:pt x="1414815" y="3397624"/>
                  </a:cubicBezTo>
                  <a:cubicBezTo>
                    <a:pt x="1429658" y="3400565"/>
                    <a:pt x="1439271" y="3415165"/>
                    <a:pt x="1436285" y="3430234"/>
                  </a:cubicBezTo>
                  <a:cubicBezTo>
                    <a:pt x="1433298" y="3445302"/>
                    <a:pt x="1418844" y="3455133"/>
                    <a:pt x="1404001" y="3452191"/>
                  </a:cubicBezTo>
                  <a:close/>
                  <a:moveTo>
                    <a:pt x="1076956" y="3353244"/>
                  </a:moveTo>
                  <a:cubicBezTo>
                    <a:pt x="1062971" y="3347463"/>
                    <a:pt x="1056392" y="3331268"/>
                    <a:pt x="1062261" y="3317072"/>
                  </a:cubicBezTo>
                  <a:cubicBezTo>
                    <a:pt x="1068130" y="3302875"/>
                    <a:pt x="1084224" y="3296054"/>
                    <a:pt x="1098209" y="3301835"/>
                  </a:cubicBezTo>
                  <a:cubicBezTo>
                    <a:pt x="1112194" y="3307617"/>
                    <a:pt x="1118773" y="3323812"/>
                    <a:pt x="1112904" y="3338008"/>
                  </a:cubicBezTo>
                  <a:cubicBezTo>
                    <a:pt x="1107035" y="3352204"/>
                    <a:pt x="1090940" y="3359026"/>
                    <a:pt x="1076956" y="3353244"/>
                  </a:cubicBezTo>
                  <a:close/>
                  <a:moveTo>
                    <a:pt x="1291722" y="3426058"/>
                  </a:moveTo>
                  <a:cubicBezTo>
                    <a:pt x="1277105" y="3422141"/>
                    <a:pt x="1268479" y="3406938"/>
                    <a:pt x="1272455" y="3392100"/>
                  </a:cubicBezTo>
                  <a:cubicBezTo>
                    <a:pt x="1276431" y="3377262"/>
                    <a:pt x="1291503" y="3368408"/>
                    <a:pt x="1306120" y="3372325"/>
                  </a:cubicBezTo>
                  <a:cubicBezTo>
                    <a:pt x="1320737" y="3376241"/>
                    <a:pt x="1329363" y="3391445"/>
                    <a:pt x="1325387" y="3406283"/>
                  </a:cubicBezTo>
                  <a:cubicBezTo>
                    <a:pt x="1321412" y="3421121"/>
                    <a:pt x="1306339" y="3429975"/>
                    <a:pt x="1291722" y="3426058"/>
                  </a:cubicBezTo>
                  <a:close/>
                  <a:moveTo>
                    <a:pt x="1184890" y="3393736"/>
                  </a:moveTo>
                  <a:cubicBezTo>
                    <a:pt x="1170554" y="3388892"/>
                    <a:pt x="1162918" y="3373167"/>
                    <a:pt x="1167836" y="3358614"/>
                  </a:cubicBezTo>
                  <a:cubicBezTo>
                    <a:pt x="1172753" y="3344061"/>
                    <a:pt x="1188362" y="3336190"/>
                    <a:pt x="1202698" y="3341034"/>
                  </a:cubicBezTo>
                  <a:cubicBezTo>
                    <a:pt x="1217034" y="3345878"/>
                    <a:pt x="1224669" y="3361603"/>
                    <a:pt x="1219752" y="3376156"/>
                  </a:cubicBezTo>
                  <a:cubicBezTo>
                    <a:pt x="1214834" y="3390709"/>
                    <a:pt x="1199226" y="3398580"/>
                    <a:pt x="1184890" y="339373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3" name="グループ化 1372">
            <a:extLst>
              <a:ext uri="{FF2B5EF4-FFF2-40B4-BE49-F238E27FC236}">
                <a16:creationId xmlns:a16="http://schemas.microsoft.com/office/drawing/2014/main" id="{6F9ECCDF-F253-C3CB-ECA7-763C6EFB162D}"/>
              </a:ext>
            </a:extLst>
          </p:cNvPr>
          <p:cNvGrpSpPr/>
          <p:nvPr/>
        </p:nvGrpSpPr>
        <p:grpSpPr>
          <a:xfrm>
            <a:off x="3611606" y="3751222"/>
            <a:ext cx="2719680" cy="2719682"/>
            <a:chOff x="-61235" y="1389022"/>
            <a:chExt cx="3683669" cy="3683672"/>
          </a:xfrm>
        </p:grpSpPr>
        <p:grpSp>
          <p:nvGrpSpPr>
            <p:cNvPr id="1370" name="グループ化 1369">
              <a:extLst>
                <a:ext uri="{FF2B5EF4-FFF2-40B4-BE49-F238E27FC236}">
                  <a16:creationId xmlns:a16="http://schemas.microsoft.com/office/drawing/2014/main" id="{45B61A3F-2076-DB43-A3A3-B730857A959C}"/>
                </a:ext>
              </a:extLst>
            </p:cNvPr>
            <p:cNvGrpSpPr/>
            <p:nvPr/>
          </p:nvGrpSpPr>
          <p:grpSpPr>
            <a:xfrm>
              <a:off x="264242" y="1738313"/>
              <a:ext cx="3004140" cy="3004140"/>
              <a:chOff x="321488" y="1754716"/>
              <a:chExt cx="2946174" cy="2946174"/>
            </a:xfrm>
          </p:grpSpPr>
          <p:sp>
            <p:nvSpPr>
              <p:cNvPr id="1280" name="楕円 1279">
                <a:extLst>
                  <a:ext uri="{FF2B5EF4-FFF2-40B4-BE49-F238E27FC236}">
                    <a16:creationId xmlns:a16="http://schemas.microsoft.com/office/drawing/2014/main" id="{8315B2F6-FA72-A2C8-98AB-7D1616020E84}"/>
                  </a:ext>
                </a:extLst>
              </p:cNvPr>
              <p:cNvSpPr/>
              <p:nvPr/>
            </p:nvSpPr>
            <p:spPr>
              <a:xfrm>
                <a:off x="321488" y="1754716"/>
                <a:ext cx="2946174" cy="2946174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A0EC6914-EA60-A932-89C4-8199445C0E26}"/>
                  </a:ext>
                </a:extLst>
              </p:cNvPr>
              <p:cNvSpPr/>
              <p:nvPr/>
            </p:nvSpPr>
            <p:spPr>
              <a:xfrm>
                <a:off x="663246" y="1754716"/>
                <a:ext cx="2210033" cy="2880803"/>
              </a:xfrm>
              <a:custGeom>
                <a:avLst/>
                <a:gdLst>
                  <a:gd name="connsiteX0" fmla="*/ 2816225 w 4620576"/>
                  <a:gd name="connsiteY0" fmla="*/ 5851524 h 6022974"/>
                  <a:gd name="connsiteX1" fmla="*/ 2870994 w 4620576"/>
                  <a:gd name="connsiteY1" fmla="*/ 5858668 h 6022974"/>
                  <a:gd name="connsiteX2" fmla="*/ 2932906 w 4620576"/>
                  <a:gd name="connsiteY2" fmla="*/ 5865812 h 6022974"/>
                  <a:gd name="connsiteX3" fmla="*/ 2935288 w 4620576"/>
                  <a:gd name="connsiteY3" fmla="*/ 5892005 h 6022974"/>
                  <a:gd name="connsiteX4" fmla="*/ 2735263 w 4620576"/>
                  <a:gd name="connsiteY4" fmla="*/ 5977730 h 6022974"/>
                  <a:gd name="connsiteX5" fmla="*/ 2659063 w 4620576"/>
                  <a:gd name="connsiteY5" fmla="*/ 5970587 h 6022974"/>
                  <a:gd name="connsiteX6" fmla="*/ 2509044 w 4620576"/>
                  <a:gd name="connsiteY6" fmla="*/ 6022974 h 6022974"/>
                  <a:gd name="connsiteX7" fmla="*/ 2416175 w 4620576"/>
                  <a:gd name="connsiteY7" fmla="*/ 6003924 h 6022974"/>
                  <a:gd name="connsiteX8" fmla="*/ 2478088 w 4620576"/>
                  <a:gd name="connsiteY8" fmla="*/ 5913437 h 6022974"/>
                  <a:gd name="connsiteX9" fmla="*/ 2618581 w 4620576"/>
                  <a:gd name="connsiteY9" fmla="*/ 5877718 h 6022974"/>
                  <a:gd name="connsiteX10" fmla="*/ 2751931 w 4620576"/>
                  <a:gd name="connsiteY10" fmla="*/ 5913437 h 6022974"/>
                  <a:gd name="connsiteX11" fmla="*/ 3185319 w 4620576"/>
                  <a:gd name="connsiteY11" fmla="*/ 5696743 h 6022974"/>
                  <a:gd name="connsiteX12" fmla="*/ 3235325 w 4620576"/>
                  <a:gd name="connsiteY12" fmla="*/ 5708649 h 6022974"/>
                  <a:gd name="connsiteX13" fmla="*/ 3240088 w 4620576"/>
                  <a:gd name="connsiteY13" fmla="*/ 5775324 h 6022974"/>
                  <a:gd name="connsiteX14" fmla="*/ 3259138 w 4620576"/>
                  <a:gd name="connsiteY14" fmla="*/ 5822949 h 6022974"/>
                  <a:gd name="connsiteX15" fmla="*/ 3175794 w 4620576"/>
                  <a:gd name="connsiteY15" fmla="*/ 5861049 h 6022974"/>
                  <a:gd name="connsiteX16" fmla="*/ 3025775 w 4620576"/>
                  <a:gd name="connsiteY16" fmla="*/ 5901530 h 6022974"/>
                  <a:gd name="connsiteX17" fmla="*/ 2997200 w 4620576"/>
                  <a:gd name="connsiteY17" fmla="*/ 5846762 h 6022974"/>
                  <a:gd name="connsiteX18" fmla="*/ 3087688 w 4620576"/>
                  <a:gd name="connsiteY18" fmla="*/ 5811043 h 6022974"/>
                  <a:gd name="connsiteX19" fmla="*/ 1928019 w 4620576"/>
                  <a:gd name="connsiteY19" fmla="*/ 5532437 h 6022974"/>
                  <a:gd name="connsiteX20" fmla="*/ 2006600 w 4620576"/>
                  <a:gd name="connsiteY20" fmla="*/ 5534818 h 6022974"/>
                  <a:gd name="connsiteX21" fmla="*/ 2106613 w 4620576"/>
                  <a:gd name="connsiteY21" fmla="*/ 5563393 h 6022974"/>
                  <a:gd name="connsiteX22" fmla="*/ 2023269 w 4620576"/>
                  <a:gd name="connsiteY22" fmla="*/ 5663405 h 6022974"/>
                  <a:gd name="connsiteX23" fmla="*/ 1982788 w 4620576"/>
                  <a:gd name="connsiteY23" fmla="*/ 5661024 h 6022974"/>
                  <a:gd name="connsiteX24" fmla="*/ 1930400 w 4620576"/>
                  <a:gd name="connsiteY24" fmla="*/ 5622924 h 6022974"/>
                  <a:gd name="connsiteX25" fmla="*/ 1928019 w 4620576"/>
                  <a:gd name="connsiteY25" fmla="*/ 5532437 h 6022974"/>
                  <a:gd name="connsiteX26" fmla="*/ 3116263 w 4620576"/>
                  <a:gd name="connsiteY26" fmla="*/ 3972718 h 6022974"/>
                  <a:gd name="connsiteX27" fmla="*/ 3213894 w 4620576"/>
                  <a:gd name="connsiteY27" fmla="*/ 4003674 h 6022974"/>
                  <a:gd name="connsiteX28" fmla="*/ 3282950 w 4620576"/>
                  <a:gd name="connsiteY28" fmla="*/ 4003674 h 6022974"/>
                  <a:gd name="connsiteX29" fmla="*/ 3368675 w 4620576"/>
                  <a:gd name="connsiteY29" fmla="*/ 3972718 h 6022974"/>
                  <a:gd name="connsiteX30" fmla="*/ 3404394 w 4620576"/>
                  <a:gd name="connsiteY30" fmla="*/ 4008437 h 6022974"/>
                  <a:gd name="connsiteX31" fmla="*/ 3306763 w 4620576"/>
                  <a:gd name="connsiteY31" fmla="*/ 4051299 h 6022974"/>
                  <a:gd name="connsiteX32" fmla="*/ 3161506 w 4620576"/>
                  <a:gd name="connsiteY32" fmla="*/ 4041774 h 6022974"/>
                  <a:gd name="connsiteX33" fmla="*/ 2001838 w 4620576"/>
                  <a:gd name="connsiteY33" fmla="*/ 3865562 h 6022974"/>
                  <a:gd name="connsiteX34" fmla="*/ 2054225 w 4620576"/>
                  <a:gd name="connsiteY34" fmla="*/ 3932237 h 6022974"/>
                  <a:gd name="connsiteX35" fmla="*/ 2168525 w 4620576"/>
                  <a:gd name="connsiteY35" fmla="*/ 3982243 h 6022974"/>
                  <a:gd name="connsiteX36" fmla="*/ 2259013 w 4620576"/>
                  <a:gd name="connsiteY36" fmla="*/ 4091780 h 6022974"/>
                  <a:gd name="connsiteX37" fmla="*/ 2149475 w 4620576"/>
                  <a:gd name="connsiteY37" fmla="*/ 4179887 h 6022974"/>
                  <a:gd name="connsiteX38" fmla="*/ 2247106 w 4620576"/>
                  <a:gd name="connsiteY38" fmla="*/ 4353718 h 6022974"/>
                  <a:gd name="connsiteX39" fmla="*/ 2373313 w 4620576"/>
                  <a:gd name="connsiteY39" fmla="*/ 4410868 h 6022974"/>
                  <a:gd name="connsiteX40" fmla="*/ 2454275 w 4620576"/>
                  <a:gd name="connsiteY40" fmla="*/ 4348955 h 6022974"/>
                  <a:gd name="connsiteX41" fmla="*/ 2509044 w 4620576"/>
                  <a:gd name="connsiteY41" fmla="*/ 4210843 h 6022974"/>
                  <a:gd name="connsiteX42" fmla="*/ 2604294 w 4620576"/>
                  <a:gd name="connsiteY42" fmla="*/ 4137024 h 6022974"/>
                  <a:gd name="connsiteX43" fmla="*/ 2625725 w 4620576"/>
                  <a:gd name="connsiteY43" fmla="*/ 4415630 h 6022974"/>
                  <a:gd name="connsiteX44" fmla="*/ 2609056 w 4620576"/>
                  <a:gd name="connsiteY44" fmla="*/ 4613274 h 6022974"/>
                  <a:gd name="connsiteX45" fmla="*/ 2728119 w 4620576"/>
                  <a:gd name="connsiteY45" fmla="*/ 5070474 h 6022974"/>
                  <a:gd name="connsiteX46" fmla="*/ 2685256 w 4620576"/>
                  <a:gd name="connsiteY46" fmla="*/ 5194299 h 6022974"/>
                  <a:gd name="connsiteX47" fmla="*/ 2225675 w 4620576"/>
                  <a:gd name="connsiteY47" fmla="*/ 5511005 h 6022974"/>
                  <a:gd name="connsiteX48" fmla="*/ 2161381 w 4620576"/>
                  <a:gd name="connsiteY48" fmla="*/ 5470524 h 6022974"/>
                  <a:gd name="connsiteX49" fmla="*/ 1951831 w 4620576"/>
                  <a:gd name="connsiteY49" fmla="*/ 5460999 h 6022974"/>
                  <a:gd name="connsiteX50" fmla="*/ 1897063 w 4620576"/>
                  <a:gd name="connsiteY50" fmla="*/ 5425280 h 6022974"/>
                  <a:gd name="connsiteX51" fmla="*/ 1897063 w 4620576"/>
                  <a:gd name="connsiteY51" fmla="*/ 5282405 h 6022974"/>
                  <a:gd name="connsiteX52" fmla="*/ 1830388 w 4620576"/>
                  <a:gd name="connsiteY52" fmla="*/ 5237162 h 6022974"/>
                  <a:gd name="connsiteX53" fmla="*/ 1837531 w 4620576"/>
                  <a:gd name="connsiteY53" fmla="*/ 5153818 h 6022974"/>
                  <a:gd name="connsiteX54" fmla="*/ 1799431 w 4620576"/>
                  <a:gd name="connsiteY54" fmla="*/ 5125243 h 6022974"/>
                  <a:gd name="connsiteX55" fmla="*/ 1694656 w 4620576"/>
                  <a:gd name="connsiteY55" fmla="*/ 5149055 h 6022974"/>
                  <a:gd name="connsiteX56" fmla="*/ 1675606 w 4620576"/>
                  <a:gd name="connsiteY56" fmla="*/ 5034755 h 6022974"/>
                  <a:gd name="connsiteX57" fmla="*/ 1573213 w 4620576"/>
                  <a:gd name="connsiteY57" fmla="*/ 4894262 h 6022974"/>
                  <a:gd name="connsiteX58" fmla="*/ 1177925 w 4620576"/>
                  <a:gd name="connsiteY58" fmla="*/ 4784724 h 6022974"/>
                  <a:gd name="connsiteX59" fmla="*/ 908844 w 4620576"/>
                  <a:gd name="connsiteY59" fmla="*/ 4803774 h 6022974"/>
                  <a:gd name="connsiteX60" fmla="*/ 877888 w 4620576"/>
                  <a:gd name="connsiteY60" fmla="*/ 4803774 h 6022974"/>
                  <a:gd name="connsiteX61" fmla="*/ 756444 w 4620576"/>
                  <a:gd name="connsiteY61" fmla="*/ 4663280 h 6022974"/>
                  <a:gd name="connsiteX62" fmla="*/ 844550 w 4620576"/>
                  <a:gd name="connsiteY62" fmla="*/ 4560887 h 6022974"/>
                  <a:gd name="connsiteX63" fmla="*/ 830263 w 4620576"/>
                  <a:gd name="connsiteY63" fmla="*/ 4441824 h 6022974"/>
                  <a:gd name="connsiteX64" fmla="*/ 749300 w 4620576"/>
                  <a:gd name="connsiteY64" fmla="*/ 4217987 h 6022974"/>
                  <a:gd name="connsiteX65" fmla="*/ 806450 w 4620576"/>
                  <a:gd name="connsiteY65" fmla="*/ 4056062 h 6022974"/>
                  <a:gd name="connsiteX66" fmla="*/ 987425 w 4620576"/>
                  <a:gd name="connsiteY66" fmla="*/ 4029868 h 6022974"/>
                  <a:gd name="connsiteX67" fmla="*/ 1187450 w 4620576"/>
                  <a:gd name="connsiteY67" fmla="*/ 4110830 h 6022974"/>
                  <a:gd name="connsiteX68" fmla="*/ 1397000 w 4620576"/>
                  <a:gd name="connsiteY68" fmla="*/ 3967955 h 6022974"/>
                  <a:gd name="connsiteX69" fmla="*/ 1451769 w 4620576"/>
                  <a:gd name="connsiteY69" fmla="*/ 4025105 h 6022974"/>
                  <a:gd name="connsiteX70" fmla="*/ 1485106 w 4620576"/>
                  <a:gd name="connsiteY70" fmla="*/ 3977480 h 6022974"/>
                  <a:gd name="connsiteX71" fmla="*/ 1532731 w 4620576"/>
                  <a:gd name="connsiteY71" fmla="*/ 3977480 h 6022974"/>
                  <a:gd name="connsiteX72" fmla="*/ 1575594 w 4620576"/>
                  <a:gd name="connsiteY72" fmla="*/ 3906043 h 6022974"/>
                  <a:gd name="connsiteX73" fmla="*/ 1716088 w 4620576"/>
                  <a:gd name="connsiteY73" fmla="*/ 3898899 h 6022974"/>
                  <a:gd name="connsiteX74" fmla="*/ 1744663 w 4620576"/>
                  <a:gd name="connsiteY74" fmla="*/ 4003674 h 6022974"/>
                  <a:gd name="connsiteX75" fmla="*/ 1797050 w 4620576"/>
                  <a:gd name="connsiteY75" fmla="*/ 4032249 h 6022974"/>
                  <a:gd name="connsiteX76" fmla="*/ 1892300 w 4620576"/>
                  <a:gd name="connsiteY76" fmla="*/ 3870324 h 6022974"/>
                  <a:gd name="connsiteX77" fmla="*/ 1835150 w 4620576"/>
                  <a:gd name="connsiteY77" fmla="*/ 3565524 h 6022974"/>
                  <a:gd name="connsiteX78" fmla="*/ 1835150 w 4620576"/>
                  <a:gd name="connsiteY78" fmla="*/ 3608387 h 6022974"/>
                  <a:gd name="connsiteX79" fmla="*/ 1787525 w 4620576"/>
                  <a:gd name="connsiteY79" fmla="*/ 3629818 h 6022974"/>
                  <a:gd name="connsiteX80" fmla="*/ 1713706 w 4620576"/>
                  <a:gd name="connsiteY80" fmla="*/ 3603624 h 6022974"/>
                  <a:gd name="connsiteX81" fmla="*/ 1677988 w 4620576"/>
                  <a:gd name="connsiteY81" fmla="*/ 3627437 h 6022974"/>
                  <a:gd name="connsiteX82" fmla="*/ 1532731 w 4620576"/>
                  <a:gd name="connsiteY82" fmla="*/ 3627437 h 6022974"/>
                  <a:gd name="connsiteX83" fmla="*/ 1477963 w 4620576"/>
                  <a:gd name="connsiteY83" fmla="*/ 3620293 h 6022974"/>
                  <a:gd name="connsiteX84" fmla="*/ 1587500 w 4620576"/>
                  <a:gd name="connsiteY84" fmla="*/ 3582193 h 6022974"/>
                  <a:gd name="connsiteX85" fmla="*/ 2251869 w 4620576"/>
                  <a:gd name="connsiteY85" fmla="*/ 3275012 h 6022974"/>
                  <a:gd name="connsiteX86" fmla="*/ 2318544 w 4620576"/>
                  <a:gd name="connsiteY86" fmla="*/ 3279774 h 6022974"/>
                  <a:gd name="connsiteX87" fmla="*/ 2425700 w 4620576"/>
                  <a:gd name="connsiteY87" fmla="*/ 3339305 h 6022974"/>
                  <a:gd name="connsiteX88" fmla="*/ 2387600 w 4620576"/>
                  <a:gd name="connsiteY88" fmla="*/ 3417887 h 6022974"/>
                  <a:gd name="connsiteX89" fmla="*/ 2444750 w 4620576"/>
                  <a:gd name="connsiteY89" fmla="*/ 3496468 h 6022974"/>
                  <a:gd name="connsiteX90" fmla="*/ 2668588 w 4620576"/>
                  <a:gd name="connsiteY90" fmla="*/ 3475037 h 6022974"/>
                  <a:gd name="connsiteX91" fmla="*/ 2942431 w 4620576"/>
                  <a:gd name="connsiteY91" fmla="*/ 3748880 h 6022974"/>
                  <a:gd name="connsiteX92" fmla="*/ 3021013 w 4620576"/>
                  <a:gd name="connsiteY92" fmla="*/ 3996530 h 6022974"/>
                  <a:gd name="connsiteX93" fmla="*/ 2994819 w 4620576"/>
                  <a:gd name="connsiteY93" fmla="*/ 4022724 h 6022974"/>
                  <a:gd name="connsiteX94" fmla="*/ 3011488 w 4620576"/>
                  <a:gd name="connsiteY94" fmla="*/ 4134643 h 6022974"/>
                  <a:gd name="connsiteX95" fmla="*/ 3142456 w 4620576"/>
                  <a:gd name="connsiteY95" fmla="*/ 4256087 h 6022974"/>
                  <a:gd name="connsiteX96" fmla="*/ 3123406 w 4620576"/>
                  <a:gd name="connsiteY96" fmla="*/ 4313237 h 6022974"/>
                  <a:gd name="connsiteX97" fmla="*/ 2966244 w 4620576"/>
                  <a:gd name="connsiteY97" fmla="*/ 4248943 h 6022974"/>
                  <a:gd name="connsiteX98" fmla="*/ 2909094 w 4620576"/>
                  <a:gd name="connsiteY98" fmla="*/ 4129880 h 6022974"/>
                  <a:gd name="connsiteX99" fmla="*/ 2923381 w 4620576"/>
                  <a:gd name="connsiteY99" fmla="*/ 4037012 h 6022974"/>
                  <a:gd name="connsiteX100" fmla="*/ 2837656 w 4620576"/>
                  <a:gd name="connsiteY100" fmla="*/ 3977480 h 6022974"/>
                  <a:gd name="connsiteX101" fmla="*/ 2692400 w 4620576"/>
                  <a:gd name="connsiteY101" fmla="*/ 4020343 h 6022974"/>
                  <a:gd name="connsiteX102" fmla="*/ 2606675 w 4620576"/>
                  <a:gd name="connsiteY102" fmla="*/ 3994149 h 6022974"/>
                  <a:gd name="connsiteX103" fmla="*/ 2597150 w 4620576"/>
                  <a:gd name="connsiteY103" fmla="*/ 3915568 h 6022974"/>
                  <a:gd name="connsiteX104" fmla="*/ 2485231 w 4620576"/>
                  <a:gd name="connsiteY104" fmla="*/ 3822699 h 6022974"/>
                  <a:gd name="connsiteX105" fmla="*/ 2570956 w 4620576"/>
                  <a:gd name="connsiteY105" fmla="*/ 3767930 h 6022974"/>
                  <a:gd name="connsiteX106" fmla="*/ 2375694 w 4620576"/>
                  <a:gd name="connsiteY106" fmla="*/ 3515518 h 6022974"/>
                  <a:gd name="connsiteX107" fmla="*/ 2297113 w 4620576"/>
                  <a:gd name="connsiteY107" fmla="*/ 3513137 h 6022974"/>
                  <a:gd name="connsiteX108" fmla="*/ 2285206 w 4620576"/>
                  <a:gd name="connsiteY108" fmla="*/ 3415505 h 6022974"/>
                  <a:gd name="connsiteX109" fmla="*/ 2335213 w 4620576"/>
                  <a:gd name="connsiteY109" fmla="*/ 3365499 h 6022974"/>
                  <a:gd name="connsiteX110" fmla="*/ 2270919 w 4620576"/>
                  <a:gd name="connsiteY110" fmla="*/ 3332162 h 6022974"/>
                  <a:gd name="connsiteX111" fmla="*/ 2120900 w 4620576"/>
                  <a:gd name="connsiteY111" fmla="*/ 3001168 h 6022974"/>
                  <a:gd name="connsiteX112" fmla="*/ 2168525 w 4620576"/>
                  <a:gd name="connsiteY112" fmla="*/ 3063080 h 6022974"/>
                  <a:gd name="connsiteX113" fmla="*/ 2061369 w 4620576"/>
                  <a:gd name="connsiteY113" fmla="*/ 3139280 h 6022974"/>
                  <a:gd name="connsiteX114" fmla="*/ 2073275 w 4620576"/>
                  <a:gd name="connsiteY114" fmla="*/ 3036887 h 6022974"/>
                  <a:gd name="connsiteX115" fmla="*/ 1561306 w 4620576"/>
                  <a:gd name="connsiteY115" fmla="*/ 2955924 h 6022974"/>
                  <a:gd name="connsiteX116" fmla="*/ 1680369 w 4620576"/>
                  <a:gd name="connsiteY116" fmla="*/ 3070224 h 6022974"/>
                  <a:gd name="connsiteX117" fmla="*/ 1656556 w 4620576"/>
                  <a:gd name="connsiteY117" fmla="*/ 3094037 h 6022974"/>
                  <a:gd name="connsiteX118" fmla="*/ 1687513 w 4620576"/>
                  <a:gd name="connsiteY118" fmla="*/ 3174999 h 6022974"/>
                  <a:gd name="connsiteX119" fmla="*/ 1685131 w 4620576"/>
                  <a:gd name="connsiteY119" fmla="*/ 3317874 h 6022974"/>
                  <a:gd name="connsiteX120" fmla="*/ 1632744 w 4620576"/>
                  <a:gd name="connsiteY120" fmla="*/ 3275012 h 6022974"/>
                  <a:gd name="connsiteX121" fmla="*/ 1577975 w 4620576"/>
                  <a:gd name="connsiteY121" fmla="*/ 3148805 h 6022974"/>
                  <a:gd name="connsiteX122" fmla="*/ 1542256 w 4620576"/>
                  <a:gd name="connsiteY122" fmla="*/ 3158330 h 6022974"/>
                  <a:gd name="connsiteX123" fmla="*/ 1516063 w 4620576"/>
                  <a:gd name="connsiteY123" fmla="*/ 3260724 h 6022974"/>
                  <a:gd name="connsiteX124" fmla="*/ 1506538 w 4620576"/>
                  <a:gd name="connsiteY124" fmla="*/ 3284537 h 6022974"/>
                  <a:gd name="connsiteX125" fmla="*/ 1475581 w 4620576"/>
                  <a:gd name="connsiteY125" fmla="*/ 3203574 h 6022974"/>
                  <a:gd name="connsiteX126" fmla="*/ 1494631 w 4620576"/>
                  <a:gd name="connsiteY126" fmla="*/ 3103562 h 6022974"/>
                  <a:gd name="connsiteX127" fmla="*/ 1473200 w 4620576"/>
                  <a:gd name="connsiteY127" fmla="*/ 3044030 h 6022974"/>
                  <a:gd name="connsiteX128" fmla="*/ 2011363 w 4620576"/>
                  <a:gd name="connsiteY128" fmla="*/ 2846387 h 6022974"/>
                  <a:gd name="connsiteX129" fmla="*/ 2016125 w 4620576"/>
                  <a:gd name="connsiteY129" fmla="*/ 2927349 h 6022974"/>
                  <a:gd name="connsiteX130" fmla="*/ 1958975 w 4620576"/>
                  <a:gd name="connsiteY130" fmla="*/ 3024980 h 6022974"/>
                  <a:gd name="connsiteX131" fmla="*/ 1835150 w 4620576"/>
                  <a:gd name="connsiteY131" fmla="*/ 3010693 h 6022974"/>
                  <a:gd name="connsiteX132" fmla="*/ 1639888 w 4620576"/>
                  <a:gd name="connsiteY132" fmla="*/ 2905918 h 6022974"/>
                  <a:gd name="connsiteX133" fmla="*/ 1723231 w 4620576"/>
                  <a:gd name="connsiteY133" fmla="*/ 2884487 h 6022974"/>
                  <a:gd name="connsiteX134" fmla="*/ 1804194 w 4620576"/>
                  <a:gd name="connsiteY134" fmla="*/ 2896393 h 6022974"/>
                  <a:gd name="connsiteX135" fmla="*/ 1868488 w 4620576"/>
                  <a:gd name="connsiteY135" fmla="*/ 2960688 h 6022974"/>
                  <a:gd name="connsiteX136" fmla="*/ 2089944 w 4620576"/>
                  <a:gd name="connsiteY136" fmla="*/ 2482055 h 6022974"/>
                  <a:gd name="connsiteX137" fmla="*/ 2147094 w 4620576"/>
                  <a:gd name="connsiteY137" fmla="*/ 2517775 h 6022974"/>
                  <a:gd name="connsiteX138" fmla="*/ 2223294 w 4620576"/>
                  <a:gd name="connsiteY138" fmla="*/ 2513012 h 6022974"/>
                  <a:gd name="connsiteX139" fmla="*/ 2230438 w 4620576"/>
                  <a:gd name="connsiteY139" fmla="*/ 2608262 h 6022974"/>
                  <a:gd name="connsiteX140" fmla="*/ 2192338 w 4620576"/>
                  <a:gd name="connsiteY140" fmla="*/ 2648743 h 6022974"/>
                  <a:gd name="connsiteX141" fmla="*/ 2125663 w 4620576"/>
                  <a:gd name="connsiteY141" fmla="*/ 2636837 h 6022974"/>
                  <a:gd name="connsiteX142" fmla="*/ 2120900 w 4620576"/>
                  <a:gd name="connsiteY142" fmla="*/ 2703512 h 6022974"/>
                  <a:gd name="connsiteX143" fmla="*/ 2066131 w 4620576"/>
                  <a:gd name="connsiteY143" fmla="*/ 2701130 h 6022974"/>
                  <a:gd name="connsiteX144" fmla="*/ 2032794 w 4620576"/>
                  <a:gd name="connsiteY144" fmla="*/ 2543968 h 6022974"/>
                  <a:gd name="connsiteX145" fmla="*/ 1978025 w 4620576"/>
                  <a:gd name="connsiteY145" fmla="*/ 2541587 h 6022974"/>
                  <a:gd name="connsiteX146" fmla="*/ 1975644 w 4620576"/>
                  <a:gd name="connsiteY146" fmla="*/ 2496343 h 6022974"/>
                  <a:gd name="connsiteX147" fmla="*/ 1592263 w 4620576"/>
                  <a:gd name="connsiteY147" fmla="*/ 2424906 h 6022974"/>
                  <a:gd name="connsiteX148" fmla="*/ 1675606 w 4620576"/>
                  <a:gd name="connsiteY148" fmla="*/ 2484438 h 6022974"/>
                  <a:gd name="connsiteX149" fmla="*/ 1711325 w 4620576"/>
                  <a:gd name="connsiteY149" fmla="*/ 2591593 h 6022974"/>
                  <a:gd name="connsiteX150" fmla="*/ 1680369 w 4620576"/>
                  <a:gd name="connsiteY150" fmla="*/ 2648743 h 6022974"/>
                  <a:gd name="connsiteX151" fmla="*/ 1601788 w 4620576"/>
                  <a:gd name="connsiteY151" fmla="*/ 2651124 h 6022974"/>
                  <a:gd name="connsiteX152" fmla="*/ 1542256 w 4620576"/>
                  <a:gd name="connsiteY152" fmla="*/ 2734468 h 6022974"/>
                  <a:gd name="connsiteX153" fmla="*/ 1535113 w 4620576"/>
                  <a:gd name="connsiteY153" fmla="*/ 2841624 h 6022974"/>
                  <a:gd name="connsiteX154" fmla="*/ 1392238 w 4620576"/>
                  <a:gd name="connsiteY154" fmla="*/ 2865437 h 6022974"/>
                  <a:gd name="connsiteX155" fmla="*/ 1339850 w 4620576"/>
                  <a:gd name="connsiteY155" fmla="*/ 3010693 h 6022974"/>
                  <a:gd name="connsiteX156" fmla="*/ 1208881 w 4620576"/>
                  <a:gd name="connsiteY156" fmla="*/ 2986880 h 6022974"/>
                  <a:gd name="connsiteX157" fmla="*/ 1154113 w 4620576"/>
                  <a:gd name="connsiteY157" fmla="*/ 2917824 h 6022974"/>
                  <a:gd name="connsiteX158" fmla="*/ 1039813 w 4620576"/>
                  <a:gd name="connsiteY158" fmla="*/ 2882105 h 6022974"/>
                  <a:gd name="connsiteX159" fmla="*/ 1035050 w 4620576"/>
                  <a:gd name="connsiteY159" fmla="*/ 2748755 h 6022974"/>
                  <a:gd name="connsiteX160" fmla="*/ 1001713 w 4620576"/>
                  <a:gd name="connsiteY160" fmla="*/ 2708274 h 6022974"/>
                  <a:gd name="connsiteX161" fmla="*/ 1051719 w 4620576"/>
                  <a:gd name="connsiteY161" fmla="*/ 2539206 h 6022974"/>
                  <a:gd name="connsiteX162" fmla="*/ 1144588 w 4620576"/>
                  <a:gd name="connsiteY162" fmla="*/ 2574925 h 6022974"/>
                  <a:gd name="connsiteX163" fmla="*/ 1344613 w 4620576"/>
                  <a:gd name="connsiteY163" fmla="*/ 2553494 h 6022974"/>
                  <a:gd name="connsiteX164" fmla="*/ 1516063 w 4620576"/>
                  <a:gd name="connsiteY164" fmla="*/ 2484438 h 6022974"/>
                  <a:gd name="connsiteX165" fmla="*/ 1851819 w 4620576"/>
                  <a:gd name="connsiteY165" fmla="*/ 2224881 h 6022974"/>
                  <a:gd name="connsiteX166" fmla="*/ 1949450 w 4620576"/>
                  <a:gd name="connsiteY166" fmla="*/ 2224881 h 6022974"/>
                  <a:gd name="connsiteX167" fmla="*/ 1970881 w 4620576"/>
                  <a:gd name="connsiteY167" fmla="*/ 2289175 h 6022974"/>
                  <a:gd name="connsiteX168" fmla="*/ 1942306 w 4620576"/>
                  <a:gd name="connsiteY168" fmla="*/ 2334418 h 6022974"/>
                  <a:gd name="connsiteX169" fmla="*/ 1901825 w 4620576"/>
                  <a:gd name="connsiteY169" fmla="*/ 2286793 h 6022974"/>
                  <a:gd name="connsiteX170" fmla="*/ 1844675 w 4620576"/>
                  <a:gd name="connsiteY170" fmla="*/ 2286793 h 6022974"/>
                  <a:gd name="connsiteX171" fmla="*/ 1830388 w 4620576"/>
                  <a:gd name="connsiteY171" fmla="*/ 2260600 h 6022974"/>
                  <a:gd name="connsiteX172" fmla="*/ 2173288 w 4620576"/>
                  <a:gd name="connsiteY172" fmla="*/ 2179637 h 6022974"/>
                  <a:gd name="connsiteX173" fmla="*/ 2232819 w 4620576"/>
                  <a:gd name="connsiteY173" fmla="*/ 2220118 h 6022974"/>
                  <a:gd name="connsiteX174" fmla="*/ 2230438 w 4620576"/>
                  <a:gd name="connsiteY174" fmla="*/ 2305843 h 6022974"/>
                  <a:gd name="connsiteX175" fmla="*/ 2256631 w 4620576"/>
                  <a:gd name="connsiteY175" fmla="*/ 2334418 h 6022974"/>
                  <a:gd name="connsiteX176" fmla="*/ 2261394 w 4620576"/>
                  <a:gd name="connsiteY176" fmla="*/ 2382043 h 6022974"/>
                  <a:gd name="connsiteX177" fmla="*/ 2211388 w 4620576"/>
                  <a:gd name="connsiteY177" fmla="*/ 2429669 h 6022974"/>
                  <a:gd name="connsiteX178" fmla="*/ 2201863 w 4620576"/>
                  <a:gd name="connsiteY178" fmla="*/ 2365375 h 6022974"/>
                  <a:gd name="connsiteX179" fmla="*/ 2173288 w 4620576"/>
                  <a:gd name="connsiteY179" fmla="*/ 2348705 h 6022974"/>
                  <a:gd name="connsiteX180" fmla="*/ 2154238 w 4620576"/>
                  <a:gd name="connsiteY180" fmla="*/ 2241549 h 6022974"/>
                  <a:gd name="connsiteX181" fmla="*/ 554038 w 4620576"/>
                  <a:gd name="connsiteY181" fmla="*/ 2034381 h 6022974"/>
                  <a:gd name="connsiteX182" fmla="*/ 596900 w 4620576"/>
                  <a:gd name="connsiteY182" fmla="*/ 2115345 h 6022974"/>
                  <a:gd name="connsiteX183" fmla="*/ 611188 w 4620576"/>
                  <a:gd name="connsiteY183" fmla="*/ 2136774 h 6022974"/>
                  <a:gd name="connsiteX184" fmla="*/ 608806 w 4620576"/>
                  <a:gd name="connsiteY184" fmla="*/ 2274888 h 6022974"/>
                  <a:gd name="connsiteX185" fmla="*/ 665956 w 4620576"/>
                  <a:gd name="connsiteY185" fmla="*/ 2322513 h 6022974"/>
                  <a:gd name="connsiteX186" fmla="*/ 651669 w 4620576"/>
                  <a:gd name="connsiteY186" fmla="*/ 2436812 h 6022974"/>
                  <a:gd name="connsiteX187" fmla="*/ 730250 w 4620576"/>
                  <a:gd name="connsiteY187" fmla="*/ 2539206 h 6022974"/>
                  <a:gd name="connsiteX188" fmla="*/ 725488 w 4620576"/>
                  <a:gd name="connsiteY188" fmla="*/ 2598738 h 6022974"/>
                  <a:gd name="connsiteX189" fmla="*/ 856456 w 4620576"/>
                  <a:gd name="connsiteY189" fmla="*/ 2734468 h 6022974"/>
                  <a:gd name="connsiteX190" fmla="*/ 858838 w 4620576"/>
                  <a:gd name="connsiteY190" fmla="*/ 2777330 h 6022974"/>
                  <a:gd name="connsiteX191" fmla="*/ 768350 w 4620576"/>
                  <a:gd name="connsiteY191" fmla="*/ 2829718 h 6022974"/>
                  <a:gd name="connsiteX192" fmla="*/ 768350 w 4620576"/>
                  <a:gd name="connsiteY192" fmla="*/ 2941637 h 6022974"/>
                  <a:gd name="connsiteX193" fmla="*/ 1070769 w 4620576"/>
                  <a:gd name="connsiteY193" fmla="*/ 3160712 h 6022974"/>
                  <a:gd name="connsiteX194" fmla="*/ 1104106 w 4620576"/>
                  <a:gd name="connsiteY194" fmla="*/ 3191668 h 6022974"/>
                  <a:gd name="connsiteX195" fmla="*/ 1244600 w 4620576"/>
                  <a:gd name="connsiteY195" fmla="*/ 3301205 h 6022974"/>
                  <a:gd name="connsiteX196" fmla="*/ 1508919 w 4620576"/>
                  <a:gd name="connsiteY196" fmla="*/ 3455987 h 6022974"/>
                  <a:gd name="connsiteX197" fmla="*/ 1408906 w 4620576"/>
                  <a:gd name="connsiteY197" fmla="*/ 3460749 h 6022974"/>
                  <a:gd name="connsiteX198" fmla="*/ 1270794 w 4620576"/>
                  <a:gd name="connsiteY198" fmla="*/ 3375024 h 6022974"/>
                  <a:gd name="connsiteX199" fmla="*/ 1020763 w 4620576"/>
                  <a:gd name="connsiteY199" fmla="*/ 3232149 h 6022974"/>
                  <a:gd name="connsiteX200" fmla="*/ 832644 w 4620576"/>
                  <a:gd name="connsiteY200" fmla="*/ 3079749 h 6022974"/>
                  <a:gd name="connsiteX201" fmla="*/ 820738 w 4620576"/>
                  <a:gd name="connsiteY201" fmla="*/ 3063080 h 6022974"/>
                  <a:gd name="connsiteX202" fmla="*/ 701675 w 4620576"/>
                  <a:gd name="connsiteY202" fmla="*/ 2986880 h 6022974"/>
                  <a:gd name="connsiteX203" fmla="*/ 573088 w 4620576"/>
                  <a:gd name="connsiteY203" fmla="*/ 2584449 h 6022974"/>
                  <a:gd name="connsiteX204" fmla="*/ 496888 w 4620576"/>
                  <a:gd name="connsiteY204" fmla="*/ 2065338 h 6022974"/>
                  <a:gd name="connsiteX205" fmla="*/ 858838 w 4620576"/>
                  <a:gd name="connsiteY205" fmla="*/ 1834356 h 6022974"/>
                  <a:gd name="connsiteX206" fmla="*/ 811213 w 4620576"/>
                  <a:gd name="connsiteY206" fmla="*/ 1943894 h 6022974"/>
                  <a:gd name="connsiteX207" fmla="*/ 811213 w 4620576"/>
                  <a:gd name="connsiteY207" fmla="*/ 2058193 h 6022974"/>
                  <a:gd name="connsiteX208" fmla="*/ 896938 w 4620576"/>
                  <a:gd name="connsiteY208" fmla="*/ 2172494 h 6022974"/>
                  <a:gd name="connsiteX209" fmla="*/ 799306 w 4620576"/>
                  <a:gd name="connsiteY209" fmla="*/ 2396331 h 6022974"/>
                  <a:gd name="connsiteX210" fmla="*/ 746919 w 4620576"/>
                  <a:gd name="connsiteY210" fmla="*/ 2170113 h 6022974"/>
                  <a:gd name="connsiteX211" fmla="*/ 739775 w 4620576"/>
                  <a:gd name="connsiteY211" fmla="*/ 1939130 h 6022974"/>
                  <a:gd name="connsiteX212" fmla="*/ 808831 w 4620576"/>
                  <a:gd name="connsiteY212" fmla="*/ 1839119 h 6022974"/>
                  <a:gd name="connsiteX213" fmla="*/ 2244725 w 4620576"/>
                  <a:gd name="connsiteY213" fmla="*/ 1798637 h 6022974"/>
                  <a:gd name="connsiteX214" fmla="*/ 2228056 w 4620576"/>
                  <a:gd name="connsiteY214" fmla="*/ 1903413 h 6022974"/>
                  <a:gd name="connsiteX215" fmla="*/ 2259013 w 4620576"/>
                  <a:gd name="connsiteY215" fmla="*/ 1943894 h 6022974"/>
                  <a:gd name="connsiteX216" fmla="*/ 2223294 w 4620576"/>
                  <a:gd name="connsiteY216" fmla="*/ 2020094 h 6022974"/>
                  <a:gd name="connsiteX217" fmla="*/ 2108994 w 4620576"/>
                  <a:gd name="connsiteY217" fmla="*/ 2043906 h 6022974"/>
                  <a:gd name="connsiteX218" fmla="*/ 2101850 w 4620576"/>
                  <a:gd name="connsiteY218" fmla="*/ 2151063 h 6022974"/>
                  <a:gd name="connsiteX219" fmla="*/ 2061369 w 4620576"/>
                  <a:gd name="connsiteY219" fmla="*/ 2151063 h 6022974"/>
                  <a:gd name="connsiteX220" fmla="*/ 2058988 w 4620576"/>
                  <a:gd name="connsiteY220" fmla="*/ 2027237 h 6022974"/>
                  <a:gd name="connsiteX221" fmla="*/ 2070894 w 4620576"/>
                  <a:gd name="connsiteY221" fmla="*/ 1922462 h 6022974"/>
                  <a:gd name="connsiteX222" fmla="*/ 2375694 w 4620576"/>
                  <a:gd name="connsiteY222" fmla="*/ 1531938 h 6022974"/>
                  <a:gd name="connsiteX223" fmla="*/ 2378075 w 4620576"/>
                  <a:gd name="connsiteY223" fmla="*/ 1581944 h 6022974"/>
                  <a:gd name="connsiteX224" fmla="*/ 2339975 w 4620576"/>
                  <a:gd name="connsiteY224" fmla="*/ 1610518 h 6022974"/>
                  <a:gd name="connsiteX225" fmla="*/ 2323306 w 4620576"/>
                  <a:gd name="connsiteY225" fmla="*/ 1662906 h 6022974"/>
                  <a:gd name="connsiteX226" fmla="*/ 2261394 w 4620576"/>
                  <a:gd name="connsiteY226" fmla="*/ 1684338 h 6022974"/>
                  <a:gd name="connsiteX227" fmla="*/ 2256631 w 4620576"/>
                  <a:gd name="connsiteY227" fmla="*/ 1603375 h 6022974"/>
                  <a:gd name="connsiteX228" fmla="*/ 2325688 w 4620576"/>
                  <a:gd name="connsiteY228" fmla="*/ 1541463 h 6022974"/>
                  <a:gd name="connsiteX229" fmla="*/ 3151981 w 4620576"/>
                  <a:gd name="connsiteY229" fmla="*/ 1377156 h 6022974"/>
                  <a:gd name="connsiteX230" fmla="*/ 3247231 w 4620576"/>
                  <a:gd name="connsiteY230" fmla="*/ 1398588 h 6022974"/>
                  <a:gd name="connsiteX231" fmla="*/ 3247231 w 4620576"/>
                  <a:gd name="connsiteY231" fmla="*/ 1453355 h 6022974"/>
                  <a:gd name="connsiteX232" fmla="*/ 3121025 w 4620576"/>
                  <a:gd name="connsiteY232" fmla="*/ 1424780 h 6022974"/>
                  <a:gd name="connsiteX233" fmla="*/ 3068638 w 4620576"/>
                  <a:gd name="connsiteY233" fmla="*/ 1324768 h 6022974"/>
                  <a:gd name="connsiteX234" fmla="*/ 3082925 w 4620576"/>
                  <a:gd name="connsiteY234" fmla="*/ 1398588 h 6022974"/>
                  <a:gd name="connsiteX235" fmla="*/ 2997200 w 4620576"/>
                  <a:gd name="connsiteY235" fmla="*/ 1470025 h 6022974"/>
                  <a:gd name="connsiteX236" fmla="*/ 3004344 w 4620576"/>
                  <a:gd name="connsiteY236" fmla="*/ 1327150 h 6022974"/>
                  <a:gd name="connsiteX237" fmla="*/ 3618706 w 4620576"/>
                  <a:gd name="connsiteY237" fmla="*/ 1198562 h 6022974"/>
                  <a:gd name="connsiteX238" fmla="*/ 3642519 w 4620576"/>
                  <a:gd name="connsiteY238" fmla="*/ 1200943 h 6022974"/>
                  <a:gd name="connsiteX239" fmla="*/ 3659188 w 4620576"/>
                  <a:gd name="connsiteY239" fmla="*/ 1212849 h 6022974"/>
                  <a:gd name="connsiteX240" fmla="*/ 3663950 w 4620576"/>
                  <a:gd name="connsiteY240" fmla="*/ 1289049 h 6022974"/>
                  <a:gd name="connsiteX241" fmla="*/ 3613944 w 4620576"/>
                  <a:gd name="connsiteY241" fmla="*/ 1346199 h 6022974"/>
                  <a:gd name="connsiteX242" fmla="*/ 3602038 w 4620576"/>
                  <a:gd name="connsiteY242" fmla="*/ 1384299 h 6022974"/>
                  <a:gd name="connsiteX243" fmla="*/ 3571081 w 4620576"/>
                  <a:gd name="connsiteY243" fmla="*/ 1441449 h 6022974"/>
                  <a:gd name="connsiteX244" fmla="*/ 3537744 w 4620576"/>
                  <a:gd name="connsiteY244" fmla="*/ 1448593 h 6022974"/>
                  <a:gd name="connsiteX245" fmla="*/ 3521075 w 4620576"/>
                  <a:gd name="connsiteY245" fmla="*/ 1405730 h 6022974"/>
                  <a:gd name="connsiteX246" fmla="*/ 3392488 w 4620576"/>
                  <a:gd name="connsiteY246" fmla="*/ 1408112 h 6022974"/>
                  <a:gd name="connsiteX247" fmla="*/ 3347244 w 4620576"/>
                  <a:gd name="connsiteY247" fmla="*/ 1462880 h 6022974"/>
                  <a:gd name="connsiteX248" fmla="*/ 3311525 w 4620576"/>
                  <a:gd name="connsiteY248" fmla="*/ 1472405 h 6022974"/>
                  <a:gd name="connsiteX249" fmla="*/ 3304381 w 4620576"/>
                  <a:gd name="connsiteY249" fmla="*/ 1450974 h 6022974"/>
                  <a:gd name="connsiteX250" fmla="*/ 3323431 w 4620576"/>
                  <a:gd name="connsiteY250" fmla="*/ 1393824 h 6022974"/>
                  <a:gd name="connsiteX251" fmla="*/ 3230563 w 4620576"/>
                  <a:gd name="connsiteY251" fmla="*/ 1350962 h 6022974"/>
                  <a:gd name="connsiteX252" fmla="*/ 3125788 w 4620576"/>
                  <a:gd name="connsiteY252" fmla="*/ 1343818 h 6022974"/>
                  <a:gd name="connsiteX253" fmla="*/ 3109119 w 4620576"/>
                  <a:gd name="connsiteY253" fmla="*/ 1293812 h 6022974"/>
                  <a:gd name="connsiteX254" fmla="*/ 3254375 w 4620576"/>
                  <a:gd name="connsiteY254" fmla="*/ 1281905 h 6022974"/>
                  <a:gd name="connsiteX255" fmla="*/ 3359150 w 4620576"/>
                  <a:gd name="connsiteY255" fmla="*/ 1331912 h 6022974"/>
                  <a:gd name="connsiteX256" fmla="*/ 3452019 w 4620576"/>
                  <a:gd name="connsiteY256" fmla="*/ 1322387 h 6022974"/>
                  <a:gd name="connsiteX257" fmla="*/ 3582988 w 4620576"/>
                  <a:gd name="connsiteY257" fmla="*/ 1322387 h 6022974"/>
                  <a:gd name="connsiteX258" fmla="*/ 3602038 w 4620576"/>
                  <a:gd name="connsiteY258" fmla="*/ 1262855 h 6022974"/>
                  <a:gd name="connsiteX259" fmla="*/ 3630613 w 4620576"/>
                  <a:gd name="connsiteY259" fmla="*/ 1246187 h 6022974"/>
                  <a:gd name="connsiteX260" fmla="*/ 3602038 w 4620576"/>
                  <a:gd name="connsiteY260" fmla="*/ 1212849 h 6022974"/>
                  <a:gd name="connsiteX261" fmla="*/ 4018756 w 4620576"/>
                  <a:gd name="connsiteY261" fmla="*/ 1155699 h 6022974"/>
                  <a:gd name="connsiteX262" fmla="*/ 4018756 w 4620576"/>
                  <a:gd name="connsiteY262" fmla="*/ 1179512 h 6022974"/>
                  <a:gd name="connsiteX263" fmla="*/ 3954463 w 4620576"/>
                  <a:gd name="connsiteY263" fmla="*/ 1193799 h 6022974"/>
                  <a:gd name="connsiteX264" fmla="*/ 3909219 w 4620576"/>
                  <a:gd name="connsiteY264" fmla="*/ 1160462 h 6022974"/>
                  <a:gd name="connsiteX265" fmla="*/ 3733006 w 4620576"/>
                  <a:gd name="connsiteY265" fmla="*/ 1019968 h 6022974"/>
                  <a:gd name="connsiteX266" fmla="*/ 3773488 w 4620576"/>
                  <a:gd name="connsiteY266" fmla="*/ 1058068 h 6022974"/>
                  <a:gd name="connsiteX267" fmla="*/ 3775869 w 4620576"/>
                  <a:gd name="connsiteY267" fmla="*/ 1108074 h 6022974"/>
                  <a:gd name="connsiteX268" fmla="*/ 3847306 w 4620576"/>
                  <a:gd name="connsiteY268" fmla="*/ 1191418 h 6022974"/>
                  <a:gd name="connsiteX269" fmla="*/ 3780631 w 4620576"/>
                  <a:gd name="connsiteY269" fmla="*/ 1189037 h 6022974"/>
                  <a:gd name="connsiteX270" fmla="*/ 3761581 w 4620576"/>
                  <a:gd name="connsiteY270" fmla="*/ 1210468 h 6022974"/>
                  <a:gd name="connsiteX271" fmla="*/ 3694906 w 4620576"/>
                  <a:gd name="connsiteY271" fmla="*/ 1134268 h 6022974"/>
                  <a:gd name="connsiteX272" fmla="*/ 3654425 w 4620576"/>
                  <a:gd name="connsiteY272" fmla="*/ 1134268 h 6022974"/>
                  <a:gd name="connsiteX273" fmla="*/ 3654425 w 4620576"/>
                  <a:gd name="connsiteY273" fmla="*/ 1172368 h 6022974"/>
                  <a:gd name="connsiteX274" fmla="*/ 3630613 w 4620576"/>
                  <a:gd name="connsiteY274" fmla="*/ 1167605 h 6022974"/>
                  <a:gd name="connsiteX275" fmla="*/ 3613944 w 4620576"/>
                  <a:gd name="connsiteY275" fmla="*/ 1148555 h 6022974"/>
                  <a:gd name="connsiteX276" fmla="*/ 3625850 w 4620576"/>
                  <a:gd name="connsiteY276" fmla="*/ 1103312 h 6022974"/>
                  <a:gd name="connsiteX277" fmla="*/ 3649663 w 4620576"/>
                  <a:gd name="connsiteY277" fmla="*/ 1098549 h 6022974"/>
                  <a:gd name="connsiteX278" fmla="*/ 3659188 w 4620576"/>
                  <a:gd name="connsiteY278" fmla="*/ 1115218 h 6022974"/>
                  <a:gd name="connsiteX279" fmla="*/ 3690144 w 4620576"/>
                  <a:gd name="connsiteY279" fmla="*/ 1115218 h 6022974"/>
                  <a:gd name="connsiteX280" fmla="*/ 2365302 w 4620576"/>
                  <a:gd name="connsiteY280" fmla="*/ 0 h 6022974"/>
                  <a:gd name="connsiteX281" fmla="*/ 3564109 w 4620576"/>
                  <a:gd name="connsiteY281" fmla="*/ 242028 h 6022974"/>
                  <a:gd name="connsiteX282" fmla="*/ 3770992 w 4620576"/>
                  <a:gd name="connsiteY282" fmla="*/ 341689 h 6022974"/>
                  <a:gd name="connsiteX283" fmla="*/ 3829050 w 4620576"/>
                  <a:gd name="connsiteY283" fmla="*/ 419100 h 6022974"/>
                  <a:gd name="connsiteX284" fmla="*/ 3902075 w 4620576"/>
                  <a:gd name="connsiteY284" fmla="*/ 422275 h 6022974"/>
                  <a:gd name="connsiteX285" fmla="*/ 3952875 w 4620576"/>
                  <a:gd name="connsiteY285" fmla="*/ 558800 h 6022974"/>
                  <a:gd name="connsiteX286" fmla="*/ 4122502 w 4620576"/>
                  <a:gd name="connsiteY286" fmla="*/ 552338 h 6022974"/>
                  <a:gd name="connsiteX287" fmla="*/ 4324356 w 4620576"/>
                  <a:gd name="connsiteY287" fmla="*/ 703282 h 6022974"/>
                  <a:gd name="connsiteX288" fmla="*/ 4543067 w 4620576"/>
                  <a:gd name="connsiteY288" fmla="*/ 902060 h 6022974"/>
                  <a:gd name="connsiteX289" fmla="*/ 4620576 w 4620576"/>
                  <a:gd name="connsiteY289" fmla="*/ 987341 h 6022974"/>
                  <a:gd name="connsiteX290" fmla="*/ 4483100 w 4620576"/>
                  <a:gd name="connsiteY290" fmla="*/ 901701 h 6022974"/>
                  <a:gd name="connsiteX291" fmla="*/ 4454525 w 4620576"/>
                  <a:gd name="connsiteY291" fmla="*/ 901701 h 6022974"/>
                  <a:gd name="connsiteX292" fmla="*/ 4356100 w 4620576"/>
                  <a:gd name="connsiteY292" fmla="*/ 844551 h 6022974"/>
                  <a:gd name="connsiteX293" fmla="*/ 4343400 w 4620576"/>
                  <a:gd name="connsiteY293" fmla="*/ 1019175 h 6022974"/>
                  <a:gd name="connsiteX294" fmla="*/ 4292600 w 4620576"/>
                  <a:gd name="connsiteY294" fmla="*/ 1022350 h 6022974"/>
                  <a:gd name="connsiteX295" fmla="*/ 4159250 w 4620576"/>
                  <a:gd name="connsiteY295" fmla="*/ 914400 h 6022974"/>
                  <a:gd name="connsiteX296" fmla="*/ 4159250 w 4620576"/>
                  <a:gd name="connsiteY296" fmla="*/ 860425 h 6022974"/>
                  <a:gd name="connsiteX297" fmla="*/ 4229100 w 4620576"/>
                  <a:gd name="connsiteY297" fmla="*/ 755650 h 6022974"/>
                  <a:gd name="connsiteX298" fmla="*/ 4187825 w 4620576"/>
                  <a:gd name="connsiteY298" fmla="*/ 711200 h 6022974"/>
                  <a:gd name="connsiteX299" fmla="*/ 3927475 w 4620576"/>
                  <a:gd name="connsiteY299" fmla="*/ 717550 h 6022974"/>
                  <a:gd name="connsiteX300" fmla="*/ 3829050 w 4620576"/>
                  <a:gd name="connsiteY300" fmla="*/ 596900 h 6022974"/>
                  <a:gd name="connsiteX301" fmla="*/ 3673475 w 4620576"/>
                  <a:gd name="connsiteY301" fmla="*/ 615950 h 6022974"/>
                  <a:gd name="connsiteX302" fmla="*/ 3657600 w 4620576"/>
                  <a:gd name="connsiteY302" fmla="*/ 679450 h 6022974"/>
                  <a:gd name="connsiteX303" fmla="*/ 3749675 w 4620576"/>
                  <a:gd name="connsiteY303" fmla="*/ 717550 h 6022974"/>
                  <a:gd name="connsiteX304" fmla="*/ 3749675 w 4620576"/>
                  <a:gd name="connsiteY304" fmla="*/ 752476 h 6022974"/>
                  <a:gd name="connsiteX305" fmla="*/ 3803650 w 4620576"/>
                  <a:gd name="connsiteY305" fmla="*/ 749301 h 6022974"/>
                  <a:gd name="connsiteX306" fmla="*/ 3803650 w 4620576"/>
                  <a:gd name="connsiteY306" fmla="*/ 869950 h 6022974"/>
                  <a:gd name="connsiteX307" fmla="*/ 3775075 w 4620576"/>
                  <a:gd name="connsiteY307" fmla="*/ 920750 h 6022974"/>
                  <a:gd name="connsiteX308" fmla="*/ 3740150 w 4620576"/>
                  <a:gd name="connsiteY308" fmla="*/ 803275 h 6022974"/>
                  <a:gd name="connsiteX309" fmla="*/ 3717925 w 4620576"/>
                  <a:gd name="connsiteY309" fmla="*/ 866775 h 6022974"/>
                  <a:gd name="connsiteX310" fmla="*/ 3413125 w 4620576"/>
                  <a:gd name="connsiteY310" fmla="*/ 996950 h 6022974"/>
                  <a:gd name="connsiteX311" fmla="*/ 3336925 w 4620576"/>
                  <a:gd name="connsiteY311" fmla="*/ 901701 h 6022974"/>
                  <a:gd name="connsiteX312" fmla="*/ 3308350 w 4620576"/>
                  <a:gd name="connsiteY312" fmla="*/ 901701 h 6022974"/>
                  <a:gd name="connsiteX313" fmla="*/ 3070225 w 4620576"/>
                  <a:gd name="connsiteY313" fmla="*/ 958850 h 6022974"/>
                  <a:gd name="connsiteX314" fmla="*/ 3063875 w 4620576"/>
                  <a:gd name="connsiteY314" fmla="*/ 1025525 h 6022974"/>
                  <a:gd name="connsiteX315" fmla="*/ 3108325 w 4620576"/>
                  <a:gd name="connsiteY315" fmla="*/ 1133475 h 6022974"/>
                  <a:gd name="connsiteX316" fmla="*/ 3079750 w 4620576"/>
                  <a:gd name="connsiteY316" fmla="*/ 1219201 h 6022974"/>
                  <a:gd name="connsiteX317" fmla="*/ 2965450 w 4620576"/>
                  <a:gd name="connsiteY317" fmla="*/ 1206500 h 6022974"/>
                  <a:gd name="connsiteX318" fmla="*/ 2978150 w 4620576"/>
                  <a:gd name="connsiteY318" fmla="*/ 1108075 h 6022974"/>
                  <a:gd name="connsiteX319" fmla="*/ 2952750 w 4620576"/>
                  <a:gd name="connsiteY319" fmla="*/ 1050925 h 6022974"/>
                  <a:gd name="connsiteX320" fmla="*/ 2949575 w 4620576"/>
                  <a:gd name="connsiteY320" fmla="*/ 939800 h 6022974"/>
                  <a:gd name="connsiteX321" fmla="*/ 2771775 w 4620576"/>
                  <a:gd name="connsiteY321" fmla="*/ 847725 h 6022974"/>
                  <a:gd name="connsiteX322" fmla="*/ 2651125 w 4620576"/>
                  <a:gd name="connsiteY322" fmla="*/ 869950 h 6022974"/>
                  <a:gd name="connsiteX323" fmla="*/ 2717800 w 4620576"/>
                  <a:gd name="connsiteY323" fmla="*/ 962025 h 6022974"/>
                  <a:gd name="connsiteX324" fmla="*/ 2593975 w 4620576"/>
                  <a:gd name="connsiteY324" fmla="*/ 1028700 h 6022974"/>
                  <a:gd name="connsiteX325" fmla="*/ 2593975 w 4620576"/>
                  <a:gd name="connsiteY325" fmla="*/ 1171575 h 6022974"/>
                  <a:gd name="connsiteX326" fmla="*/ 2549525 w 4620576"/>
                  <a:gd name="connsiteY326" fmla="*/ 1222375 h 6022974"/>
                  <a:gd name="connsiteX327" fmla="*/ 2571750 w 4620576"/>
                  <a:gd name="connsiteY327" fmla="*/ 1298575 h 6022974"/>
                  <a:gd name="connsiteX328" fmla="*/ 2197100 w 4620576"/>
                  <a:gd name="connsiteY328" fmla="*/ 1501775 h 6022974"/>
                  <a:gd name="connsiteX329" fmla="*/ 2025650 w 4620576"/>
                  <a:gd name="connsiteY329" fmla="*/ 1524000 h 6022974"/>
                  <a:gd name="connsiteX330" fmla="*/ 1746250 w 4620576"/>
                  <a:gd name="connsiteY330" fmla="*/ 1485900 h 6022974"/>
                  <a:gd name="connsiteX331" fmla="*/ 1670050 w 4620576"/>
                  <a:gd name="connsiteY331" fmla="*/ 1568450 h 6022974"/>
                  <a:gd name="connsiteX332" fmla="*/ 1670050 w 4620576"/>
                  <a:gd name="connsiteY332" fmla="*/ 1631950 h 6022974"/>
                  <a:gd name="connsiteX333" fmla="*/ 1587500 w 4620576"/>
                  <a:gd name="connsiteY333" fmla="*/ 1651000 h 6022974"/>
                  <a:gd name="connsiteX334" fmla="*/ 1584325 w 4620576"/>
                  <a:gd name="connsiteY334" fmla="*/ 1552576 h 6022974"/>
                  <a:gd name="connsiteX335" fmla="*/ 1670050 w 4620576"/>
                  <a:gd name="connsiteY335" fmla="*/ 1482725 h 6022974"/>
                  <a:gd name="connsiteX336" fmla="*/ 1641475 w 4620576"/>
                  <a:gd name="connsiteY336" fmla="*/ 1425575 h 6022974"/>
                  <a:gd name="connsiteX337" fmla="*/ 1520825 w 4620576"/>
                  <a:gd name="connsiteY337" fmla="*/ 1431925 h 6022974"/>
                  <a:gd name="connsiteX338" fmla="*/ 1431925 w 4620576"/>
                  <a:gd name="connsiteY338" fmla="*/ 1508126 h 6022974"/>
                  <a:gd name="connsiteX339" fmla="*/ 1476375 w 4620576"/>
                  <a:gd name="connsiteY339" fmla="*/ 1720850 h 6022974"/>
                  <a:gd name="connsiteX340" fmla="*/ 1444625 w 4620576"/>
                  <a:gd name="connsiteY340" fmla="*/ 1873248 h 6022974"/>
                  <a:gd name="connsiteX341" fmla="*/ 1349375 w 4620576"/>
                  <a:gd name="connsiteY341" fmla="*/ 1965324 h 6022974"/>
                  <a:gd name="connsiteX342" fmla="*/ 1235075 w 4620576"/>
                  <a:gd name="connsiteY342" fmla="*/ 1958974 h 6022974"/>
                  <a:gd name="connsiteX343" fmla="*/ 1073150 w 4620576"/>
                  <a:gd name="connsiteY343" fmla="*/ 2031999 h 6022974"/>
                  <a:gd name="connsiteX344" fmla="*/ 1079500 w 4620576"/>
                  <a:gd name="connsiteY344" fmla="*/ 1965324 h 6022974"/>
                  <a:gd name="connsiteX345" fmla="*/ 1165225 w 4620576"/>
                  <a:gd name="connsiteY345" fmla="*/ 1958974 h 6022974"/>
                  <a:gd name="connsiteX346" fmla="*/ 1231900 w 4620576"/>
                  <a:gd name="connsiteY346" fmla="*/ 1904999 h 6022974"/>
                  <a:gd name="connsiteX347" fmla="*/ 1330325 w 4620576"/>
                  <a:gd name="connsiteY347" fmla="*/ 1911349 h 6022974"/>
                  <a:gd name="connsiteX348" fmla="*/ 1352550 w 4620576"/>
                  <a:gd name="connsiteY348" fmla="*/ 1803398 h 6022974"/>
                  <a:gd name="connsiteX349" fmla="*/ 1425575 w 4620576"/>
                  <a:gd name="connsiteY349" fmla="*/ 1724025 h 6022974"/>
                  <a:gd name="connsiteX350" fmla="*/ 1358900 w 4620576"/>
                  <a:gd name="connsiteY350" fmla="*/ 1470026 h 6022974"/>
                  <a:gd name="connsiteX351" fmla="*/ 1416050 w 4620576"/>
                  <a:gd name="connsiteY351" fmla="*/ 1333500 h 6022974"/>
                  <a:gd name="connsiteX352" fmla="*/ 1374775 w 4620576"/>
                  <a:gd name="connsiteY352" fmla="*/ 1298575 h 6022974"/>
                  <a:gd name="connsiteX353" fmla="*/ 1308100 w 4620576"/>
                  <a:gd name="connsiteY353" fmla="*/ 1320800 h 6022974"/>
                  <a:gd name="connsiteX354" fmla="*/ 1270000 w 4620576"/>
                  <a:gd name="connsiteY354" fmla="*/ 1295400 h 6022974"/>
                  <a:gd name="connsiteX355" fmla="*/ 1203325 w 4620576"/>
                  <a:gd name="connsiteY355" fmla="*/ 1352550 h 6022974"/>
                  <a:gd name="connsiteX356" fmla="*/ 1209675 w 4620576"/>
                  <a:gd name="connsiteY356" fmla="*/ 1444625 h 6022974"/>
                  <a:gd name="connsiteX357" fmla="*/ 1193800 w 4620576"/>
                  <a:gd name="connsiteY357" fmla="*/ 1514476 h 6022974"/>
                  <a:gd name="connsiteX358" fmla="*/ 1327150 w 4620576"/>
                  <a:gd name="connsiteY358" fmla="*/ 1514476 h 6022974"/>
                  <a:gd name="connsiteX359" fmla="*/ 1333500 w 4620576"/>
                  <a:gd name="connsiteY359" fmla="*/ 1676400 h 6022974"/>
                  <a:gd name="connsiteX360" fmla="*/ 1260475 w 4620576"/>
                  <a:gd name="connsiteY360" fmla="*/ 1720850 h 6022974"/>
                  <a:gd name="connsiteX361" fmla="*/ 1184275 w 4620576"/>
                  <a:gd name="connsiteY361" fmla="*/ 1689100 h 6022974"/>
                  <a:gd name="connsiteX362" fmla="*/ 1095375 w 4620576"/>
                  <a:gd name="connsiteY362" fmla="*/ 1755775 h 6022974"/>
                  <a:gd name="connsiteX363" fmla="*/ 1041400 w 4620576"/>
                  <a:gd name="connsiteY363" fmla="*/ 1736725 h 6022974"/>
                  <a:gd name="connsiteX364" fmla="*/ 1025525 w 4620576"/>
                  <a:gd name="connsiteY364" fmla="*/ 1724025 h 6022974"/>
                  <a:gd name="connsiteX365" fmla="*/ 1022350 w 4620576"/>
                  <a:gd name="connsiteY365" fmla="*/ 1673225 h 6022974"/>
                  <a:gd name="connsiteX366" fmla="*/ 977900 w 4620576"/>
                  <a:gd name="connsiteY366" fmla="*/ 1679575 h 6022974"/>
                  <a:gd name="connsiteX367" fmla="*/ 914400 w 4620576"/>
                  <a:gd name="connsiteY367" fmla="*/ 1800223 h 6022974"/>
                  <a:gd name="connsiteX368" fmla="*/ 882650 w 4620576"/>
                  <a:gd name="connsiteY368" fmla="*/ 1784348 h 6022974"/>
                  <a:gd name="connsiteX369" fmla="*/ 844550 w 4620576"/>
                  <a:gd name="connsiteY369" fmla="*/ 1774824 h 6022974"/>
                  <a:gd name="connsiteX370" fmla="*/ 927100 w 4620576"/>
                  <a:gd name="connsiteY370" fmla="*/ 1644650 h 6022974"/>
                  <a:gd name="connsiteX371" fmla="*/ 952500 w 4620576"/>
                  <a:gd name="connsiteY371" fmla="*/ 1463675 h 6022974"/>
                  <a:gd name="connsiteX372" fmla="*/ 825500 w 4620576"/>
                  <a:gd name="connsiteY372" fmla="*/ 1431925 h 6022974"/>
                  <a:gd name="connsiteX373" fmla="*/ 914400 w 4620576"/>
                  <a:gd name="connsiteY373" fmla="*/ 1323975 h 6022974"/>
                  <a:gd name="connsiteX374" fmla="*/ 987425 w 4620576"/>
                  <a:gd name="connsiteY374" fmla="*/ 1069975 h 6022974"/>
                  <a:gd name="connsiteX375" fmla="*/ 831850 w 4620576"/>
                  <a:gd name="connsiteY375" fmla="*/ 1108075 h 6022974"/>
                  <a:gd name="connsiteX376" fmla="*/ 771525 w 4620576"/>
                  <a:gd name="connsiteY376" fmla="*/ 1085850 h 6022974"/>
                  <a:gd name="connsiteX377" fmla="*/ 333375 w 4620576"/>
                  <a:gd name="connsiteY377" fmla="*/ 1301750 h 6022974"/>
                  <a:gd name="connsiteX378" fmla="*/ 206375 w 4620576"/>
                  <a:gd name="connsiteY378" fmla="*/ 1492251 h 6022974"/>
                  <a:gd name="connsiteX379" fmla="*/ 22225 w 4620576"/>
                  <a:gd name="connsiteY379" fmla="*/ 1600200 h 6022974"/>
                  <a:gd name="connsiteX380" fmla="*/ 0 w 4620576"/>
                  <a:gd name="connsiteY380" fmla="*/ 1530351 h 6022974"/>
                  <a:gd name="connsiteX381" fmla="*/ 209550 w 4620576"/>
                  <a:gd name="connsiteY381" fmla="*/ 1114425 h 6022974"/>
                  <a:gd name="connsiteX382" fmla="*/ 454025 w 4620576"/>
                  <a:gd name="connsiteY382" fmla="*/ 800101 h 6022974"/>
                  <a:gd name="connsiteX383" fmla="*/ 406400 w 4620576"/>
                  <a:gd name="connsiteY383" fmla="*/ 768351 h 6022974"/>
                  <a:gd name="connsiteX384" fmla="*/ 416503 w 4620576"/>
                  <a:gd name="connsiteY384" fmla="*/ 695614 h 6022974"/>
                  <a:gd name="connsiteX385" fmla="*/ 643343 w 4620576"/>
                  <a:gd name="connsiteY385" fmla="*/ 525986 h 6022974"/>
                  <a:gd name="connsiteX386" fmla="*/ 1166496 w 4620576"/>
                  <a:gd name="connsiteY386" fmla="*/ 242028 h 6022974"/>
                  <a:gd name="connsiteX387" fmla="*/ 1222082 w 4620576"/>
                  <a:gd name="connsiteY387" fmla="*/ 221683 h 6022974"/>
                  <a:gd name="connsiteX388" fmla="*/ 1241425 w 4620576"/>
                  <a:gd name="connsiteY388" fmla="*/ 314326 h 6022974"/>
                  <a:gd name="connsiteX389" fmla="*/ 1441450 w 4620576"/>
                  <a:gd name="connsiteY389" fmla="*/ 254001 h 6022974"/>
                  <a:gd name="connsiteX390" fmla="*/ 1577975 w 4620576"/>
                  <a:gd name="connsiteY390" fmla="*/ 304801 h 6022974"/>
                  <a:gd name="connsiteX391" fmla="*/ 1609725 w 4620576"/>
                  <a:gd name="connsiteY391" fmla="*/ 314326 h 6022974"/>
                  <a:gd name="connsiteX392" fmla="*/ 1682750 w 4620576"/>
                  <a:gd name="connsiteY392" fmla="*/ 209551 h 6022974"/>
                  <a:gd name="connsiteX393" fmla="*/ 1901825 w 4620576"/>
                  <a:gd name="connsiteY393" fmla="*/ 266701 h 6022974"/>
                  <a:gd name="connsiteX394" fmla="*/ 1968500 w 4620576"/>
                  <a:gd name="connsiteY394" fmla="*/ 212726 h 6022974"/>
                  <a:gd name="connsiteX395" fmla="*/ 2000250 w 4620576"/>
                  <a:gd name="connsiteY395" fmla="*/ 146051 h 6022974"/>
                  <a:gd name="connsiteX396" fmla="*/ 1920875 w 4620576"/>
                  <a:gd name="connsiteY396" fmla="*/ 111126 h 6022974"/>
                  <a:gd name="connsiteX397" fmla="*/ 1919587 w 4620576"/>
                  <a:gd name="connsiteY397" fmla="*/ 32524 h 6022974"/>
                  <a:gd name="connsiteX398" fmla="*/ 2050408 w 4620576"/>
                  <a:gd name="connsiteY398" fmla="*/ 15901 h 6022974"/>
                  <a:gd name="connsiteX399" fmla="*/ 2365302 w 4620576"/>
                  <a:gd name="connsiteY399" fmla="*/ 0 h 602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</a:cxnLst>
                <a:rect l="l" t="t" r="r" b="b"/>
                <a:pathLst>
                  <a:path w="4620576" h="6022974">
                    <a:moveTo>
                      <a:pt x="2816225" y="5851524"/>
                    </a:moveTo>
                    <a:lnTo>
                      <a:pt x="2870994" y="5858668"/>
                    </a:lnTo>
                    <a:cubicBezTo>
                      <a:pt x="2907541" y="5862322"/>
                      <a:pt x="2886891" y="5860059"/>
                      <a:pt x="2932906" y="5865812"/>
                    </a:cubicBezTo>
                    <a:lnTo>
                      <a:pt x="2935288" y="5892005"/>
                    </a:lnTo>
                    <a:lnTo>
                      <a:pt x="2735263" y="5977730"/>
                    </a:lnTo>
                    <a:lnTo>
                      <a:pt x="2659063" y="5970587"/>
                    </a:lnTo>
                    <a:lnTo>
                      <a:pt x="2509044" y="6022974"/>
                    </a:lnTo>
                    <a:lnTo>
                      <a:pt x="2416175" y="6003924"/>
                    </a:lnTo>
                    <a:lnTo>
                      <a:pt x="2478088" y="5913437"/>
                    </a:lnTo>
                    <a:lnTo>
                      <a:pt x="2618581" y="5877718"/>
                    </a:lnTo>
                    <a:lnTo>
                      <a:pt x="2751931" y="5913437"/>
                    </a:lnTo>
                    <a:close/>
                    <a:moveTo>
                      <a:pt x="3185319" y="5696743"/>
                    </a:moveTo>
                    <a:lnTo>
                      <a:pt x="3235325" y="5708649"/>
                    </a:lnTo>
                    <a:lnTo>
                      <a:pt x="3240088" y="5775324"/>
                    </a:lnTo>
                    <a:lnTo>
                      <a:pt x="3259138" y="5822949"/>
                    </a:lnTo>
                    <a:lnTo>
                      <a:pt x="3175794" y="5861049"/>
                    </a:lnTo>
                    <a:lnTo>
                      <a:pt x="3025775" y="5901530"/>
                    </a:lnTo>
                    <a:lnTo>
                      <a:pt x="2997200" y="5846762"/>
                    </a:lnTo>
                    <a:lnTo>
                      <a:pt x="3087688" y="5811043"/>
                    </a:lnTo>
                    <a:close/>
                    <a:moveTo>
                      <a:pt x="1928019" y="5532437"/>
                    </a:moveTo>
                    <a:lnTo>
                      <a:pt x="2006600" y="5534818"/>
                    </a:lnTo>
                    <a:lnTo>
                      <a:pt x="2106613" y="5563393"/>
                    </a:lnTo>
                    <a:lnTo>
                      <a:pt x="2023269" y="5663405"/>
                    </a:lnTo>
                    <a:lnTo>
                      <a:pt x="1982788" y="5661024"/>
                    </a:lnTo>
                    <a:lnTo>
                      <a:pt x="1930400" y="5622924"/>
                    </a:lnTo>
                    <a:cubicBezTo>
                      <a:pt x="1929606" y="5592762"/>
                      <a:pt x="1928813" y="5562599"/>
                      <a:pt x="1928019" y="5532437"/>
                    </a:cubicBezTo>
                    <a:close/>
                    <a:moveTo>
                      <a:pt x="3116263" y="3972718"/>
                    </a:moveTo>
                    <a:lnTo>
                      <a:pt x="3213894" y="4003674"/>
                    </a:lnTo>
                    <a:lnTo>
                      <a:pt x="3282950" y="4003674"/>
                    </a:lnTo>
                    <a:lnTo>
                      <a:pt x="3368675" y="3972718"/>
                    </a:lnTo>
                    <a:lnTo>
                      <a:pt x="3404394" y="4008437"/>
                    </a:lnTo>
                    <a:lnTo>
                      <a:pt x="3306763" y="4051299"/>
                    </a:lnTo>
                    <a:lnTo>
                      <a:pt x="3161506" y="4041774"/>
                    </a:lnTo>
                    <a:close/>
                    <a:moveTo>
                      <a:pt x="2001838" y="3865562"/>
                    </a:moveTo>
                    <a:lnTo>
                      <a:pt x="2054225" y="3932237"/>
                    </a:lnTo>
                    <a:lnTo>
                      <a:pt x="2168525" y="3982243"/>
                    </a:lnTo>
                    <a:lnTo>
                      <a:pt x="2259013" y="4091780"/>
                    </a:lnTo>
                    <a:lnTo>
                      <a:pt x="2149475" y="4179887"/>
                    </a:lnTo>
                    <a:lnTo>
                      <a:pt x="2247106" y="4353718"/>
                    </a:lnTo>
                    <a:lnTo>
                      <a:pt x="2373313" y="4410868"/>
                    </a:lnTo>
                    <a:lnTo>
                      <a:pt x="2454275" y="4348955"/>
                    </a:lnTo>
                    <a:lnTo>
                      <a:pt x="2509044" y="4210843"/>
                    </a:lnTo>
                    <a:lnTo>
                      <a:pt x="2604294" y="4137024"/>
                    </a:lnTo>
                    <a:lnTo>
                      <a:pt x="2625725" y="4415630"/>
                    </a:lnTo>
                    <a:lnTo>
                      <a:pt x="2609056" y="4613274"/>
                    </a:lnTo>
                    <a:lnTo>
                      <a:pt x="2728119" y="5070474"/>
                    </a:lnTo>
                    <a:lnTo>
                      <a:pt x="2685256" y="5194299"/>
                    </a:lnTo>
                    <a:lnTo>
                      <a:pt x="2225675" y="5511005"/>
                    </a:lnTo>
                    <a:lnTo>
                      <a:pt x="2161381" y="5470524"/>
                    </a:lnTo>
                    <a:lnTo>
                      <a:pt x="1951831" y="5460999"/>
                    </a:lnTo>
                    <a:lnTo>
                      <a:pt x="1897063" y="5425280"/>
                    </a:lnTo>
                    <a:lnTo>
                      <a:pt x="1897063" y="5282405"/>
                    </a:lnTo>
                    <a:lnTo>
                      <a:pt x="1830388" y="5237162"/>
                    </a:lnTo>
                    <a:lnTo>
                      <a:pt x="1837531" y="5153818"/>
                    </a:lnTo>
                    <a:lnTo>
                      <a:pt x="1799431" y="5125243"/>
                    </a:lnTo>
                    <a:lnTo>
                      <a:pt x="1694656" y="5149055"/>
                    </a:lnTo>
                    <a:lnTo>
                      <a:pt x="1675606" y="5034755"/>
                    </a:lnTo>
                    <a:lnTo>
                      <a:pt x="1573213" y="4894262"/>
                    </a:lnTo>
                    <a:lnTo>
                      <a:pt x="1177925" y="4784724"/>
                    </a:lnTo>
                    <a:lnTo>
                      <a:pt x="908844" y="4803774"/>
                    </a:lnTo>
                    <a:lnTo>
                      <a:pt x="877888" y="4803774"/>
                    </a:lnTo>
                    <a:lnTo>
                      <a:pt x="756444" y="4663280"/>
                    </a:lnTo>
                    <a:lnTo>
                      <a:pt x="844550" y="4560887"/>
                    </a:lnTo>
                    <a:lnTo>
                      <a:pt x="830263" y="4441824"/>
                    </a:lnTo>
                    <a:lnTo>
                      <a:pt x="749300" y="4217987"/>
                    </a:lnTo>
                    <a:lnTo>
                      <a:pt x="806450" y="4056062"/>
                    </a:lnTo>
                    <a:lnTo>
                      <a:pt x="987425" y="4029868"/>
                    </a:lnTo>
                    <a:lnTo>
                      <a:pt x="1187450" y="4110830"/>
                    </a:lnTo>
                    <a:lnTo>
                      <a:pt x="1397000" y="3967955"/>
                    </a:lnTo>
                    <a:lnTo>
                      <a:pt x="1451769" y="4025105"/>
                    </a:lnTo>
                    <a:lnTo>
                      <a:pt x="1485106" y="3977480"/>
                    </a:lnTo>
                    <a:lnTo>
                      <a:pt x="1532731" y="3977480"/>
                    </a:lnTo>
                    <a:lnTo>
                      <a:pt x="1575594" y="3906043"/>
                    </a:lnTo>
                    <a:lnTo>
                      <a:pt x="1716088" y="3898899"/>
                    </a:lnTo>
                    <a:lnTo>
                      <a:pt x="1744663" y="4003674"/>
                    </a:lnTo>
                    <a:lnTo>
                      <a:pt x="1797050" y="4032249"/>
                    </a:lnTo>
                    <a:lnTo>
                      <a:pt x="1892300" y="3870324"/>
                    </a:lnTo>
                    <a:close/>
                    <a:moveTo>
                      <a:pt x="1835150" y="3565524"/>
                    </a:moveTo>
                    <a:lnTo>
                      <a:pt x="1835150" y="3608387"/>
                    </a:lnTo>
                    <a:lnTo>
                      <a:pt x="1787525" y="3629818"/>
                    </a:lnTo>
                    <a:lnTo>
                      <a:pt x="1713706" y="3603624"/>
                    </a:lnTo>
                    <a:lnTo>
                      <a:pt x="1677988" y="3627437"/>
                    </a:lnTo>
                    <a:lnTo>
                      <a:pt x="1532731" y="3627437"/>
                    </a:lnTo>
                    <a:lnTo>
                      <a:pt x="1477963" y="3620293"/>
                    </a:lnTo>
                    <a:lnTo>
                      <a:pt x="1587500" y="3582193"/>
                    </a:lnTo>
                    <a:close/>
                    <a:moveTo>
                      <a:pt x="2251869" y="3275012"/>
                    </a:moveTo>
                    <a:lnTo>
                      <a:pt x="2318544" y="3279774"/>
                    </a:lnTo>
                    <a:lnTo>
                      <a:pt x="2425700" y="3339305"/>
                    </a:lnTo>
                    <a:lnTo>
                      <a:pt x="2387600" y="3417887"/>
                    </a:lnTo>
                    <a:lnTo>
                      <a:pt x="2444750" y="3496468"/>
                    </a:lnTo>
                    <a:lnTo>
                      <a:pt x="2668588" y="3475037"/>
                    </a:lnTo>
                    <a:lnTo>
                      <a:pt x="2942431" y="3748880"/>
                    </a:lnTo>
                    <a:lnTo>
                      <a:pt x="3021013" y="3996530"/>
                    </a:lnTo>
                    <a:lnTo>
                      <a:pt x="2994819" y="4022724"/>
                    </a:lnTo>
                    <a:lnTo>
                      <a:pt x="3011488" y="4134643"/>
                    </a:lnTo>
                    <a:lnTo>
                      <a:pt x="3142456" y="4256087"/>
                    </a:lnTo>
                    <a:lnTo>
                      <a:pt x="3123406" y="4313237"/>
                    </a:lnTo>
                    <a:lnTo>
                      <a:pt x="2966244" y="4248943"/>
                    </a:lnTo>
                    <a:lnTo>
                      <a:pt x="2909094" y="4129880"/>
                    </a:lnTo>
                    <a:lnTo>
                      <a:pt x="2923381" y="4037012"/>
                    </a:lnTo>
                    <a:lnTo>
                      <a:pt x="2837656" y="3977480"/>
                    </a:lnTo>
                    <a:lnTo>
                      <a:pt x="2692400" y="4020343"/>
                    </a:lnTo>
                    <a:lnTo>
                      <a:pt x="2606675" y="3994149"/>
                    </a:lnTo>
                    <a:lnTo>
                      <a:pt x="2597150" y="3915568"/>
                    </a:lnTo>
                    <a:lnTo>
                      <a:pt x="2485231" y="3822699"/>
                    </a:lnTo>
                    <a:lnTo>
                      <a:pt x="2570956" y="3767930"/>
                    </a:lnTo>
                    <a:lnTo>
                      <a:pt x="2375694" y="3515518"/>
                    </a:lnTo>
                    <a:lnTo>
                      <a:pt x="2297113" y="3513137"/>
                    </a:lnTo>
                    <a:lnTo>
                      <a:pt x="2285206" y="3415505"/>
                    </a:lnTo>
                    <a:lnTo>
                      <a:pt x="2335213" y="3365499"/>
                    </a:lnTo>
                    <a:lnTo>
                      <a:pt x="2270919" y="3332162"/>
                    </a:lnTo>
                    <a:close/>
                    <a:moveTo>
                      <a:pt x="2120900" y="3001168"/>
                    </a:moveTo>
                    <a:lnTo>
                      <a:pt x="2168525" y="3063080"/>
                    </a:lnTo>
                    <a:lnTo>
                      <a:pt x="2061369" y="3139280"/>
                    </a:lnTo>
                    <a:lnTo>
                      <a:pt x="2073275" y="3036887"/>
                    </a:lnTo>
                    <a:close/>
                    <a:moveTo>
                      <a:pt x="1561306" y="2955924"/>
                    </a:moveTo>
                    <a:lnTo>
                      <a:pt x="1680369" y="3070224"/>
                    </a:lnTo>
                    <a:lnTo>
                      <a:pt x="1656556" y="3094037"/>
                    </a:lnTo>
                    <a:lnTo>
                      <a:pt x="1687513" y="3174999"/>
                    </a:lnTo>
                    <a:lnTo>
                      <a:pt x="1685131" y="3317874"/>
                    </a:lnTo>
                    <a:lnTo>
                      <a:pt x="1632744" y="3275012"/>
                    </a:lnTo>
                    <a:lnTo>
                      <a:pt x="1577975" y="3148805"/>
                    </a:lnTo>
                    <a:lnTo>
                      <a:pt x="1542256" y="3158330"/>
                    </a:lnTo>
                    <a:lnTo>
                      <a:pt x="1516063" y="3260724"/>
                    </a:lnTo>
                    <a:lnTo>
                      <a:pt x="1506538" y="3284537"/>
                    </a:lnTo>
                    <a:lnTo>
                      <a:pt x="1475581" y="3203574"/>
                    </a:lnTo>
                    <a:lnTo>
                      <a:pt x="1494631" y="3103562"/>
                    </a:lnTo>
                    <a:lnTo>
                      <a:pt x="1473200" y="3044030"/>
                    </a:lnTo>
                    <a:close/>
                    <a:moveTo>
                      <a:pt x="2011363" y="2846387"/>
                    </a:moveTo>
                    <a:lnTo>
                      <a:pt x="2016125" y="2927349"/>
                    </a:lnTo>
                    <a:lnTo>
                      <a:pt x="1958975" y="3024980"/>
                    </a:lnTo>
                    <a:lnTo>
                      <a:pt x="1835150" y="3010693"/>
                    </a:lnTo>
                    <a:lnTo>
                      <a:pt x="1639888" y="2905918"/>
                    </a:lnTo>
                    <a:lnTo>
                      <a:pt x="1723231" y="2884487"/>
                    </a:lnTo>
                    <a:lnTo>
                      <a:pt x="1804194" y="2896393"/>
                    </a:lnTo>
                    <a:lnTo>
                      <a:pt x="1868488" y="2960688"/>
                    </a:lnTo>
                    <a:close/>
                    <a:moveTo>
                      <a:pt x="2089944" y="2482055"/>
                    </a:moveTo>
                    <a:lnTo>
                      <a:pt x="2147094" y="2517775"/>
                    </a:lnTo>
                    <a:lnTo>
                      <a:pt x="2223294" y="2513012"/>
                    </a:lnTo>
                    <a:lnTo>
                      <a:pt x="2230438" y="2608262"/>
                    </a:lnTo>
                    <a:lnTo>
                      <a:pt x="2192338" y="2648743"/>
                    </a:lnTo>
                    <a:lnTo>
                      <a:pt x="2125663" y="2636837"/>
                    </a:lnTo>
                    <a:lnTo>
                      <a:pt x="2120900" y="2703512"/>
                    </a:lnTo>
                    <a:lnTo>
                      <a:pt x="2066131" y="2701130"/>
                    </a:lnTo>
                    <a:lnTo>
                      <a:pt x="2032794" y="2543968"/>
                    </a:lnTo>
                    <a:lnTo>
                      <a:pt x="1978025" y="2541587"/>
                    </a:lnTo>
                    <a:lnTo>
                      <a:pt x="1975644" y="2496343"/>
                    </a:lnTo>
                    <a:close/>
                    <a:moveTo>
                      <a:pt x="1592263" y="2424906"/>
                    </a:moveTo>
                    <a:lnTo>
                      <a:pt x="1675606" y="2484438"/>
                    </a:lnTo>
                    <a:lnTo>
                      <a:pt x="1711325" y="2591593"/>
                    </a:lnTo>
                    <a:lnTo>
                      <a:pt x="1680369" y="2648743"/>
                    </a:lnTo>
                    <a:lnTo>
                      <a:pt x="1601788" y="2651124"/>
                    </a:lnTo>
                    <a:lnTo>
                      <a:pt x="1542256" y="2734468"/>
                    </a:lnTo>
                    <a:lnTo>
                      <a:pt x="1535113" y="2841624"/>
                    </a:lnTo>
                    <a:lnTo>
                      <a:pt x="1392238" y="2865437"/>
                    </a:lnTo>
                    <a:lnTo>
                      <a:pt x="1339850" y="3010693"/>
                    </a:lnTo>
                    <a:lnTo>
                      <a:pt x="1208881" y="2986880"/>
                    </a:lnTo>
                    <a:lnTo>
                      <a:pt x="1154113" y="2917824"/>
                    </a:lnTo>
                    <a:lnTo>
                      <a:pt x="1039813" y="2882105"/>
                    </a:lnTo>
                    <a:lnTo>
                      <a:pt x="1035050" y="2748755"/>
                    </a:lnTo>
                    <a:lnTo>
                      <a:pt x="1001713" y="2708274"/>
                    </a:lnTo>
                    <a:lnTo>
                      <a:pt x="1051719" y="2539206"/>
                    </a:lnTo>
                    <a:lnTo>
                      <a:pt x="1144588" y="2574925"/>
                    </a:lnTo>
                    <a:lnTo>
                      <a:pt x="1344613" y="2553494"/>
                    </a:lnTo>
                    <a:lnTo>
                      <a:pt x="1516063" y="2484438"/>
                    </a:lnTo>
                    <a:close/>
                    <a:moveTo>
                      <a:pt x="1851819" y="2224881"/>
                    </a:moveTo>
                    <a:lnTo>
                      <a:pt x="1949450" y="2224881"/>
                    </a:lnTo>
                    <a:lnTo>
                      <a:pt x="1970881" y="2289175"/>
                    </a:lnTo>
                    <a:lnTo>
                      <a:pt x="1942306" y="2334418"/>
                    </a:lnTo>
                    <a:lnTo>
                      <a:pt x="1901825" y="2286793"/>
                    </a:lnTo>
                    <a:lnTo>
                      <a:pt x="1844675" y="2286793"/>
                    </a:lnTo>
                    <a:lnTo>
                      <a:pt x="1830388" y="2260600"/>
                    </a:lnTo>
                    <a:close/>
                    <a:moveTo>
                      <a:pt x="2173288" y="2179637"/>
                    </a:moveTo>
                    <a:lnTo>
                      <a:pt x="2232819" y="2220118"/>
                    </a:lnTo>
                    <a:cubicBezTo>
                      <a:pt x="2232025" y="2248694"/>
                      <a:pt x="2231232" y="2277268"/>
                      <a:pt x="2230438" y="2305843"/>
                    </a:cubicBezTo>
                    <a:lnTo>
                      <a:pt x="2256631" y="2334418"/>
                    </a:lnTo>
                    <a:lnTo>
                      <a:pt x="2261394" y="2382043"/>
                    </a:lnTo>
                    <a:lnTo>
                      <a:pt x="2211388" y="2429669"/>
                    </a:lnTo>
                    <a:lnTo>
                      <a:pt x="2201863" y="2365375"/>
                    </a:lnTo>
                    <a:lnTo>
                      <a:pt x="2173288" y="2348705"/>
                    </a:lnTo>
                    <a:lnTo>
                      <a:pt x="2154238" y="2241549"/>
                    </a:lnTo>
                    <a:close/>
                    <a:moveTo>
                      <a:pt x="554038" y="2034381"/>
                    </a:moveTo>
                    <a:lnTo>
                      <a:pt x="596900" y="2115345"/>
                    </a:lnTo>
                    <a:lnTo>
                      <a:pt x="611188" y="2136774"/>
                    </a:lnTo>
                    <a:lnTo>
                      <a:pt x="608806" y="2274888"/>
                    </a:lnTo>
                    <a:lnTo>
                      <a:pt x="665956" y="2322513"/>
                    </a:lnTo>
                    <a:lnTo>
                      <a:pt x="651669" y="2436812"/>
                    </a:lnTo>
                    <a:lnTo>
                      <a:pt x="730250" y="2539206"/>
                    </a:lnTo>
                    <a:lnTo>
                      <a:pt x="725488" y="2598738"/>
                    </a:lnTo>
                    <a:lnTo>
                      <a:pt x="856456" y="2734468"/>
                    </a:lnTo>
                    <a:lnTo>
                      <a:pt x="858838" y="2777330"/>
                    </a:lnTo>
                    <a:lnTo>
                      <a:pt x="768350" y="2829718"/>
                    </a:lnTo>
                    <a:lnTo>
                      <a:pt x="768350" y="2941637"/>
                    </a:lnTo>
                    <a:lnTo>
                      <a:pt x="1070769" y="3160712"/>
                    </a:lnTo>
                    <a:lnTo>
                      <a:pt x="1104106" y="3191668"/>
                    </a:lnTo>
                    <a:lnTo>
                      <a:pt x="1244600" y="3301205"/>
                    </a:lnTo>
                    <a:lnTo>
                      <a:pt x="1508919" y="3455987"/>
                    </a:lnTo>
                    <a:lnTo>
                      <a:pt x="1408906" y="3460749"/>
                    </a:lnTo>
                    <a:lnTo>
                      <a:pt x="1270794" y="3375024"/>
                    </a:lnTo>
                    <a:lnTo>
                      <a:pt x="1020763" y="3232149"/>
                    </a:lnTo>
                    <a:lnTo>
                      <a:pt x="832644" y="3079749"/>
                    </a:lnTo>
                    <a:lnTo>
                      <a:pt x="820738" y="3063080"/>
                    </a:lnTo>
                    <a:lnTo>
                      <a:pt x="701675" y="2986880"/>
                    </a:lnTo>
                    <a:lnTo>
                      <a:pt x="573088" y="2584449"/>
                    </a:lnTo>
                    <a:lnTo>
                      <a:pt x="496888" y="2065338"/>
                    </a:lnTo>
                    <a:close/>
                    <a:moveTo>
                      <a:pt x="858838" y="1834356"/>
                    </a:moveTo>
                    <a:lnTo>
                      <a:pt x="811213" y="1943894"/>
                    </a:lnTo>
                    <a:lnTo>
                      <a:pt x="811213" y="2058193"/>
                    </a:lnTo>
                    <a:lnTo>
                      <a:pt x="896938" y="2172494"/>
                    </a:lnTo>
                    <a:lnTo>
                      <a:pt x="799306" y="2396331"/>
                    </a:lnTo>
                    <a:lnTo>
                      <a:pt x="746919" y="2170113"/>
                    </a:lnTo>
                    <a:lnTo>
                      <a:pt x="739775" y="1939130"/>
                    </a:lnTo>
                    <a:lnTo>
                      <a:pt x="808831" y="1839119"/>
                    </a:lnTo>
                    <a:close/>
                    <a:moveTo>
                      <a:pt x="2244725" y="1798637"/>
                    </a:moveTo>
                    <a:lnTo>
                      <a:pt x="2228056" y="1903413"/>
                    </a:lnTo>
                    <a:lnTo>
                      <a:pt x="2259013" y="1943894"/>
                    </a:lnTo>
                    <a:lnTo>
                      <a:pt x="2223294" y="2020094"/>
                    </a:lnTo>
                    <a:lnTo>
                      <a:pt x="2108994" y="2043906"/>
                    </a:lnTo>
                    <a:lnTo>
                      <a:pt x="2101850" y="2151063"/>
                    </a:lnTo>
                    <a:lnTo>
                      <a:pt x="2061369" y="2151063"/>
                    </a:lnTo>
                    <a:cubicBezTo>
                      <a:pt x="2060575" y="2109788"/>
                      <a:pt x="2059782" y="2068513"/>
                      <a:pt x="2058988" y="2027237"/>
                    </a:cubicBezTo>
                    <a:lnTo>
                      <a:pt x="2070894" y="1922462"/>
                    </a:lnTo>
                    <a:close/>
                    <a:moveTo>
                      <a:pt x="2375694" y="1531938"/>
                    </a:moveTo>
                    <a:lnTo>
                      <a:pt x="2378075" y="1581944"/>
                    </a:lnTo>
                    <a:lnTo>
                      <a:pt x="2339975" y="1610518"/>
                    </a:lnTo>
                    <a:lnTo>
                      <a:pt x="2323306" y="1662906"/>
                    </a:lnTo>
                    <a:lnTo>
                      <a:pt x="2261394" y="1684338"/>
                    </a:lnTo>
                    <a:lnTo>
                      <a:pt x="2256631" y="1603375"/>
                    </a:lnTo>
                    <a:lnTo>
                      <a:pt x="2325688" y="1541463"/>
                    </a:lnTo>
                    <a:close/>
                    <a:moveTo>
                      <a:pt x="3151981" y="1377156"/>
                    </a:moveTo>
                    <a:lnTo>
                      <a:pt x="3247231" y="1398588"/>
                    </a:lnTo>
                    <a:lnTo>
                      <a:pt x="3247231" y="1453355"/>
                    </a:lnTo>
                    <a:lnTo>
                      <a:pt x="3121025" y="1424780"/>
                    </a:lnTo>
                    <a:close/>
                    <a:moveTo>
                      <a:pt x="3068638" y="1324768"/>
                    </a:moveTo>
                    <a:lnTo>
                      <a:pt x="3082925" y="1398588"/>
                    </a:lnTo>
                    <a:lnTo>
                      <a:pt x="2997200" y="1470025"/>
                    </a:lnTo>
                    <a:lnTo>
                      <a:pt x="3004344" y="1327150"/>
                    </a:lnTo>
                    <a:close/>
                    <a:moveTo>
                      <a:pt x="3618706" y="1198562"/>
                    </a:moveTo>
                    <a:lnTo>
                      <a:pt x="3642519" y="1200943"/>
                    </a:lnTo>
                    <a:lnTo>
                      <a:pt x="3659188" y="1212849"/>
                    </a:lnTo>
                    <a:lnTo>
                      <a:pt x="3663950" y="1289049"/>
                    </a:lnTo>
                    <a:lnTo>
                      <a:pt x="3613944" y="1346199"/>
                    </a:lnTo>
                    <a:lnTo>
                      <a:pt x="3602038" y="1384299"/>
                    </a:lnTo>
                    <a:lnTo>
                      <a:pt x="3571081" y="1441449"/>
                    </a:lnTo>
                    <a:lnTo>
                      <a:pt x="3537744" y="1448593"/>
                    </a:lnTo>
                    <a:lnTo>
                      <a:pt x="3521075" y="1405730"/>
                    </a:lnTo>
                    <a:lnTo>
                      <a:pt x="3392488" y="1408112"/>
                    </a:lnTo>
                    <a:lnTo>
                      <a:pt x="3347244" y="1462880"/>
                    </a:lnTo>
                    <a:lnTo>
                      <a:pt x="3311525" y="1472405"/>
                    </a:lnTo>
                    <a:lnTo>
                      <a:pt x="3304381" y="1450974"/>
                    </a:lnTo>
                    <a:lnTo>
                      <a:pt x="3323431" y="1393824"/>
                    </a:lnTo>
                    <a:lnTo>
                      <a:pt x="3230563" y="1350962"/>
                    </a:lnTo>
                    <a:lnTo>
                      <a:pt x="3125788" y="1343818"/>
                    </a:lnTo>
                    <a:lnTo>
                      <a:pt x="3109119" y="1293812"/>
                    </a:lnTo>
                    <a:lnTo>
                      <a:pt x="3254375" y="1281905"/>
                    </a:lnTo>
                    <a:lnTo>
                      <a:pt x="3359150" y="1331912"/>
                    </a:lnTo>
                    <a:lnTo>
                      <a:pt x="3452019" y="1322387"/>
                    </a:lnTo>
                    <a:lnTo>
                      <a:pt x="3582988" y="1322387"/>
                    </a:lnTo>
                    <a:lnTo>
                      <a:pt x="3602038" y="1262855"/>
                    </a:lnTo>
                    <a:lnTo>
                      <a:pt x="3630613" y="1246187"/>
                    </a:lnTo>
                    <a:lnTo>
                      <a:pt x="3602038" y="1212849"/>
                    </a:lnTo>
                    <a:close/>
                    <a:moveTo>
                      <a:pt x="4018756" y="1155699"/>
                    </a:moveTo>
                    <a:lnTo>
                      <a:pt x="4018756" y="1179512"/>
                    </a:lnTo>
                    <a:lnTo>
                      <a:pt x="3954463" y="1193799"/>
                    </a:lnTo>
                    <a:lnTo>
                      <a:pt x="3909219" y="1160462"/>
                    </a:lnTo>
                    <a:close/>
                    <a:moveTo>
                      <a:pt x="3733006" y="1019968"/>
                    </a:moveTo>
                    <a:lnTo>
                      <a:pt x="3773488" y="1058068"/>
                    </a:lnTo>
                    <a:lnTo>
                      <a:pt x="3775869" y="1108074"/>
                    </a:lnTo>
                    <a:lnTo>
                      <a:pt x="3847306" y="1191418"/>
                    </a:lnTo>
                    <a:lnTo>
                      <a:pt x="3780631" y="1189037"/>
                    </a:lnTo>
                    <a:lnTo>
                      <a:pt x="3761581" y="1210468"/>
                    </a:lnTo>
                    <a:lnTo>
                      <a:pt x="3694906" y="1134268"/>
                    </a:lnTo>
                    <a:lnTo>
                      <a:pt x="3654425" y="1134268"/>
                    </a:lnTo>
                    <a:lnTo>
                      <a:pt x="3654425" y="1172368"/>
                    </a:lnTo>
                    <a:lnTo>
                      <a:pt x="3630613" y="1167605"/>
                    </a:lnTo>
                    <a:lnTo>
                      <a:pt x="3613944" y="1148555"/>
                    </a:lnTo>
                    <a:lnTo>
                      <a:pt x="3625850" y="1103312"/>
                    </a:lnTo>
                    <a:lnTo>
                      <a:pt x="3649663" y="1098549"/>
                    </a:lnTo>
                    <a:lnTo>
                      <a:pt x="3659188" y="1115218"/>
                    </a:lnTo>
                    <a:lnTo>
                      <a:pt x="3690144" y="1115218"/>
                    </a:lnTo>
                    <a:close/>
                    <a:moveTo>
                      <a:pt x="2365302" y="0"/>
                    </a:moveTo>
                    <a:cubicBezTo>
                      <a:pt x="2790537" y="0"/>
                      <a:pt x="3195644" y="86180"/>
                      <a:pt x="3564109" y="242028"/>
                    </a:cubicBezTo>
                    <a:lnTo>
                      <a:pt x="3770992" y="341689"/>
                    </a:lnTo>
                    <a:lnTo>
                      <a:pt x="3829050" y="419100"/>
                    </a:lnTo>
                    <a:lnTo>
                      <a:pt x="3902075" y="422275"/>
                    </a:lnTo>
                    <a:lnTo>
                      <a:pt x="3952875" y="558800"/>
                    </a:lnTo>
                    <a:lnTo>
                      <a:pt x="4122502" y="552338"/>
                    </a:lnTo>
                    <a:lnTo>
                      <a:pt x="4324356" y="703282"/>
                    </a:lnTo>
                    <a:cubicBezTo>
                      <a:pt x="4400410" y="766047"/>
                      <a:pt x="4473399" y="832392"/>
                      <a:pt x="4543067" y="902060"/>
                    </a:cubicBezTo>
                    <a:lnTo>
                      <a:pt x="4620576" y="987341"/>
                    </a:lnTo>
                    <a:lnTo>
                      <a:pt x="4483100" y="901701"/>
                    </a:lnTo>
                    <a:lnTo>
                      <a:pt x="4454525" y="901701"/>
                    </a:lnTo>
                    <a:lnTo>
                      <a:pt x="4356100" y="844551"/>
                    </a:lnTo>
                    <a:lnTo>
                      <a:pt x="4343400" y="1019175"/>
                    </a:lnTo>
                    <a:lnTo>
                      <a:pt x="4292600" y="1022350"/>
                    </a:lnTo>
                    <a:lnTo>
                      <a:pt x="4159250" y="914400"/>
                    </a:lnTo>
                    <a:lnTo>
                      <a:pt x="4159250" y="860425"/>
                    </a:lnTo>
                    <a:lnTo>
                      <a:pt x="4229100" y="755650"/>
                    </a:lnTo>
                    <a:lnTo>
                      <a:pt x="4187825" y="711200"/>
                    </a:lnTo>
                    <a:lnTo>
                      <a:pt x="3927475" y="717550"/>
                    </a:lnTo>
                    <a:lnTo>
                      <a:pt x="3829050" y="596900"/>
                    </a:lnTo>
                    <a:lnTo>
                      <a:pt x="3673475" y="615950"/>
                    </a:lnTo>
                    <a:lnTo>
                      <a:pt x="3657600" y="679450"/>
                    </a:lnTo>
                    <a:lnTo>
                      <a:pt x="3749675" y="717550"/>
                    </a:lnTo>
                    <a:lnTo>
                      <a:pt x="3749675" y="752476"/>
                    </a:lnTo>
                    <a:lnTo>
                      <a:pt x="3803650" y="749301"/>
                    </a:lnTo>
                    <a:lnTo>
                      <a:pt x="3803650" y="869950"/>
                    </a:lnTo>
                    <a:lnTo>
                      <a:pt x="3775075" y="920750"/>
                    </a:lnTo>
                    <a:lnTo>
                      <a:pt x="3740150" y="803275"/>
                    </a:lnTo>
                    <a:lnTo>
                      <a:pt x="3717925" y="866775"/>
                    </a:lnTo>
                    <a:lnTo>
                      <a:pt x="3413125" y="996950"/>
                    </a:lnTo>
                    <a:lnTo>
                      <a:pt x="3336925" y="901701"/>
                    </a:lnTo>
                    <a:lnTo>
                      <a:pt x="3308350" y="901701"/>
                    </a:lnTo>
                    <a:lnTo>
                      <a:pt x="3070225" y="958850"/>
                    </a:lnTo>
                    <a:lnTo>
                      <a:pt x="3063875" y="1025525"/>
                    </a:lnTo>
                    <a:lnTo>
                      <a:pt x="3108325" y="1133475"/>
                    </a:lnTo>
                    <a:lnTo>
                      <a:pt x="3079750" y="1219201"/>
                    </a:lnTo>
                    <a:lnTo>
                      <a:pt x="2965450" y="1206500"/>
                    </a:lnTo>
                    <a:lnTo>
                      <a:pt x="2978150" y="1108075"/>
                    </a:lnTo>
                    <a:lnTo>
                      <a:pt x="2952750" y="1050925"/>
                    </a:lnTo>
                    <a:cubicBezTo>
                      <a:pt x="2951692" y="1013883"/>
                      <a:pt x="2950633" y="976842"/>
                      <a:pt x="2949575" y="939800"/>
                    </a:cubicBezTo>
                    <a:lnTo>
                      <a:pt x="2771775" y="847725"/>
                    </a:lnTo>
                    <a:lnTo>
                      <a:pt x="2651125" y="869950"/>
                    </a:lnTo>
                    <a:lnTo>
                      <a:pt x="2717800" y="962025"/>
                    </a:lnTo>
                    <a:lnTo>
                      <a:pt x="2593975" y="1028700"/>
                    </a:lnTo>
                    <a:lnTo>
                      <a:pt x="2593975" y="1171575"/>
                    </a:lnTo>
                    <a:lnTo>
                      <a:pt x="2549525" y="1222375"/>
                    </a:lnTo>
                    <a:lnTo>
                      <a:pt x="2571750" y="1298575"/>
                    </a:lnTo>
                    <a:lnTo>
                      <a:pt x="2197100" y="1501775"/>
                    </a:lnTo>
                    <a:lnTo>
                      <a:pt x="2025650" y="1524000"/>
                    </a:lnTo>
                    <a:lnTo>
                      <a:pt x="1746250" y="1485900"/>
                    </a:lnTo>
                    <a:lnTo>
                      <a:pt x="1670050" y="1568450"/>
                    </a:lnTo>
                    <a:lnTo>
                      <a:pt x="1670050" y="1631950"/>
                    </a:lnTo>
                    <a:lnTo>
                      <a:pt x="1587500" y="1651000"/>
                    </a:lnTo>
                    <a:lnTo>
                      <a:pt x="1584325" y="1552576"/>
                    </a:lnTo>
                    <a:lnTo>
                      <a:pt x="1670050" y="1482725"/>
                    </a:lnTo>
                    <a:lnTo>
                      <a:pt x="1641475" y="1425575"/>
                    </a:lnTo>
                    <a:lnTo>
                      <a:pt x="1520825" y="1431925"/>
                    </a:lnTo>
                    <a:lnTo>
                      <a:pt x="1431925" y="1508126"/>
                    </a:lnTo>
                    <a:lnTo>
                      <a:pt x="1476375" y="1720850"/>
                    </a:lnTo>
                    <a:lnTo>
                      <a:pt x="1444625" y="1873248"/>
                    </a:lnTo>
                    <a:lnTo>
                      <a:pt x="1349375" y="1965324"/>
                    </a:lnTo>
                    <a:lnTo>
                      <a:pt x="1235075" y="1958974"/>
                    </a:lnTo>
                    <a:lnTo>
                      <a:pt x="1073150" y="2031999"/>
                    </a:lnTo>
                    <a:lnTo>
                      <a:pt x="1079500" y="1965324"/>
                    </a:lnTo>
                    <a:lnTo>
                      <a:pt x="1165225" y="1958974"/>
                    </a:lnTo>
                    <a:lnTo>
                      <a:pt x="1231900" y="1904999"/>
                    </a:lnTo>
                    <a:lnTo>
                      <a:pt x="1330325" y="1911349"/>
                    </a:lnTo>
                    <a:lnTo>
                      <a:pt x="1352550" y="1803398"/>
                    </a:lnTo>
                    <a:lnTo>
                      <a:pt x="1425575" y="1724025"/>
                    </a:lnTo>
                    <a:lnTo>
                      <a:pt x="1358900" y="1470026"/>
                    </a:lnTo>
                    <a:lnTo>
                      <a:pt x="1416050" y="1333500"/>
                    </a:lnTo>
                    <a:lnTo>
                      <a:pt x="1374775" y="1298575"/>
                    </a:lnTo>
                    <a:lnTo>
                      <a:pt x="1308100" y="1320800"/>
                    </a:lnTo>
                    <a:lnTo>
                      <a:pt x="1270000" y="1295400"/>
                    </a:lnTo>
                    <a:lnTo>
                      <a:pt x="1203325" y="1352550"/>
                    </a:lnTo>
                    <a:lnTo>
                      <a:pt x="1209675" y="1444625"/>
                    </a:lnTo>
                    <a:lnTo>
                      <a:pt x="1193800" y="1514476"/>
                    </a:lnTo>
                    <a:lnTo>
                      <a:pt x="1327150" y="1514476"/>
                    </a:lnTo>
                    <a:lnTo>
                      <a:pt x="1333500" y="1676400"/>
                    </a:lnTo>
                    <a:lnTo>
                      <a:pt x="1260475" y="1720850"/>
                    </a:lnTo>
                    <a:lnTo>
                      <a:pt x="1184275" y="1689100"/>
                    </a:lnTo>
                    <a:lnTo>
                      <a:pt x="1095375" y="1755775"/>
                    </a:lnTo>
                    <a:lnTo>
                      <a:pt x="1041400" y="1736725"/>
                    </a:lnTo>
                    <a:lnTo>
                      <a:pt x="1025525" y="1724025"/>
                    </a:lnTo>
                    <a:lnTo>
                      <a:pt x="1022350" y="1673225"/>
                    </a:lnTo>
                    <a:lnTo>
                      <a:pt x="977900" y="1679575"/>
                    </a:lnTo>
                    <a:lnTo>
                      <a:pt x="914400" y="1800223"/>
                    </a:lnTo>
                    <a:lnTo>
                      <a:pt x="882650" y="1784348"/>
                    </a:lnTo>
                    <a:lnTo>
                      <a:pt x="844550" y="1774824"/>
                    </a:lnTo>
                    <a:lnTo>
                      <a:pt x="927100" y="1644650"/>
                    </a:lnTo>
                    <a:lnTo>
                      <a:pt x="952500" y="1463675"/>
                    </a:lnTo>
                    <a:lnTo>
                      <a:pt x="825500" y="1431925"/>
                    </a:lnTo>
                    <a:lnTo>
                      <a:pt x="914400" y="1323975"/>
                    </a:lnTo>
                    <a:lnTo>
                      <a:pt x="987425" y="1069975"/>
                    </a:lnTo>
                    <a:lnTo>
                      <a:pt x="831850" y="1108075"/>
                    </a:lnTo>
                    <a:lnTo>
                      <a:pt x="771525" y="1085850"/>
                    </a:lnTo>
                    <a:lnTo>
                      <a:pt x="333375" y="1301750"/>
                    </a:lnTo>
                    <a:lnTo>
                      <a:pt x="206375" y="1492251"/>
                    </a:lnTo>
                    <a:lnTo>
                      <a:pt x="22225" y="1600200"/>
                    </a:lnTo>
                    <a:lnTo>
                      <a:pt x="0" y="1530351"/>
                    </a:lnTo>
                    <a:lnTo>
                      <a:pt x="209550" y="1114425"/>
                    </a:lnTo>
                    <a:lnTo>
                      <a:pt x="454025" y="800101"/>
                    </a:lnTo>
                    <a:lnTo>
                      <a:pt x="406400" y="768351"/>
                    </a:lnTo>
                    <a:lnTo>
                      <a:pt x="416503" y="695614"/>
                    </a:lnTo>
                    <a:lnTo>
                      <a:pt x="643343" y="525986"/>
                    </a:lnTo>
                    <a:cubicBezTo>
                      <a:pt x="807191" y="415292"/>
                      <a:pt x="982263" y="319952"/>
                      <a:pt x="1166496" y="242028"/>
                    </a:cubicBezTo>
                    <a:lnTo>
                      <a:pt x="1222082" y="221683"/>
                    </a:lnTo>
                    <a:lnTo>
                      <a:pt x="1241425" y="314326"/>
                    </a:lnTo>
                    <a:lnTo>
                      <a:pt x="1441450" y="254001"/>
                    </a:lnTo>
                    <a:lnTo>
                      <a:pt x="1577975" y="304801"/>
                    </a:lnTo>
                    <a:cubicBezTo>
                      <a:pt x="1612448" y="325485"/>
                      <a:pt x="1609725" y="336193"/>
                      <a:pt x="1609725" y="314326"/>
                    </a:cubicBezTo>
                    <a:lnTo>
                      <a:pt x="1682750" y="209551"/>
                    </a:lnTo>
                    <a:lnTo>
                      <a:pt x="1901825" y="266701"/>
                    </a:lnTo>
                    <a:lnTo>
                      <a:pt x="1968500" y="212726"/>
                    </a:lnTo>
                    <a:lnTo>
                      <a:pt x="2000250" y="146051"/>
                    </a:lnTo>
                    <a:lnTo>
                      <a:pt x="1920875" y="111126"/>
                    </a:lnTo>
                    <a:lnTo>
                      <a:pt x="1919587" y="32524"/>
                    </a:lnTo>
                    <a:lnTo>
                      <a:pt x="2050408" y="15901"/>
                    </a:lnTo>
                    <a:cubicBezTo>
                      <a:pt x="2153943" y="5386"/>
                      <a:pt x="2258993" y="0"/>
                      <a:pt x="2365302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71" name="フリーフォーム: 図形 1370">
              <a:extLst>
                <a:ext uri="{FF2B5EF4-FFF2-40B4-BE49-F238E27FC236}">
                  <a16:creationId xmlns:a16="http://schemas.microsoft.com/office/drawing/2014/main" id="{82ABC3E9-2DB0-2EF3-6D5B-4207247C5D88}"/>
                </a:ext>
              </a:extLst>
            </p:cNvPr>
            <p:cNvSpPr/>
            <p:nvPr/>
          </p:nvSpPr>
          <p:spPr>
            <a:xfrm>
              <a:off x="-61235" y="1389022"/>
              <a:ext cx="3683669" cy="3683672"/>
            </a:xfrm>
            <a:custGeom>
              <a:avLst/>
              <a:gdLst>
                <a:gd name="connsiteX0" fmla="*/ 1827564 w 3683669"/>
                <a:gd name="connsiteY0" fmla="*/ 121684 h 3683672"/>
                <a:gd name="connsiteX1" fmla="*/ 1767629 w 3683669"/>
                <a:gd name="connsiteY1" fmla="*/ 60842 h 3683672"/>
                <a:gd name="connsiteX2" fmla="*/ 1827564 w 3683669"/>
                <a:gd name="connsiteY2" fmla="*/ 0 h 3683672"/>
                <a:gd name="connsiteX3" fmla="*/ 1887496 w 3683669"/>
                <a:gd name="connsiteY3" fmla="*/ 60842 h 3683672"/>
                <a:gd name="connsiteX4" fmla="*/ 1827564 w 3683669"/>
                <a:gd name="connsiteY4" fmla="*/ 121684 h 3683672"/>
                <a:gd name="connsiteX5" fmla="*/ 2051669 w 3683669"/>
                <a:gd name="connsiteY5" fmla="*/ 136328 h 3683672"/>
                <a:gd name="connsiteX6" fmla="*/ 2000171 w 3683669"/>
                <a:gd name="connsiteY6" fmla="*/ 68197 h 3683672"/>
                <a:gd name="connsiteX7" fmla="*/ 2067522 w 3683669"/>
                <a:gd name="connsiteY7" fmla="*/ 15682 h 3683672"/>
                <a:gd name="connsiteX8" fmla="*/ 2119019 w 3683669"/>
                <a:gd name="connsiteY8" fmla="*/ 83813 h 3683672"/>
                <a:gd name="connsiteX9" fmla="*/ 2051669 w 3683669"/>
                <a:gd name="connsiteY9" fmla="*/ 136328 h 3683672"/>
                <a:gd name="connsiteX10" fmla="*/ 1616765 w 3683669"/>
                <a:gd name="connsiteY10" fmla="*/ 136471 h 3683672"/>
                <a:gd name="connsiteX11" fmla="*/ 1549388 w 3683669"/>
                <a:gd name="connsiteY11" fmla="*/ 83990 h 3683672"/>
                <a:gd name="connsiteX12" fmla="*/ 1600852 w 3683669"/>
                <a:gd name="connsiteY12" fmla="*/ 15833 h 3683672"/>
                <a:gd name="connsiteX13" fmla="*/ 1668229 w 3683669"/>
                <a:gd name="connsiteY13" fmla="*/ 68314 h 3683672"/>
                <a:gd name="connsiteX14" fmla="*/ 1616765 w 3683669"/>
                <a:gd name="connsiteY14" fmla="*/ 136471 h 3683672"/>
                <a:gd name="connsiteX15" fmla="*/ 2296546 w 3683669"/>
                <a:gd name="connsiteY15" fmla="*/ 181683 h 3683672"/>
                <a:gd name="connsiteX16" fmla="*/ 2272775 w 3683669"/>
                <a:gd name="connsiteY16" fmla="*/ 180263 h 3683672"/>
                <a:gd name="connsiteX17" fmla="*/ 2230628 w 3683669"/>
                <a:gd name="connsiteY17" fmla="*/ 105982 h 3683672"/>
                <a:gd name="connsiteX18" fmla="*/ 2304268 w 3683669"/>
                <a:gd name="connsiteY18" fmla="*/ 62726 h 3683672"/>
                <a:gd name="connsiteX19" fmla="*/ 2346414 w 3683669"/>
                <a:gd name="connsiteY19" fmla="*/ 137007 h 3683672"/>
                <a:gd name="connsiteX20" fmla="*/ 2296546 w 3683669"/>
                <a:gd name="connsiteY20" fmla="*/ 181683 h 3683672"/>
                <a:gd name="connsiteX21" fmla="*/ 1372733 w 3683669"/>
                <a:gd name="connsiteY21" fmla="*/ 181749 h 3683672"/>
                <a:gd name="connsiteX22" fmla="*/ 1322865 w 3683669"/>
                <a:gd name="connsiteY22" fmla="*/ 137073 h 3683672"/>
                <a:gd name="connsiteX23" fmla="*/ 1365011 w 3683669"/>
                <a:gd name="connsiteY23" fmla="*/ 62792 h 3683672"/>
                <a:gd name="connsiteX24" fmla="*/ 1438651 w 3683669"/>
                <a:gd name="connsiteY24" fmla="*/ 106049 h 3683672"/>
                <a:gd name="connsiteX25" fmla="*/ 1396505 w 3683669"/>
                <a:gd name="connsiteY25" fmla="*/ 180329 h 3683672"/>
                <a:gd name="connsiteX26" fmla="*/ 1372733 w 3683669"/>
                <a:gd name="connsiteY26" fmla="*/ 181749 h 3683672"/>
                <a:gd name="connsiteX27" fmla="*/ 2508840 w 3683669"/>
                <a:gd name="connsiteY27" fmla="*/ 256916 h 3683672"/>
                <a:gd name="connsiteX28" fmla="*/ 2485455 w 3683669"/>
                <a:gd name="connsiteY28" fmla="*/ 252411 h 3683672"/>
                <a:gd name="connsiteX29" fmla="*/ 2453346 w 3683669"/>
                <a:gd name="connsiteY29" fmla="*/ 173273 h 3683672"/>
                <a:gd name="connsiteX30" fmla="*/ 2531994 w 3683669"/>
                <a:gd name="connsiteY30" fmla="*/ 139979 h 3683672"/>
                <a:gd name="connsiteX31" fmla="*/ 2564103 w 3683669"/>
                <a:gd name="connsiteY31" fmla="*/ 219118 h 3683672"/>
                <a:gd name="connsiteX32" fmla="*/ 2508840 w 3683669"/>
                <a:gd name="connsiteY32" fmla="*/ 256916 h 3683672"/>
                <a:gd name="connsiteX33" fmla="*/ 1159670 w 3683669"/>
                <a:gd name="connsiteY33" fmla="*/ 257350 h 3683672"/>
                <a:gd name="connsiteX34" fmla="*/ 1104388 w 3683669"/>
                <a:gd name="connsiteY34" fmla="*/ 219579 h 3683672"/>
                <a:gd name="connsiteX35" fmla="*/ 1136458 w 3683669"/>
                <a:gd name="connsiteY35" fmla="*/ 140424 h 3683672"/>
                <a:gd name="connsiteX36" fmla="*/ 1215122 w 3683669"/>
                <a:gd name="connsiteY36" fmla="*/ 173679 h 3683672"/>
                <a:gd name="connsiteX37" fmla="*/ 1183052 w 3683669"/>
                <a:gd name="connsiteY37" fmla="*/ 252833 h 3683672"/>
                <a:gd name="connsiteX38" fmla="*/ 1159670 w 3683669"/>
                <a:gd name="connsiteY38" fmla="*/ 257350 h 3683672"/>
                <a:gd name="connsiteX39" fmla="*/ 2710251 w 3683669"/>
                <a:gd name="connsiteY39" fmla="*/ 359600 h 3683672"/>
                <a:gd name="connsiteX40" fmla="*/ 2687656 w 3683669"/>
                <a:gd name="connsiteY40" fmla="*/ 352076 h 3683672"/>
                <a:gd name="connsiteX41" fmla="*/ 2666172 w 3683669"/>
                <a:gd name="connsiteY41" fmla="*/ 269418 h 3683672"/>
                <a:gd name="connsiteX42" fmla="*/ 2748498 w 3683669"/>
                <a:gd name="connsiteY42" fmla="*/ 246695 h 3683672"/>
                <a:gd name="connsiteX43" fmla="*/ 2769982 w 3683669"/>
                <a:gd name="connsiteY43" fmla="*/ 329353 h 3683672"/>
                <a:gd name="connsiteX44" fmla="*/ 2710251 w 3683669"/>
                <a:gd name="connsiteY44" fmla="*/ 359600 h 3683672"/>
                <a:gd name="connsiteX45" fmla="*/ 959054 w 3683669"/>
                <a:gd name="connsiteY45" fmla="*/ 359728 h 3683672"/>
                <a:gd name="connsiteX46" fmla="*/ 899322 w 3683669"/>
                <a:gd name="connsiteY46" fmla="*/ 329481 h 3683672"/>
                <a:gd name="connsiteX47" fmla="*/ 920807 w 3683669"/>
                <a:gd name="connsiteY47" fmla="*/ 246823 h 3683672"/>
                <a:gd name="connsiteX48" fmla="*/ 1003133 w 3683669"/>
                <a:gd name="connsiteY48" fmla="*/ 269546 h 3683672"/>
                <a:gd name="connsiteX49" fmla="*/ 981648 w 3683669"/>
                <a:gd name="connsiteY49" fmla="*/ 352204 h 3683672"/>
                <a:gd name="connsiteX50" fmla="*/ 959054 w 3683669"/>
                <a:gd name="connsiteY50" fmla="*/ 359728 h 3683672"/>
                <a:gd name="connsiteX51" fmla="*/ 2918891 w 3683669"/>
                <a:gd name="connsiteY51" fmla="*/ 488462 h 3683672"/>
                <a:gd name="connsiteX52" fmla="*/ 2874418 w 3683669"/>
                <a:gd name="connsiteY52" fmla="*/ 476811 h 3683672"/>
                <a:gd name="connsiteX53" fmla="*/ 2863885 w 3683669"/>
                <a:gd name="connsiteY53" fmla="*/ 392059 h 3683672"/>
                <a:gd name="connsiteX54" fmla="*/ 2948470 w 3683669"/>
                <a:gd name="connsiteY54" fmla="*/ 380255 h 3683672"/>
                <a:gd name="connsiteX55" fmla="*/ 2959003 w 3683669"/>
                <a:gd name="connsiteY55" fmla="*/ 465008 h 3683672"/>
                <a:gd name="connsiteX56" fmla="*/ 2918891 w 3683669"/>
                <a:gd name="connsiteY56" fmla="*/ 488462 h 3683672"/>
                <a:gd name="connsiteX57" fmla="*/ 749768 w 3683669"/>
                <a:gd name="connsiteY57" fmla="*/ 489156 h 3683672"/>
                <a:gd name="connsiteX58" fmla="*/ 709645 w 3683669"/>
                <a:gd name="connsiteY58" fmla="*/ 465721 h 3683672"/>
                <a:gd name="connsiteX59" fmla="*/ 720136 w 3683669"/>
                <a:gd name="connsiteY59" fmla="*/ 380964 h 3683672"/>
                <a:gd name="connsiteX60" fmla="*/ 804727 w 3683669"/>
                <a:gd name="connsiteY60" fmla="*/ 392726 h 3683672"/>
                <a:gd name="connsiteX61" fmla="*/ 794236 w 3683669"/>
                <a:gd name="connsiteY61" fmla="*/ 477483 h 3683672"/>
                <a:gd name="connsiteX62" fmla="*/ 749768 w 3683669"/>
                <a:gd name="connsiteY62" fmla="*/ 489156 h 3683672"/>
                <a:gd name="connsiteX63" fmla="*/ 3086499 w 3683669"/>
                <a:gd name="connsiteY63" fmla="*/ 642781 h 3683672"/>
                <a:gd name="connsiteX64" fmla="*/ 3043931 w 3683669"/>
                <a:gd name="connsiteY64" fmla="*/ 625414 h 3683672"/>
                <a:gd name="connsiteX65" fmla="*/ 3044572 w 3683669"/>
                <a:gd name="connsiteY65" fmla="*/ 540012 h 3683672"/>
                <a:gd name="connsiteX66" fmla="*/ 3129974 w 3683669"/>
                <a:gd name="connsiteY66" fmla="*/ 539371 h 3683672"/>
                <a:gd name="connsiteX67" fmla="*/ 3129333 w 3683669"/>
                <a:gd name="connsiteY67" fmla="*/ 624773 h 3683672"/>
                <a:gd name="connsiteX68" fmla="*/ 3086499 w 3683669"/>
                <a:gd name="connsiteY68" fmla="*/ 642781 h 3683672"/>
                <a:gd name="connsiteX69" fmla="*/ 582845 w 3683669"/>
                <a:gd name="connsiteY69" fmla="*/ 642962 h 3683672"/>
                <a:gd name="connsiteX70" fmla="*/ 540012 w 3683669"/>
                <a:gd name="connsiteY70" fmla="*/ 624954 h 3683672"/>
                <a:gd name="connsiteX71" fmla="*/ 539371 w 3683669"/>
                <a:gd name="connsiteY71" fmla="*/ 539552 h 3683672"/>
                <a:gd name="connsiteX72" fmla="*/ 624773 w 3683669"/>
                <a:gd name="connsiteY72" fmla="*/ 540193 h 3683672"/>
                <a:gd name="connsiteX73" fmla="*/ 625414 w 3683669"/>
                <a:gd name="connsiteY73" fmla="*/ 625595 h 3683672"/>
                <a:gd name="connsiteX74" fmla="*/ 582845 w 3683669"/>
                <a:gd name="connsiteY74" fmla="*/ 642962 h 3683672"/>
                <a:gd name="connsiteX75" fmla="*/ 3231987 w 3683669"/>
                <a:gd name="connsiteY75" fmla="*/ 817001 h 3683672"/>
                <a:gd name="connsiteX76" fmla="*/ 3192044 w 3683669"/>
                <a:gd name="connsiteY76" fmla="*/ 794236 h 3683672"/>
                <a:gd name="connsiteX77" fmla="*/ 3203806 w 3683669"/>
                <a:gd name="connsiteY77" fmla="*/ 709646 h 3683672"/>
                <a:gd name="connsiteX78" fmla="*/ 3288563 w 3683669"/>
                <a:gd name="connsiteY78" fmla="*/ 720136 h 3683672"/>
                <a:gd name="connsiteX79" fmla="*/ 3276802 w 3683669"/>
                <a:gd name="connsiteY79" fmla="*/ 804727 h 3683672"/>
                <a:gd name="connsiteX80" fmla="*/ 3231987 w 3683669"/>
                <a:gd name="connsiteY80" fmla="*/ 817001 h 3683672"/>
                <a:gd name="connsiteX81" fmla="*/ 436881 w 3683669"/>
                <a:gd name="connsiteY81" fmla="*/ 817895 h 3683672"/>
                <a:gd name="connsiteX82" fmla="*/ 392060 w 3683669"/>
                <a:gd name="connsiteY82" fmla="*/ 805644 h 3683672"/>
                <a:gd name="connsiteX83" fmla="*/ 380256 w 3683669"/>
                <a:gd name="connsiteY83" fmla="*/ 721059 h 3683672"/>
                <a:gd name="connsiteX84" fmla="*/ 465008 w 3683669"/>
                <a:gd name="connsiteY84" fmla="*/ 710526 h 3683672"/>
                <a:gd name="connsiteX85" fmla="*/ 476812 w 3683669"/>
                <a:gd name="connsiteY85" fmla="*/ 795111 h 3683672"/>
                <a:gd name="connsiteX86" fmla="*/ 436881 w 3683669"/>
                <a:gd name="connsiteY86" fmla="*/ 817895 h 3683672"/>
                <a:gd name="connsiteX87" fmla="*/ 3377116 w 3683669"/>
                <a:gd name="connsiteY87" fmla="*/ 1010895 h 3683672"/>
                <a:gd name="connsiteX88" fmla="*/ 3317322 w 3683669"/>
                <a:gd name="connsiteY88" fmla="*/ 981649 h 3683672"/>
                <a:gd name="connsiteX89" fmla="*/ 3340045 w 3683669"/>
                <a:gd name="connsiteY89" fmla="*/ 899322 h 3683672"/>
                <a:gd name="connsiteX90" fmla="*/ 3422703 w 3683669"/>
                <a:gd name="connsiteY90" fmla="*/ 920807 h 3683672"/>
                <a:gd name="connsiteX91" fmla="*/ 3399980 w 3683669"/>
                <a:gd name="connsiteY91" fmla="*/ 1003133 h 3683672"/>
                <a:gd name="connsiteX92" fmla="*/ 3377116 w 3683669"/>
                <a:gd name="connsiteY92" fmla="*/ 1010895 h 3683672"/>
                <a:gd name="connsiteX93" fmla="*/ 292284 w 3683669"/>
                <a:gd name="connsiteY93" fmla="*/ 1011117 h 3683672"/>
                <a:gd name="connsiteX94" fmla="*/ 269419 w 3683669"/>
                <a:gd name="connsiteY94" fmla="*/ 1003355 h 3683672"/>
                <a:gd name="connsiteX95" fmla="*/ 246696 w 3683669"/>
                <a:gd name="connsiteY95" fmla="*/ 921029 h 3683672"/>
                <a:gd name="connsiteX96" fmla="*/ 329354 w 3683669"/>
                <a:gd name="connsiteY96" fmla="*/ 899545 h 3683672"/>
                <a:gd name="connsiteX97" fmla="*/ 352077 w 3683669"/>
                <a:gd name="connsiteY97" fmla="*/ 981871 h 3683672"/>
                <a:gd name="connsiteX98" fmla="*/ 292284 w 3683669"/>
                <a:gd name="connsiteY98" fmla="*/ 1011117 h 3683672"/>
                <a:gd name="connsiteX99" fmla="*/ 3472168 w 3683669"/>
                <a:gd name="connsiteY99" fmla="*/ 1219840 h 3683672"/>
                <a:gd name="connsiteX100" fmla="*/ 3416694 w 3683669"/>
                <a:gd name="connsiteY100" fmla="*/ 1183052 h 3683672"/>
                <a:gd name="connsiteX101" fmla="*/ 3449949 w 3683669"/>
                <a:gd name="connsiteY101" fmla="*/ 1104388 h 3683672"/>
                <a:gd name="connsiteX102" fmla="*/ 3529103 w 3683669"/>
                <a:gd name="connsiteY102" fmla="*/ 1136458 h 3683672"/>
                <a:gd name="connsiteX103" fmla="*/ 3495849 w 3683669"/>
                <a:gd name="connsiteY103" fmla="*/ 1215122 h 3683672"/>
                <a:gd name="connsiteX104" fmla="*/ 3472168 w 3683669"/>
                <a:gd name="connsiteY104" fmla="*/ 1219840 h 3683672"/>
                <a:gd name="connsiteX105" fmla="*/ 196955 w 3683669"/>
                <a:gd name="connsiteY105" fmla="*/ 1220887 h 3683672"/>
                <a:gd name="connsiteX106" fmla="*/ 173272 w 3683669"/>
                <a:gd name="connsiteY106" fmla="*/ 1216181 h 3683672"/>
                <a:gd name="connsiteX107" fmla="*/ 139979 w 3683669"/>
                <a:gd name="connsiteY107" fmla="*/ 1137533 h 3683672"/>
                <a:gd name="connsiteX108" fmla="*/ 219117 w 3683669"/>
                <a:gd name="connsiteY108" fmla="*/ 1105424 h 3683672"/>
                <a:gd name="connsiteX109" fmla="*/ 252411 w 3683669"/>
                <a:gd name="connsiteY109" fmla="*/ 1184072 h 3683672"/>
                <a:gd name="connsiteX110" fmla="*/ 196955 w 3683669"/>
                <a:gd name="connsiteY110" fmla="*/ 1220887 h 3683672"/>
                <a:gd name="connsiteX111" fmla="*/ 3539385 w 3683669"/>
                <a:gd name="connsiteY111" fmla="*/ 1440230 h 3683672"/>
                <a:gd name="connsiteX112" fmla="*/ 3489198 w 3683669"/>
                <a:gd name="connsiteY112" fmla="*/ 1396504 h 3683672"/>
                <a:gd name="connsiteX113" fmla="*/ 3532455 w 3683669"/>
                <a:gd name="connsiteY113" fmla="*/ 1322865 h 3683672"/>
                <a:gd name="connsiteX114" fmla="*/ 3606735 w 3683669"/>
                <a:gd name="connsiteY114" fmla="*/ 1365010 h 3683672"/>
                <a:gd name="connsiteX115" fmla="*/ 3563479 w 3683669"/>
                <a:gd name="connsiteY115" fmla="*/ 1438650 h 3683672"/>
                <a:gd name="connsiteX116" fmla="*/ 3539385 w 3683669"/>
                <a:gd name="connsiteY116" fmla="*/ 1440230 h 3683672"/>
                <a:gd name="connsiteX117" fmla="*/ 130076 w 3683669"/>
                <a:gd name="connsiteY117" fmla="*/ 1440477 h 3683672"/>
                <a:gd name="connsiteX118" fmla="*/ 105982 w 3683669"/>
                <a:gd name="connsiteY118" fmla="*/ 1438897 h 3683672"/>
                <a:gd name="connsiteX119" fmla="*/ 62726 w 3683669"/>
                <a:gd name="connsiteY119" fmla="*/ 1365257 h 3683672"/>
                <a:gd name="connsiteX120" fmla="*/ 137007 w 3683669"/>
                <a:gd name="connsiteY120" fmla="*/ 1323111 h 3683672"/>
                <a:gd name="connsiteX121" fmla="*/ 180263 w 3683669"/>
                <a:gd name="connsiteY121" fmla="*/ 1396751 h 3683672"/>
                <a:gd name="connsiteX122" fmla="*/ 130076 w 3683669"/>
                <a:gd name="connsiteY122" fmla="*/ 1440477 h 3683672"/>
                <a:gd name="connsiteX123" fmla="*/ 3601215 w 3683669"/>
                <a:gd name="connsiteY123" fmla="*/ 1668228 h 3683672"/>
                <a:gd name="connsiteX124" fmla="*/ 3533058 w 3683669"/>
                <a:gd name="connsiteY124" fmla="*/ 1616764 h 3683672"/>
                <a:gd name="connsiteX125" fmla="*/ 3585539 w 3683669"/>
                <a:gd name="connsiteY125" fmla="*/ 1549387 h 3683672"/>
                <a:gd name="connsiteX126" fmla="*/ 3653696 w 3683669"/>
                <a:gd name="connsiteY126" fmla="*/ 1600851 h 3683672"/>
                <a:gd name="connsiteX127" fmla="*/ 3601215 w 3683669"/>
                <a:gd name="connsiteY127" fmla="*/ 1668228 h 3683672"/>
                <a:gd name="connsiteX128" fmla="*/ 68196 w 3683669"/>
                <a:gd name="connsiteY128" fmla="*/ 1669356 h 3683672"/>
                <a:gd name="connsiteX129" fmla="*/ 15682 w 3683669"/>
                <a:gd name="connsiteY129" fmla="*/ 1602005 h 3683672"/>
                <a:gd name="connsiteX130" fmla="*/ 83813 w 3683669"/>
                <a:gd name="connsiteY130" fmla="*/ 1550507 h 3683672"/>
                <a:gd name="connsiteX131" fmla="*/ 136328 w 3683669"/>
                <a:gd name="connsiteY131" fmla="*/ 1617858 h 3683672"/>
                <a:gd name="connsiteX132" fmla="*/ 68196 w 3683669"/>
                <a:gd name="connsiteY132" fmla="*/ 1669356 h 3683672"/>
                <a:gd name="connsiteX133" fmla="*/ 3622828 w 3683669"/>
                <a:gd name="connsiteY133" fmla="*/ 1901643 h 3683672"/>
                <a:gd name="connsiteX134" fmla="*/ 3561986 w 3683669"/>
                <a:gd name="connsiteY134" fmla="*/ 1841708 h 3683672"/>
                <a:gd name="connsiteX135" fmla="*/ 3622828 w 3683669"/>
                <a:gd name="connsiteY135" fmla="*/ 1781773 h 3683672"/>
                <a:gd name="connsiteX136" fmla="*/ 3683669 w 3683669"/>
                <a:gd name="connsiteY136" fmla="*/ 1841708 h 3683672"/>
                <a:gd name="connsiteX137" fmla="*/ 3622828 w 3683669"/>
                <a:gd name="connsiteY137" fmla="*/ 1901643 h 3683672"/>
                <a:gd name="connsiteX138" fmla="*/ 60842 w 3683669"/>
                <a:gd name="connsiteY138" fmla="*/ 1901899 h 3683672"/>
                <a:gd name="connsiteX139" fmla="*/ 0 w 3683669"/>
                <a:gd name="connsiteY139" fmla="*/ 1841964 h 3683672"/>
                <a:gd name="connsiteX140" fmla="*/ 60842 w 3683669"/>
                <a:gd name="connsiteY140" fmla="*/ 1782029 h 3683672"/>
                <a:gd name="connsiteX141" fmla="*/ 121683 w 3683669"/>
                <a:gd name="connsiteY141" fmla="*/ 1841964 h 3683672"/>
                <a:gd name="connsiteX142" fmla="*/ 60842 w 3683669"/>
                <a:gd name="connsiteY142" fmla="*/ 1901899 h 3683672"/>
                <a:gd name="connsiteX143" fmla="*/ 3599858 w 3683669"/>
                <a:gd name="connsiteY143" fmla="*/ 2133165 h 3683672"/>
                <a:gd name="connsiteX144" fmla="*/ 3547343 w 3683669"/>
                <a:gd name="connsiteY144" fmla="*/ 2065814 h 3683672"/>
                <a:gd name="connsiteX145" fmla="*/ 3615474 w 3683669"/>
                <a:gd name="connsiteY145" fmla="*/ 2014316 h 3683672"/>
                <a:gd name="connsiteX146" fmla="*/ 3667989 w 3683669"/>
                <a:gd name="connsiteY146" fmla="*/ 2081667 h 3683672"/>
                <a:gd name="connsiteX147" fmla="*/ 3599858 w 3683669"/>
                <a:gd name="connsiteY147" fmla="*/ 2133165 h 3683672"/>
                <a:gd name="connsiteX148" fmla="*/ 69847 w 3683669"/>
                <a:gd name="connsiteY148" fmla="*/ 2134285 h 3683672"/>
                <a:gd name="connsiteX149" fmla="*/ 1690 w 3683669"/>
                <a:gd name="connsiteY149" fmla="*/ 2082821 h 3683672"/>
                <a:gd name="connsiteX150" fmla="*/ 54171 w 3683669"/>
                <a:gd name="connsiteY150" fmla="*/ 2015444 h 3683672"/>
                <a:gd name="connsiteX151" fmla="*/ 122328 w 3683669"/>
                <a:gd name="connsiteY151" fmla="*/ 2066908 h 3683672"/>
                <a:gd name="connsiteX152" fmla="*/ 69847 w 3683669"/>
                <a:gd name="connsiteY152" fmla="*/ 2134285 h 3683672"/>
                <a:gd name="connsiteX153" fmla="*/ 3570758 w 3683669"/>
                <a:gd name="connsiteY153" fmla="*/ 2362140 h 3683672"/>
                <a:gd name="connsiteX154" fmla="*/ 3546663 w 3683669"/>
                <a:gd name="connsiteY154" fmla="*/ 2360561 h 3683672"/>
                <a:gd name="connsiteX155" fmla="*/ 3503407 w 3683669"/>
                <a:gd name="connsiteY155" fmla="*/ 2286921 h 3683672"/>
                <a:gd name="connsiteX156" fmla="*/ 3577688 w 3683669"/>
                <a:gd name="connsiteY156" fmla="*/ 2244775 h 3683672"/>
                <a:gd name="connsiteX157" fmla="*/ 3620944 w 3683669"/>
                <a:gd name="connsiteY157" fmla="*/ 2318415 h 3683672"/>
                <a:gd name="connsiteX158" fmla="*/ 3570758 w 3683669"/>
                <a:gd name="connsiteY158" fmla="*/ 2362140 h 3683672"/>
                <a:gd name="connsiteX159" fmla="*/ 98835 w 3683669"/>
                <a:gd name="connsiteY159" fmla="*/ 2362387 h 3683672"/>
                <a:gd name="connsiteX160" fmla="*/ 48649 w 3683669"/>
                <a:gd name="connsiteY160" fmla="*/ 2318662 h 3683672"/>
                <a:gd name="connsiteX161" fmla="*/ 91905 w 3683669"/>
                <a:gd name="connsiteY161" fmla="*/ 2245022 h 3683672"/>
                <a:gd name="connsiteX162" fmla="*/ 166186 w 3683669"/>
                <a:gd name="connsiteY162" fmla="*/ 2287168 h 3683672"/>
                <a:gd name="connsiteX163" fmla="*/ 122930 w 3683669"/>
                <a:gd name="connsiteY163" fmla="*/ 2360807 h 3683672"/>
                <a:gd name="connsiteX164" fmla="*/ 98835 w 3683669"/>
                <a:gd name="connsiteY164" fmla="*/ 2362387 h 3683672"/>
                <a:gd name="connsiteX165" fmla="*/ 3488237 w 3683669"/>
                <a:gd name="connsiteY165" fmla="*/ 2582953 h 3683672"/>
                <a:gd name="connsiteX166" fmla="*/ 3464554 w 3683669"/>
                <a:gd name="connsiteY166" fmla="*/ 2578248 h 3683672"/>
                <a:gd name="connsiteX167" fmla="*/ 3431260 w 3683669"/>
                <a:gd name="connsiteY167" fmla="*/ 2499600 h 3683672"/>
                <a:gd name="connsiteX168" fmla="*/ 3510399 w 3683669"/>
                <a:gd name="connsiteY168" fmla="*/ 2467491 h 3683672"/>
                <a:gd name="connsiteX169" fmla="*/ 3543693 w 3683669"/>
                <a:gd name="connsiteY169" fmla="*/ 2546139 h 3683672"/>
                <a:gd name="connsiteX170" fmla="*/ 3488237 w 3683669"/>
                <a:gd name="connsiteY170" fmla="*/ 2582953 h 3683672"/>
                <a:gd name="connsiteX171" fmla="*/ 181753 w 3683669"/>
                <a:gd name="connsiteY171" fmla="*/ 2584001 h 3683672"/>
                <a:gd name="connsiteX172" fmla="*/ 126280 w 3683669"/>
                <a:gd name="connsiteY172" fmla="*/ 2547214 h 3683672"/>
                <a:gd name="connsiteX173" fmla="*/ 159535 w 3683669"/>
                <a:gd name="connsiteY173" fmla="*/ 2468550 h 3683672"/>
                <a:gd name="connsiteX174" fmla="*/ 238689 w 3683669"/>
                <a:gd name="connsiteY174" fmla="*/ 2500620 h 3683672"/>
                <a:gd name="connsiteX175" fmla="*/ 205434 w 3683669"/>
                <a:gd name="connsiteY175" fmla="*/ 2579284 h 3683672"/>
                <a:gd name="connsiteX176" fmla="*/ 181753 w 3683669"/>
                <a:gd name="connsiteY176" fmla="*/ 2584001 h 3683672"/>
                <a:gd name="connsiteX177" fmla="*/ 3377183 w 3683669"/>
                <a:gd name="connsiteY177" fmla="*/ 2791889 h 3683672"/>
                <a:gd name="connsiteX178" fmla="*/ 3354318 w 3683669"/>
                <a:gd name="connsiteY178" fmla="*/ 2784127 h 3683672"/>
                <a:gd name="connsiteX179" fmla="*/ 3331595 w 3683669"/>
                <a:gd name="connsiteY179" fmla="*/ 2701801 h 3683672"/>
                <a:gd name="connsiteX180" fmla="*/ 3414253 w 3683669"/>
                <a:gd name="connsiteY180" fmla="*/ 2680317 h 3683672"/>
                <a:gd name="connsiteX181" fmla="*/ 3436976 w 3683669"/>
                <a:gd name="connsiteY181" fmla="*/ 2762643 h 3683672"/>
                <a:gd name="connsiteX182" fmla="*/ 3377183 w 3683669"/>
                <a:gd name="connsiteY182" fmla="*/ 2791889 h 3683672"/>
                <a:gd name="connsiteX183" fmla="*/ 292472 w 3683669"/>
                <a:gd name="connsiteY183" fmla="*/ 2792112 h 3683672"/>
                <a:gd name="connsiteX184" fmla="*/ 232679 w 3683669"/>
                <a:gd name="connsiteY184" fmla="*/ 2762865 h 3683672"/>
                <a:gd name="connsiteX185" fmla="*/ 255402 w 3683669"/>
                <a:gd name="connsiteY185" fmla="*/ 2680539 h 3683672"/>
                <a:gd name="connsiteX186" fmla="*/ 338060 w 3683669"/>
                <a:gd name="connsiteY186" fmla="*/ 2702023 h 3683672"/>
                <a:gd name="connsiteX187" fmla="*/ 315337 w 3683669"/>
                <a:gd name="connsiteY187" fmla="*/ 2784350 h 3683672"/>
                <a:gd name="connsiteX188" fmla="*/ 292472 w 3683669"/>
                <a:gd name="connsiteY188" fmla="*/ 2792112 h 3683672"/>
                <a:gd name="connsiteX189" fmla="*/ 3263486 w 3683669"/>
                <a:gd name="connsiteY189" fmla="*/ 2985398 h 3683672"/>
                <a:gd name="connsiteX190" fmla="*/ 3218665 w 3683669"/>
                <a:gd name="connsiteY190" fmla="*/ 2973146 h 3683672"/>
                <a:gd name="connsiteX191" fmla="*/ 3206861 w 3683669"/>
                <a:gd name="connsiteY191" fmla="*/ 2888561 h 3683672"/>
                <a:gd name="connsiteX192" fmla="*/ 3291614 w 3683669"/>
                <a:gd name="connsiteY192" fmla="*/ 2878029 h 3683672"/>
                <a:gd name="connsiteX193" fmla="*/ 3303418 w 3683669"/>
                <a:gd name="connsiteY193" fmla="*/ 2962614 h 3683672"/>
                <a:gd name="connsiteX194" fmla="*/ 3263486 w 3683669"/>
                <a:gd name="connsiteY194" fmla="*/ 2985398 h 3683672"/>
                <a:gd name="connsiteX195" fmla="*/ 406762 w 3683669"/>
                <a:gd name="connsiteY195" fmla="*/ 2986300 h 3683672"/>
                <a:gd name="connsiteX196" fmla="*/ 366819 w 3683669"/>
                <a:gd name="connsiteY196" fmla="*/ 2963536 h 3683672"/>
                <a:gd name="connsiteX197" fmla="*/ 378581 w 3683669"/>
                <a:gd name="connsiteY197" fmla="*/ 2878945 h 3683672"/>
                <a:gd name="connsiteX198" fmla="*/ 463339 w 3683669"/>
                <a:gd name="connsiteY198" fmla="*/ 2889436 h 3683672"/>
                <a:gd name="connsiteX199" fmla="*/ 451577 w 3683669"/>
                <a:gd name="connsiteY199" fmla="*/ 2974026 h 3683672"/>
                <a:gd name="connsiteX200" fmla="*/ 406762 w 3683669"/>
                <a:gd name="connsiteY200" fmla="*/ 2986300 h 3683672"/>
                <a:gd name="connsiteX201" fmla="*/ 3101731 w 3683669"/>
                <a:gd name="connsiteY201" fmla="*/ 3161487 h 3683672"/>
                <a:gd name="connsiteX202" fmla="*/ 3058897 w 3683669"/>
                <a:gd name="connsiteY202" fmla="*/ 3143479 h 3683672"/>
                <a:gd name="connsiteX203" fmla="*/ 3058256 w 3683669"/>
                <a:gd name="connsiteY203" fmla="*/ 3058077 h 3683672"/>
                <a:gd name="connsiteX204" fmla="*/ 3143658 w 3683669"/>
                <a:gd name="connsiteY204" fmla="*/ 3058718 h 3683672"/>
                <a:gd name="connsiteX205" fmla="*/ 3144299 w 3683669"/>
                <a:gd name="connsiteY205" fmla="*/ 3144120 h 3683672"/>
                <a:gd name="connsiteX206" fmla="*/ 3101731 w 3683669"/>
                <a:gd name="connsiteY206" fmla="*/ 3161487 h 3683672"/>
                <a:gd name="connsiteX207" fmla="*/ 567976 w 3683669"/>
                <a:gd name="connsiteY207" fmla="*/ 3161668 h 3683672"/>
                <a:gd name="connsiteX208" fmla="*/ 525407 w 3683669"/>
                <a:gd name="connsiteY208" fmla="*/ 3144301 h 3683672"/>
                <a:gd name="connsiteX209" fmla="*/ 526049 w 3683669"/>
                <a:gd name="connsiteY209" fmla="*/ 3058899 h 3683672"/>
                <a:gd name="connsiteX210" fmla="*/ 611451 w 3683669"/>
                <a:gd name="connsiteY210" fmla="*/ 3058258 h 3683672"/>
                <a:gd name="connsiteX211" fmla="*/ 610809 w 3683669"/>
                <a:gd name="connsiteY211" fmla="*/ 3143660 h 3683672"/>
                <a:gd name="connsiteX212" fmla="*/ 567976 w 3683669"/>
                <a:gd name="connsiteY212" fmla="*/ 3161668 h 3683672"/>
                <a:gd name="connsiteX213" fmla="*/ 2919067 w 3683669"/>
                <a:gd name="connsiteY213" fmla="*/ 3314381 h 3683672"/>
                <a:gd name="connsiteX214" fmla="*/ 2878944 w 3683669"/>
                <a:gd name="connsiteY214" fmla="*/ 3290947 h 3683672"/>
                <a:gd name="connsiteX215" fmla="*/ 2889435 w 3683669"/>
                <a:gd name="connsiteY215" fmla="*/ 3206189 h 3683672"/>
                <a:gd name="connsiteX216" fmla="*/ 2974025 w 3683669"/>
                <a:gd name="connsiteY216" fmla="*/ 3217951 h 3683672"/>
                <a:gd name="connsiteX217" fmla="*/ 2963535 w 3683669"/>
                <a:gd name="connsiteY217" fmla="*/ 3302709 h 3683672"/>
                <a:gd name="connsiteX218" fmla="*/ 2919067 w 3683669"/>
                <a:gd name="connsiteY218" fmla="*/ 3314381 h 3683672"/>
                <a:gd name="connsiteX219" fmla="*/ 751389 w 3683669"/>
                <a:gd name="connsiteY219" fmla="*/ 3315068 h 3683672"/>
                <a:gd name="connsiteX220" fmla="*/ 706915 w 3683669"/>
                <a:gd name="connsiteY220" fmla="*/ 3303417 h 3683672"/>
                <a:gd name="connsiteX221" fmla="*/ 696383 w 3683669"/>
                <a:gd name="connsiteY221" fmla="*/ 3218664 h 3683672"/>
                <a:gd name="connsiteX222" fmla="*/ 780968 w 3683669"/>
                <a:gd name="connsiteY222" fmla="*/ 3206861 h 3683672"/>
                <a:gd name="connsiteX223" fmla="*/ 791500 w 3683669"/>
                <a:gd name="connsiteY223" fmla="*/ 3291613 h 3683672"/>
                <a:gd name="connsiteX224" fmla="*/ 751389 w 3683669"/>
                <a:gd name="connsiteY224" fmla="*/ 3315068 h 3683672"/>
                <a:gd name="connsiteX225" fmla="*/ 2740268 w 3683669"/>
                <a:gd name="connsiteY225" fmla="*/ 3444373 h 3683672"/>
                <a:gd name="connsiteX226" fmla="*/ 2680536 w 3683669"/>
                <a:gd name="connsiteY226" fmla="*/ 3414126 h 3683672"/>
                <a:gd name="connsiteX227" fmla="*/ 2702021 w 3683669"/>
                <a:gd name="connsiteY227" fmla="*/ 3331468 h 3683672"/>
                <a:gd name="connsiteX228" fmla="*/ 2784347 w 3683669"/>
                <a:gd name="connsiteY228" fmla="*/ 3354191 h 3683672"/>
                <a:gd name="connsiteX229" fmla="*/ 2762862 w 3683669"/>
                <a:gd name="connsiteY229" fmla="*/ 3436849 h 3683672"/>
                <a:gd name="connsiteX230" fmla="*/ 2740268 w 3683669"/>
                <a:gd name="connsiteY230" fmla="*/ 3444373 h 3683672"/>
                <a:gd name="connsiteX231" fmla="*/ 929480 w 3683669"/>
                <a:gd name="connsiteY231" fmla="*/ 3444501 h 3683672"/>
                <a:gd name="connsiteX232" fmla="*/ 906885 w 3683669"/>
                <a:gd name="connsiteY232" fmla="*/ 3436977 h 3683672"/>
                <a:gd name="connsiteX233" fmla="*/ 885401 w 3683669"/>
                <a:gd name="connsiteY233" fmla="*/ 3354319 h 3683672"/>
                <a:gd name="connsiteX234" fmla="*/ 967727 w 3683669"/>
                <a:gd name="connsiteY234" fmla="*/ 3331596 h 3683672"/>
                <a:gd name="connsiteX235" fmla="*/ 989211 w 3683669"/>
                <a:gd name="connsiteY235" fmla="*/ 3414254 h 3683672"/>
                <a:gd name="connsiteX236" fmla="*/ 929480 w 3683669"/>
                <a:gd name="connsiteY236" fmla="*/ 3444501 h 3683672"/>
                <a:gd name="connsiteX237" fmla="*/ 1778321 w 3683669"/>
                <a:gd name="connsiteY237" fmla="*/ 3514105 h 3683672"/>
                <a:gd name="connsiteX238" fmla="*/ 1791426 w 3683669"/>
                <a:gd name="connsiteY238" fmla="*/ 3429559 h 3683672"/>
                <a:gd name="connsiteX239" fmla="*/ 1770976 w 3683669"/>
                <a:gd name="connsiteY239" fmla="*/ 3333652 h 3683672"/>
                <a:gd name="connsiteX240" fmla="*/ 1770442 w 3683669"/>
                <a:gd name="connsiteY240" fmla="*/ 3331247 h 3683672"/>
                <a:gd name="connsiteX241" fmla="*/ 1784502 w 3683669"/>
                <a:gd name="connsiteY241" fmla="*/ 3318466 h 3683672"/>
                <a:gd name="connsiteX242" fmla="*/ 1798562 w 3683669"/>
                <a:gd name="connsiteY242" fmla="*/ 3331247 h 3683672"/>
                <a:gd name="connsiteX243" fmla="*/ 1798383 w 3683669"/>
                <a:gd name="connsiteY243" fmla="*/ 3332053 h 3683672"/>
                <a:gd name="connsiteX244" fmla="*/ 1798687 w 3683669"/>
                <a:gd name="connsiteY244" fmla="*/ 3332053 h 3683672"/>
                <a:gd name="connsiteX245" fmla="*/ 1826926 w 3683669"/>
                <a:gd name="connsiteY245" fmla="*/ 3419150 h 3683672"/>
                <a:gd name="connsiteX246" fmla="*/ 1828714 w 3683669"/>
                <a:gd name="connsiteY246" fmla="*/ 3419150 h 3683672"/>
                <a:gd name="connsiteX247" fmla="*/ 1856950 w 3683669"/>
                <a:gd name="connsiteY247" fmla="*/ 3332053 h 3683672"/>
                <a:gd name="connsiteX248" fmla="*/ 1857322 w 3683669"/>
                <a:gd name="connsiteY248" fmla="*/ 3332053 h 3683672"/>
                <a:gd name="connsiteX249" fmla="*/ 1857143 w 3683669"/>
                <a:gd name="connsiteY249" fmla="*/ 3331247 h 3683672"/>
                <a:gd name="connsiteX250" fmla="*/ 1871202 w 3683669"/>
                <a:gd name="connsiteY250" fmla="*/ 3318466 h 3683672"/>
                <a:gd name="connsiteX251" fmla="*/ 1885261 w 3683669"/>
                <a:gd name="connsiteY251" fmla="*/ 3331247 h 3683672"/>
                <a:gd name="connsiteX252" fmla="*/ 1884156 w 3683669"/>
                <a:gd name="connsiteY252" fmla="*/ 3336222 h 3683672"/>
                <a:gd name="connsiteX253" fmla="*/ 1884093 w 3683669"/>
                <a:gd name="connsiteY253" fmla="*/ 3336307 h 3683672"/>
                <a:gd name="connsiteX254" fmla="*/ 1864211 w 3683669"/>
                <a:gd name="connsiteY254" fmla="*/ 3429560 h 3683672"/>
                <a:gd name="connsiteX255" fmla="*/ 1877281 w 3683669"/>
                <a:gd name="connsiteY255" fmla="*/ 3513883 h 3683672"/>
                <a:gd name="connsiteX256" fmla="*/ 1930952 w 3683669"/>
                <a:gd name="connsiteY256" fmla="*/ 3460212 h 3683672"/>
                <a:gd name="connsiteX257" fmla="*/ 1930761 w 3683669"/>
                <a:gd name="connsiteY257" fmla="*/ 3458762 h 3683672"/>
                <a:gd name="connsiteX258" fmla="*/ 1932652 w 3683669"/>
                <a:gd name="connsiteY258" fmla="*/ 3458513 h 3683672"/>
                <a:gd name="connsiteX259" fmla="*/ 1934660 w 3683669"/>
                <a:gd name="connsiteY259" fmla="*/ 3456505 h 3683672"/>
                <a:gd name="connsiteX260" fmla="*/ 1950976 w 3683669"/>
                <a:gd name="connsiteY260" fmla="*/ 3456505 h 3683672"/>
                <a:gd name="connsiteX261" fmla="*/ 1950976 w 3683669"/>
                <a:gd name="connsiteY261" fmla="*/ 3459727 h 3683672"/>
                <a:gd name="connsiteX262" fmla="*/ 2011574 w 3683669"/>
                <a:gd name="connsiteY262" fmla="*/ 3506201 h 3683672"/>
                <a:gd name="connsiteX263" fmla="*/ 2013510 w 3683669"/>
                <a:gd name="connsiteY263" fmla="*/ 3420668 h 3683672"/>
                <a:gd name="connsiteX264" fmla="*/ 1980694 w 3683669"/>
                <a:gd name="connsiteY264" fmla="*/ 3328259 h 3683672"/>
                <a:gd name="connsiteX265" fmla="*/ 1979850 w 3683669"/>
                <a:gd name="connsiteY265" fmla="*/ 3325944 h 3683672"/>
                <a:gd name="connsiteX266" fmla="*/ 1992118 w 3683669"/>
                <a:gd name="connsiteY266" fmla="*/ 3311434 h 3683672"/>
                <a:gd name="connsiteX267" fmla="*/ 2007728 w 3683669"/>
                <a:gd name="connsiteY267" fmla="*/ 3322267 h 3683672"/>
                <a:gd name="connsiteX268" fmla="*/ 2007657 w 3683669"/>
                <a:gd name="connsiteY268" fmla="*/ 3323089 h 3683672"/>
                <a:gd name="connsiteX269" fmla="*/ 2007958 w 3683669"/>
                <a:gd name="connsiteY269" fmla="*/ 3323049 h 3683672"/>
                <a:gd name="connsiteX270" fmla="*/ 2047344 w 3683669"/>
                <a:gd name="connsiteY270" fmla="*/ 3405706 h 3683672"/>
                <a:gd name="connsiteX271" fmla="*/ 2049116 w 3683669"/>
                <a:gd name="connsiteY271" fmla="*/ 3405472 h 3683672"/>
                <a:gd name="connsiteX272" fmla="*/ 2065723 w 3683669"/>
                <a:gd name="connsiteY272" fmla="*/ 3315430 h 3683672"/>
                <a:gd name="connsiteX273" fmla="*/ 2066091 w 3683669"/>
                <a:gd name="connsiteY273" fmla="*/ 3315381 h 3683672"/>
                <a:gd name="connsiteX274" fmla="*/ 2065809 w 3683669"/>
                <a:gd name="connsiteY274" fmla="*/ 3314606 h 3683672"/>
                <a:gd name="connsiteX275" fmla="*/ 2078076 w 3683669"/>
                <a:gd name="connsiteY275" fmla="*/ 3300096 h 3683672"/>
                <a:gd name="connsiteX276" fmla="*/ 2093687 w 3683669"/>
                <a:gd name="connsiteY276" fmla="*/ 3310929 h 3683672"/>
                <a:gd name="connsiteX277" fmla="*/ 2093242 w 3683669"/>
                <a:gd name="connsiteY277" fmla="*/ 3316005 h 3683672"/>
                <a:gd name="connsiteX278" fmla="*/ 2093191 w 3683669"/>
                <a:gd name="connsiteY278" fmla="*/ 3316098 h 3683672"/>
                <a:gd name="connsiteX279" fmla="*/ 2085673 w 3683669"/>
                <a:gd name="connsiteY279" fmla="*/ 3411149 h 3683672"/>
                <a:gd name="connsiteX280" fmla="*/ 2109658 w 3683669"/>
                <a:gd name="connsiteY280" fmla="*/ 3493040 h 3683672"/>
                <a:gd name="connsiteX281" fmla="*/ 2144097 w 3683669"/>
                <a:gd name="connsiteY281" fmla="*/ 3448134 h 3683672"/>
                <a:gd name="connsiteX282" fmla="*/ 2139505 w 3683669"/>
                <a:gd name="connsiteY282" fmla="*/ 3442150 h 3683672"/>
                <a:gd name="connsiteX283" fmla="*/ 2140658 w 3683669"/>
                <a:gd name="connsiteY283" fmla="*/ 3433395 h 3683672"/>
                <a:gd name="connsiteX284" fmla="*/ 2156417 w 3683669"/>
                <a:gd name="connsiteY284" fmla="*/ 3429173 h 3683672"/>
                <a:gd name="connsiteX285" fmla="*/ 2157958 w 3683669"/>
                <a:gd name="connsiteY285" fmla="*/ 3430062 h 3683672"/>
                <a:gd name="connsiteX286" fmla="*/ 2159040 w 3683669"/>
                <a:gd name="connsiteY286" fmla="*/ 3428651 h 3683672"/>
                <a:gd name="connsiteX287" fmla="*/ 2175216 w 3683669"/>
                <a:gd name="connsiteY287" fmla="*/ 3426518 h 3683672"/>
                <a:gd name="connsiteX288" fmla="*/ 2177144 w 3683669"/>
                <a:gd name="connsiteY288" fmla="*/ 3441139 h 3683672"/>
                <a:gd name="connsiteX289" fmla="*/ 2226962 w 3683669"/>
                <a:gd name="connsiteY289" fmla="*/ 3469902 h 3683672"/>
                <a:gd name="connsiteX290" fmla="*/ 2217738 w 3683669"/>
                <a:gd name="connsiteY290" fmla="*/ 3384846 h 3683672"/>
                <a:gd name="connsiteX291" fmla="*/ 2173163 w 3683669"/>
                <a:gd name="connsiteY291" fmla="*/ 3297499 h 3683672"/>
                <a:gd name="connsiteX292" fmla="*/ 2172024 w 3683669"/>
                <a:gd name="connsiteY292" fmla="*/ 3295314 h 3683672"/>
                <a:gd name="connsiteX293" fmla="*/ 2182297 w 3683669"/>
                <a:gd name="connsiteY293" fmla="*/ 3279329 h 3683672"/>
                <a:gd name="connsiteX294" fmla="*/ 2199186 w 3683669"/>
                <a:gd name="connsiteY294" fmla="*/ 3288036 h 3683672"/>
                <a:gd name="connsiteX295" fmla="*/ 2199222 w 3683669"/>
                <a:gd name="connsiteY295" fmla="*/ 3288861 h 3683672"/>
                <a:gd name="connsiteX296" fmla="*/ 2199516 w 3683669"/>
                <a:gd name="connsiteY296" fmla="*/ 3288782 h 3683672"/>
                <a:gd name="connsiteX297" fmla="*/ 2249334 w 3683669"/>
                <a:gd name="connsiteY297" fmla="*/ 3365602 h 3683672"/>
                <a:gd name="connsiteX298" fmla="*/ 2251061 w 3683669"/>
                <a:gd name="connsiteY298" fmla="*/ 3365140 h 3683672"/>
                <a:gd name="connsiteX299" fmla="*/ 2255795 w 3683669"/>
                <a:gd name="connsiteY299" fmla="*/ 3273702 h 3683672"/>
                <a:gd name="connsiteX300" fmla="*/ 2256154 w 3683669"/>
                <a:gd name="connsiteY300" fmla="*/ 3273606 h 3683672"/>
                <a:gd name="connsiteX301" fmla="*/ 2255773 w 3683669"/>
                <a:gd name="connsiteY301" fmla="*/ 3272874 h 3683672"/>
                <a:gd name="connsiteX302" fmla="*/ 2266045 w 3683669"/>
                <a:gd name="connsiteY302" fmla="*/ 3256889 h 3683672"/>
                <a:gd name="connsiteX303" fmla="*/ 2282934 w 3683669"/>
                <a:gd name="connsiteY303" fmla="*/ 3265596 h 3683672"/>
                <a:gd name="connsiteX304" fmla="*/ 2283155 w 3683669"/>
                <a:gd name="connsiteY304" fmla="*/ 3270687 h 3683672"/>
                <a:gd name="connsiteX305" fmla="*/ 2283116 w 3683669"/>
                <a:gd name="connsiteY305" fmla="*/ 3270785 h 3683672"/>
                <a:gd name="connsiteX306" fmla="*/ 2288046 w 3683669"/>
                <a:gd name="connsiteY306" fmla="*/ 3366007 h 3683672"/>
                <a:gd name="connsiteX307" fmla="*/ 2322495 w 3683669"/>
                <a:gd name="connsiteY307" fmla="*/ 3444074 h 3683672"/>
                <a:gd name="connsiteX308" fmla="*/ 2351163 w 3683669"/>
                <a:gd name="connsiteY308" fmla="*/ 3394419 h 3683672"/>
                <a:gd name="connsiteX309" fmla="*/ 2346223 w 3683669"/>
                <a:gd name="connsiteY309" fmla="*/ 3389481 h 3683672"/>
                <a:gd name="connsiteX310" fmla="*/ 2346221 w 3683669"/>
                <a:gd name="connsiteY310" fmla="*/ 3380651 h 3683672"/>
                <a:gd name="connsiteX311" fmla="*/ 2361293 w 3683669"/>
                <a:gd name="connsiteY311" fmla="*/ 3374404 h 3683672"/>
                <a:gd name="connsiteX312" fmla="*/ 2362444 w 3683669"/>
                <a:gd name="connsiteY312" fmla="*/ 3374880 h 3683672"/>
                <a:gd name="connsiteX313" fmla="*/ 2363068 w 3683669"/>
                <a:gd name="connsiteY313" fmla="*/ 3373801 h 3683672"/>
                <a:gd name="connsiteX314" fmla="*/ 2378828 w 3683669"/>
                <a:gd name="connsiteY314" fmla="*/ 3369578 h 3683672"/>
                <a:gd name="connsiteX315" fmla="*/ 2384203 w 3683669"/>
                <a:gd name="connsiteY315" fmla="*/ 3376583 h 3683672"/>
                <a:gd name="connsiteX316" fmla="*/ 2383291 w 3683669"/>
                <a:gd name="connsiteY316" fmla="*/ 3383509 h 3683672"/>
                <a:gd name="connsiteX317" fmla="*/ 2436558 w 3683669"/>
                <a:gd name="connsiteY317" fmla="*/ 3405558 h 3683672"/>
                <a:gd name="connsiteX318" fmla="*/ 2416290 w 3683669"/>
                <a:gd name="connsiteY318" fmla="*/ 3322438 h 3683672"/>
                <a:gd name="connsiteX319" fmla="*/ 2360676 w 3683669"/>
                <a:gd name="connsiteY319" fmla="*/ 3241671 h 3683672"/>
                <a:gd name="connsiteX320" fmla="*/ 2359261 w 3683669"/>
                <a:gd name="connsiteY320" fmla="*/ 3239654 h 3683672"/>
                <a:gd name="connsiteX321" fmla="*/ 2367356 w 3683669"/>
                <a:gd name="connsiteY321" fmla="*/ 3222463 h 3683672"/>
                <a:gd name="connsiteX322" fmla="*/ 2385238 w 3683669"/>
                <a:gd name="connsiteY322" fmla="*/ 3228886 h 3683672"/>
                <a:gd name="connsiteX323" fmla="*/ 2385381 w 3683669"/>
                <a:gd name="connsiteY323" fmla="*/ 3229699 h 3683672"/>
                <a:gd name="connsiteX324" fmla="*/ 2385662 w 3683669"/>
                <a:gd name="connsiteY324" fmla="*/ 3229583 h 3683672"/>
                <a:gd name="connsiteX325" fmla="*/ 2445099 w 3683669"/>
                <a:gd name="connsiteY325" fmla="*/ 3299229 h 3683672"/>
                <a:gd name="connsiteX326" fmla="*/ 2446751 w 3683669"/>
                <a:gd name="connsiteY326" fmla="*/ 3298544 h 3683672"/>
                <a:gd name="connsiteX327" fmla="*/ 2439487 w 3683669"/>
                <a:gd name="connsiteY327" fmla="*/ 3207272 h 3683672"/>
                <a:gd name="connsiteX328" fmla="*/ 2439830 w 3683669"/>
                <a:gd name="connsiteY328" fmla="*/ 3207130 h 3683672"/>
                <a:gd name="connsiteX329" fmla="*/ 2439356 w 3683669"/>
                <a:gd name="connsiteY329" fmla="*/ 3206454 h 3683672"/>
                <a:gd name="connsiteX330" fmla="*/ 2447451 w 3683669"/>
                <a:gd name="connsiteY330" fmla="*/ 3189263 h 3683672"/>
                <a:gd name="connsiteX331" fmla="*/ 2465333 w 3683669"/>
                <a:gd name="connsiteY331" fmla="*/ 3195687 h 3683672"/>
                <a:gd name="connsiteX332" fmla="*/ 2466217 w 3683669"/>
                <a:gd name="connsiteY332" fmla="*/ 3200706 h 3683672"/>
                <a:gd name="connsiteX333" fmla="*/ 2466192 w 3683669"/>
                <a:gd name="connsiteY333" fmla="*/ 3200808 h 3683672"/>
                <a:gd name="connsiteX334" fmla="*/ 2483531 w 3683669"/>
                <a:gd name="connsiteY334" fmla="*/ 3294567 h 3683672"/>
                <a:gd name="connsiteX335" fmla="*/ 2527894 w 3683669"/>
                <a:gd name="connsiteY335" fmla="*/ 3367459 h 3683672"/>
                <a:gd name="connsiteX336" fmla="*/ 2549537 w 3683669"/>
                <a:gd name="connsiteY336" fmla="*/ 3315171 h 3683672"/>
                <a:gd name="connsiteX337" fmla="*/ 2543552 w 3683669"/>
                <a:gd name="connsiteY337" fmla="*/ 3310578 h 3683672"/>
                <a:gd name="connsiteX338" fmla="*/ 2542400 w 3683669"/>
                <a:gd name="connsiteY338" fmla="*/ 3301824 h 3683672"/>
                <a:gd name="connsiteX339" fmla="*/ 2556529 w 3683669"/>
                <a:gd name="connsiteY339" fmla="*/ 3293666 h 3683672"/>
                <a:gd name="connsiteX340" fmla="*/ 2558248 w 3683669"/>
                <a:gd name="connsiteY340" fmla="*/ 3294126 h 3683672"/>
                <a:gd name="connsiteX341" fmla="*/ 2558928 w 3683669"/>
                <a:gd name="connsiteY341" fmla="*/ 3292484 h 3683672"/>
                <a:gd name="connsiteX342" fmla="*/ 2574000 w 3683669"/>
                <a:gd name="connsiteY342" fmla="*/ 3286236 h 3683672"/>
                <a:gd name="connsiteX343" fmla="*/ 2580246 w 3683669"/>
                <a:gd name="connsiteY343" fmla="*/ 3292478 h 3683672"/>
                <a:gd name="connsiteX344" fmla="*/ 2580247 w 3683669"/>
                <a:gd name="connsiteY344" fmla="*/ 3300021 h 3683672"/>
                <a:gd name="connsiteX345" fmla="*/ 2635212 w 3683669"/>
                <a:gd name="connsiteY345" fmla="*/ 3314749 h 3683672"/>
                <a:gd name="connsiteX346" fmla="*/ 2604288 w 3683669"/>
                <a:gd name="connsiteY346" fmla="*/ 3234978 h 3683672"/>
                <a:gd name="connsiteX347" fmla="*/ 2538625 w 3683669"/>
                <a:gd name="connsiteY347" fmla="*/ 3162145 h 3683672"/>
                <a:gd name="connsiteX348" fmla="*/ 2536960 w 3683669"/>
                <a:gd name="connsiteY348" fmla="*/ 3160329 h 3683672"/>
                <a:gd name="connsiteX349" fmla="*/ 2542745 w 3683669"/>
                <a:gd name="connsiteY349" fmla="*/ 3142230 h 3683672"/>
                <a:gd name="connsiteX350" fmla="*/ 2561312 w 3683669"/>
                <a:gd name="connsiteY350" fmla="*/ 3146269 h 3683672"/>
                <a:gd name="connsiteX351" fmla="*/ 2561560 w 3683669"/>
                <a:gd name="connsiteY351" fmla="*/ 3147056 h 3683672"/>
                <a:gd name="connsiteX352" fmla="*/ 2561824 w 3683669"/>
                <a:gd name="connsiteY352" fmla="*/ 3146904 h 3683672"/>
                <a:gd name="connsiteX353" fmla="*/ 2629827 w 3683669"/>
                <a:gd name="connsiteY353" fmla="*/ 3208213 h 3683672"/>
                <a:gd name="connsiteX354" fmla="*/ 2631375 w 3683669"/>
                <a:gd name="connsiteY354" fmla="*/ 3207319 h 3683672"/>
                <a:gd name="connsiteX355" fmla="*/ 2612282 w 3683669"/>
                <a:gd name="connsiteY355" fmla="*/ 3117772 h 3683672"/>
                <a:gd name="connsiteX356" fmla="*/ 2612604 w 3683669"/>
                <a:gd name="connsiteY356" fmla="*/ 3117586 h 3683672"/>
                <a:gd name="connsiteX357" fmla="*/ 2612046 w 3683669"/>
                <a:gd name="connsiteY357" fmla="*/ 3116977 h 3683672"/>
                <a:gd name="connsiteX358" fmla="*/ 2617832 w 3683669"/>
                <a:gd name="connsiteY358" fmla="*/ 3098879 h 3683672"/>
                <a:gd name="connsiteX359" fmla="*/ 2636399 w 3683669"/>
                <a:gd name="connsiteY359" fmla="*/ 3102917 h 3683672"/>
                <a:gd name="connsiteX360" fmla="*/ 2637929 w 3683669"/>
                <a:gd name="connsiteY360" fmla="*/ 3107778 h 3683672"/>
                <a:gd name="connsiteX361" fmla="*/ 2637917 w 3683669"/>
                <a:gd name="connsiteY361" fmla="*/ 3107883 h 3683672"/>
                <a:gd name="connsiteX362" fmla="*/ 2667324 w 3683669"/>
                <a:gd name="connsiteY362" fmla="*/ 3198584 h 3683672"/>
                <a:gd name="connsiteX363" fmla="*/ 2720805 w 3683669"/>
                <a:gd name="connsiteY363" fmla="*/ 3265076 h 3683672"/>
                <a:gd name="connsiteX364" fmla="*/ 2735645 w 3683669"/>
                <a:gd name="connsiteY364" fmla="*/ 3209692 h 3683672"/>
                <a:gd name="connsiteX365" fmla="*/ 2729595 w 3683669"/>
                <a:gd name="connsiteY365" fmla="*/ 3206201 h 3683672"/>
                <a:gd name="connsiteX366" fmla="*/ 2727308 w 3683669"/>
                <a:gd name="connsiteY366" fmla="*/ 3197673 h 3683672"/>
                <a:gd name="connsiteX367" fmla="*/ 2740250 w 3683669"/>
                <a:gd name="connsiteY367" fmla="*/ 3187737 h 3683672"/>
                <a:gd name="connsiteX368" fmla="*/ 2741485 w 3683669"/>
                <a:gd name="connsiteY368" fmla="*/ 3187899 h 3683672"/>
                <a:gd name="connsiteX369" fmla="*/ 2741807 w 3683669"/>
                <a:gd name="connsiteY369" fmla="*/ 3186696 h 3683672"/>
                <a:gd name="connsiteX370" fmla="*/ 2755937 w 3683669"/>
                <a:gd name="connsiteY370" fmla="*/ 3178538 h 3683672"/>
                <a:gd name="connsiteX371" fmla="*/ 2762942 w 3683669"/>
                <a:gd name="connsiteY371" fmla="*/ 3183913 h 3683672"/>
                <a:gd name="connsiteX372" fmla="*/ 2763854 w 3683669"/>
                <a:gd name="connsiteY372" fmla="*/ 3190839 h 3683672"/>
                <a:gd name="connsiteX373" fmla="*/ 2821013 w 3683669"/>
                <a:gd name="connsiteY373" fmla="*/ 3198350 h 3683672"/>
                <a:gd name="connsiteX374" fmla="*/ 2779923 w 3683669"/>
                <a:gd name="connsiteY374" fmla="*/ 3123308 h 3683672"/>
                <a:gd name="connsiteX375" fmla="*/ 2705299 w 3683669"/>
                <a:gd name="connsiteY375" fmla="*/ 3059687 h 3683672"/>
                <a:gd name="connsiteX376" fmla="*/ 2703411 w 3683669"/>
                <a:gd name="connsiteY376" fmla="*/ 3058104 h 3683672"/>
                <a:gd name="connsiteX377" fmla="*/ 2706780 w 3683669"/>
                <a:gd name="connsiteY377" fmla="*/ 3039404 h 3683672"/>
                <a:gd name="connsiteX378" fmla="*/ 2725716 w 3683669"/>
                <a:gd name="connsiteY378" fmla="*/ 3040981 h 3683672"/>
                <a:gd name="connsiteX379" fmla="*/ 2726065 w 3683669"/>
                <a:gd name="connsiteY379" fmla="*/ 3041729 h 3683672"/>
                <a:gd name="connsiteX380" fmla="*/ 2726306 w 3683669"/>
                <a:gd name="connsiteY380" fmla="*/ 3041543 h 3683672"/>
                <a:gd name="connsiteX381" fmla="*/ 2801743 w 3683669"/>
                <a:gd name="connsiteY381" fmla="*/ 3093433 h 3683672"/>
                <a:gd name="connsiteX382" fmla="*/ 2803161 w 3683669"/>
                <a:gd name="connsiteY382" fmla="*/ 3092344 h 3683672"/>
                <a:gd name="connsiteX383" fmla="*/ 2772522 w 3683669"/>
                <a:gd name="connsiteY383" fmla="*/ 3006062 h 3683672"/>
                <a:gd name="connsiteX384" fmla="*/ 2772817 w 3683669"/>
                <a:gd name="connsiteY384" fmla="*/ 3005836 h 3683672"/>
                <a:gd name="connsiteX385" fmla="*/ 2772184 w 3683669"/>
                <a:gd name="connsiteY385" fmla="*/ 3005306 h 3683672"/>
                <a:gd name="connsiteX386" fmla="*/ 2775553 w 3683669"/>
                <a:gd name="connsiteY386" fmla="*/ 2986606 h 3683672"/>
                <a:gd name="connsiteX387" fmla="*/ 2794489 w 3683669"/>
                <a:gd name="connsiteY387" fmla="*/ 2988182 h 3683672"/>
                <a:gd name="connsiteX388" fmla="*/ 2796642 w 3683669"/>
                <a:gd name="connsiteY388" fmla="*/ 2992801 h 3683672"/>
                <a:gd name="connsiteX389" fmla="*/ 2796644 w 3683669"/>
                <a:gd name="connsiteY389" fmla="*/ 2992907 h 3683672"/>
                <a:gd name="connsiteX390" fmla="*/ 2837659 w 3683669"/>
                <a:gd name="connsiteY390" fmla="*/ 3078983 h 3683672"/>
                <a:gd name="connsiteX391" fmla="*/ 2899376 w 3683669"/>
                <a:gd name="connsiteY391" fmla="*/ 3137910 h 3683672"/>
                <a:gd name="connsiteX392" fmla="*/ 2906749 w 3683669"/>
                <a:gd name="connsiteY392" fmla="*/ 3081800 h 3683672"/>
                <a:gd name="connsiteX393" fmla="*/ 2899780 w 3683669"/>
                <a:gd name="connsiteY393" fmla="*/ 3078914 h 3683672"/>
                <a:gd name="connsiteX394" fmla="*/ 2896401 w 3683669"/>
                <a:gd name="connsiteY394" fmla="*/ 3070756 h 3683672"/>
                <a:gd name="connsiteX395" fmla="*/ 2907938 w 3683669"/>
                <a:gd name="connsiteY395" fmla="*/ 3059219 h 3683672"/>
                <a:gd name="connsiteX396" fmla="*/ 2909716 w 3683669"/>
                <a:gd name="connsiteY396" fmla="*/ 3059219 h 3683672"/>
                <a:gd name="connsiteX397" fmla="*/ 2909948 w 3683669"/>
                <a:gd name="connsiteY397" fmla="*/ 3057457 h 3683672"/>
                <a:gd name="connsiteX398" fmla="*/ 2922889 w 3683669"/>
                <a:gd name="connsiteY398" fmla="*/ 3047521 h 3683672"/>
                <a:gd name="connsiteX399" fmla="*/ 2930538 w 3683669"/>
                <a:gd name="connsiteY399" fmla="*/ 3051934 h 3683672"/>
                <a:gd name="connsiteX400" fmla="*/ 2932491 w 3683669"/>
                <a:gd name="connsiteY400" fmla="*/ 3059219 h 3683672"/>
                <a:gd name="connsiteX401" fmla="*/ 2989396 w 3683669"/>
                <a:gd name="connsiteY401" fmla="*/ 3059219 h 3683672"/>
                <a:gd name="connsiteX402" fmla="*/ 2938879 w 3683669"/>
                <a:gd name="connsiteY402" fmla="*/ 2990170 h 3683672"/>
                <a:gd name="connsiteX403" fmla="*/ 2856603 w 3683669"/>
                <a:gd name="connsiteY403" fmla="*/ 2936813 h 3683672"/>
                <a:gd name="connsiteX404" fmla="*/ 2854525 w 3683669"/>
                <a:gd name="connsiteY404" fmla="*/ 2935491 h 3683672"/>
                <a:gd name="connsiteX405" fmla="*/ 2855429 w 3683669"/>
                <a:gd name="connsiteY405" fmla="*/ 2916511 h 3683672"/>
                <a:gd name="connsiteX406" fmla="*/ 2874408 w 3683669"/>
                <a:gd name="connsiteY406" fmla="*/ 2915607 h 3683672"/>
                <a:gd name="connsiteX407" fmla="*/ 2874852 w 3683669"/>
                <a:gd name="connsiteY407" fmla="*/ 2916303 h 3683672"/>
                <a:gd name="connsiteX408" fmla="*/ 2875067 w 3683669"/>
                <a:gd name="connsiteY408" fmla="*/ 2916088 h 3683672"/>
                <a:gd name="connsiteX409" fmla="*/ 2956621 w 3683669"/>
                <a:gd name="connsiteY409" fmla="*/ 2957707 h 3683672"/>
                <a:gd name="connsiteX410" fmla="*/ 2957885 w 3683669"/>
                <a:gd name="connsiteY410" fmla="*/ 2956443 h 3683672"/>
                <a:gd name="connsiteX411" fmla="*/ 2916266 w 3683669"/>
                <a:gd name="connsiteY411" fmla="*/ 2874888 h 3683672"/>
                <a:gd name="connsiteX412" fmla="*/ 2916529 w 3683669"/>
                <a:gd name="connsiteY412" fmla="*/ 2874626 h 3683672"/>
                <a:gd name="connsiteX413" fmla="*/ 2915833 w 3683669"/>
                <a:gd name="connsiteY413" fmla="*/ 2874182 h 3683672"/>
                <a:gd name="connsiteX414" fmla="*/ 2916737 w 3683669"/>
                <a:gd name="connsiteY414" fmla="*/ 2855203 h 3683672"/>
                <a:gd name="connsiteX415" fmla="*/ 2935717 w 3683669"/>
                <a:gd name="connsiteY415" fmla="*/ 2854299 h 3683672"/>
                <a:gd name="connsiteX416" fmla="*/ 2938453 w 3683669"/>
                <a:gd name="connsiteY416" fmla="*/ 2858598 h 3683672"/>
                <a:gd name="connsiteX417" fmla="*/ 2938469 w 3683669"/>
                <a:gd name="connsiteY417" fmla="*/ 2858702 h 3683672"/>
                <a:gd name="connsiteX418" fmla="*/ 2990349 w 3683669"/>
                <a:gd name="connsiteY418" fmla="*/ 2938701 h 3683672"/>
                <a:gd name="connsiteX419" fmla="*/ 3059217 w 3683669"/>
                <a:gd name="connsiteY419" fmla="*/ 2989085 h 3683672"/>
                <a:gd name="connsiteX420" fmla="*/ 3059217 w 3683669"/>
                <a:gd name="connsiteY420" fmla="*/ 2931748 h 3683672"/>
                <a:gd name="connsiteX421" fmla="*/ 3052471 w 3683669"/>
                <a:gd name="connsiteY421" fmla="*/ 2929943 h 3683672"/>
                <a:gd name="connsiteX422" fmla="*/ 3048055 w 3683669"/>
                <a:gd name="connsiteY422" fmla="*/ 2922297 h 3683672"/>
                <a:gd name="connsiteX423" fmla="*/ 3057984 w 3683669"/>
                <a:gd name="connsiteY423" fmla="*/ 2909350 h 3683672"/>
                <a:gd name="connsiteX424" fmla="*/ 3059217 w 3683669"/>
                <a:gd name="connsiteY424" fmla="*/ 2909188 h 3683672"/>
                <a:gd name="connsiteX425" fmla="*/ 3059217 w 3683669"/>
                <a:gd name="connsiteY425" fmla="*/ 2907941 h 3683672"/>
                <a:gd name="connsiteX426" fmla="*/ 3070754 w 3683669"/>
                <a:gd name="connsiteY426" fmla="*/ 2896404 h 3683672"/>
                <a:gd name="connsiteX427" fmla="*/ 3078912 w 3683669"/>
                <a:gd name="connsiteY427" fmla="*/ 2899783 h 3683672"/>
                <a:gd name="connsiteX428" fmla="*/ 3081585 w 3683669"/>
                <a:gd name="connsiteY428" fmla="*/ 2906237 h 3683672"/>
                <a:gd name="connsiteX429" fmla="*/ 3138742 w 3683669"/>
                <a:gd name="connsiteY429" fmla="*/ 2898698 h 3683672"/>
                <a:gd name="connsiteX430" fmla="*/ 3079630 w 3683669"/>
                <a:gd name="connsiteY430" fmla="*/ 2836848 h 3683672"/>
                <a:gd name="connsiteX431" fmla="*/ 2991083 w 3683669"/>
                <a:gd name="connsiteY431" fmla="*/ 2794709 h 3683672"/>
                <a:gd name="connsiteX432" fmla="*/ 2988849 w 3683669"/>
                <a:gd name="connsiteY432" fmla="*/ 2793669 h 3683672"/>
                <a:gd name="connsiteX433" fmla="*/ 2987264 w 3683669"/>
                <a:gd name="connsiteY433" fmla="*/ 2774734 h 3683672"/>
                <a:gd name="connsiteX434" fmla="*/ 3005962 w 3683669"/>
                <a:gd name="connsiteY434" fmla="*/ 2771356 h 3683672"/>
                <a:gd name="connsiteX435" fmla="*/ 3006492 w 3683669"/>
                <a:gd name="connsiteY435" fmla="*/ 2771988 h 3683672"/>
                <a:gd name="connsiteX436" fmla="*/ 3006677 w 3683669"/>
                <a:gd name="connsiteY436" fmla="*/ 2771747 h 3683672"/>
                <a:gd name="connsiteX437" fmla="*/ 3092974 w 3683669"/>
                <a:gd name="connsiteY437" fmla="*/ 2802344 h 3683672"/>
                <a:gd name="connsiteX438" fmla="*/ 3094062 w 3683669"/>
                <a:gd name="connsiteY438" fmla="*/ 2800925 h 3683672"/>
                <a:gd name="connsiteX439" fmla="*/ 3042136 w 3683669"/>
                <a:gd name="connsiteY439" fmla="*/ 2725513 h 3683672"/>
                <a:gd name="connsiteX440" fmla="*/ 3042362 w 3683669"/>
                <a:gd name="connsiteY440" fmla="*/ 2725218 h 3683672"/>
                <a:gd name="connsiteX441" fmla="*/ 3041614 w 3683669"/>
                <a:gd name="connsiteY441" fmla="*/ 2724870 h 3683672"/>
                <a:gd name="connsiteX442" fmla="*/ 3040028 w 3683669"/>
                <a:gd name="connsiteY442" fmla="*/ 2705935 h 3683672"/>
                <a:gd name="connsiteX443" fmla="*/ 3058726 w 3683669"/>
                <a:gd name="connsiteY443" fmla="*/ 2702557 h 3683672"/>
                <a:gd name="connsiteX444" fmla="*/ 3062002 w 3683669"/>
                <a:gd name="connsiteY444" fmla="*/ 2706461 h 3683672"/>
                <a:gd name="connsiteX445" fmla="*/ 3062031 w 3683669"/>
                <a:gd name="connsiteY445" fmla="*/ 2706563 h 3683672"/>
                <a:gd name="connsiteX446" fmla="*/ 3123927 w 3683669"/>
                <a:gd name="connsiteY446" fmla="*/ 2779091 h 3683672"/>
                <a:gd name="connsiteX447" fmla="*/ 3198792 w 3683669"/>
                <a:gd name="connsiteY447" fmla="*/ 2820036 h 3683672"/>
                <a:gd name="connsiteX448" fmla="*/ 3191391 w 3683669"/>
                <a:gd name="connsiteY448" fmla="*/ 2763929 h 3683672"/>
                <a:gd name="connsiteX449" fmla="*/ 3183913 w 3683669"/>
                <a:gd name="connsiteY449" fmla="*/ 2762944 h 3683672"/>
                <a:gd name="connsiteX450" fmla="*/ 3178537 w 3683669"/>
                <a:gd name="connsiteY450" fmla="*/ 2755939 h 3683672"/>
                <a:gd name="connsiteX451" fmla="*/ 3186695 w 3683669"/>
                <a:gd name="connsiteY451" fmla="*/ 2741809 h 3683672"/>
                <a:gd name="connsiteX452" fmla="*/ 3188413 w 3683669"/>
                <a:gd name="connsiteY452" fmla="*/ 2741349 h 3683672"/>
                <a:gd name="connsiteX453" fmla="*/ 3188181 w 3683669"/>
                <a:gd name="connsiteY453" fmla="*/ 2739588 h 3683672"/>
                <a:gd name="connsiteX454" fmla="*/ 3198110 w 3683669"/>
                <a:gd name="connsiteY454" fmla="*/ 2726641 h 3683672"/>
                <a:gd name="connsiteX455" fmla="*/ 3206640 w 3683669"/>
                <a:gd name="connsiteY455" fmla="*/ 2728925 h 3683672"/>
                <a:gd name="connsiteX456" fmla="*/ 3210412 w 3683669"/>
                <a:gd name="connsiteY456" fmla="*/ 2735454 h 3683672"/>
                <a:gd name="connsiteX457" fmla="*/ 3265378 w 3683669"/>
                <a:gd name="connsiteY457" fmla="*/ 2720726 h 3683672"/>
                <a:gd name="connsiteX458" fmla="*/ 3198711 w 3683669"/>
                <a:gd name="connsiteY458" fmla="*/ 2667105 h 3683672"/>
                <a:gd name="connsiteX459" fmla="*/ 3105429 w 3683669"/>
                <a:gd name="connsiteY459" fmla="*/ 2636861 h 3683672"/>
                <a:gd name="connsiteX460" fmla="*/ 3103079 w 3683669"/>
                <a:gd name="connsiteY460" fmla="*/ 2636121 h 3683672"/>
                <a:gd name="connsiteX461" fmla="*/ 3099040 w 3683669"/>
                <a:gd name="connsiteY461" fmla="*/ 2617554 h 3683672"/>
                <a:gd name="connsiteX462" fmla="*/ 3117139 w 3683669"/>
                <a:gd name="connsiteY462" fmla="*/ 2611768 h 3683672"/>
                <a:gd name="connsiteX463" fmla="*/ 3117747 w 3683669"/>
                <a:gd name="connsiteY463" fmla="*/ 2612326 h 3683672"/>
                <a:gd name="connsiteX464" fmla="*/ 3117899 w 3683669"/>
                <a:gd name="connsiteY464" fmla="*/ 2612063 h 3683672"/>
                <a:gd name="connsiteX465" fmla="*/ 3207447 w 3683669"/>
                <a:gd name="connsiteY465" fmla="*/ 2631156 h 3683672"/>
                <a:gd name="connsiteX466" fmla="*/ 3208340 w 3683669"/>
                <a:gd name="connsiteY466" fmla="*/ 2629608 h 3683672"/>
                <a:gd name="connsiteX467" fmla="*/ 3147031 w 3683669"/>
                <a:gd name="connsiteY467" fmla="*/ 2561604 h 3683672"/>
                <a:gd name="connsiteX468" fmla="*/ 3147217 w 3683669"/>
                <a:gd name="connsiteY468" fmla="*/ 2561282 h 3683672"/>
                <a:gd name="connsiteX469" fmla="*/ 3146430 w 3683669"/>
                <a:gd name="connsiteY469" fmla="*/ 2561034 h 3683672"/>
                <a:gd name="connsiteX470" fmla="*/ 3142391 w 3683669"/>
                <a:gd name="connsiteY470" fmla="*/ 2542467 h 3683672"/>
                <a:gd name="connsiteX471" fmla="*/ 3160490 w 3683669"/>
                <a:gd name="connsiteY471" fmla="*/ 2536682 h 3683672"/>
                <a:gd name="connsiteX472" fmla="*/ 3164246 w 3683669"/>
                <a:gd name="connsiteY472" fmla="*/ 2540126 h 3683672"/>
                <a:gd name="connsiteX473" fmla="*/ 3164288 w 3683669"/>
                <a:gd name="connsiteY473" fmla="*/ 2540223 h 3683672"/>
                <a:gd name="connsiteX474" fmla="*/ 3235106 w 3683669"/>
                <a:gd name="connsiteY474" fmla="*/ 2604068 h 3683672"/>
                <a:gd name="connsiteX475" fmla="*/ 3314667 w 3683669"/>
                <a:gd name="connsiteY475" fmla="*/ 2634911 h 3683672"/>
                <a:gd name="connsiteX476" fmla="*/ 3299827 w 3683669"/>
                <a:gd name="connsiteY476" fmla="*/ 2579529 h 3683672"/>
                <a:gd name="connsiteX477" fmla="*/ 3292842 w 3683669"/>
                <a:gd name="connsiteY477" fmla="*/ 2579531 h 3683672"/>
                <a:gd name="connsiteX478" fmla="*/ 3286596 w 3683669"/>
                <a:gd name="connsiteY478" fmla="*/ 2573288 h 3683672"/>
                <a:gd name="connsiteX479" fmla="*/ 3292836 w 3683669"/>
                <a:gd name="connsiteY479" fmla="*/ 2558213 h 3683672"/>
                <a:gd name="connsiteX480" fmla="*/ 3293988 w 3683669"/>
                <a:gd name="connsiteY480" fmla="*/ 2557736 h 3683672"/>
                <a:gd name="connsiteX481" fmla="*/ 3293665 w 3683669"/>
                <a:gd name="connsiteY481" fmla="*/ 2556532 h 3683672"/>
                <a:gd name="connsiteX482" fmla="*/ 3301823 w 3683669"/>
                <a:gd name="connsiteY482" fmla="*/ 2542402 h 3683672"/>
                <a:gd name="connsiteX483" fmla="*/ 3310578 w 3683669"/>
                <a:gd name="connsiteY483" fmla="*/ 2543554 h 3683672"/>
                <a:gd name="connsiteX484" fmla="*/ 3314831 w 3683669"/>
                <a:gd name="connsiteY484" fmla="*/ 2549096 h 3683672"/>
                <a:gd name="connsiteX485" fmla="*/ 3368086 w 3683669"/>
                <a:gd name="connsiteY485" fmla="*/ 2527022 h 3683672"/>
                <a:gd name="connsiteX486" fmla="*/ 3294980 w 3683669"/>
                <a:gd name="connsiteY486" fmla="*/ 2482579 h 3683672"/>
                <a:gd name="connsiteX487" fmla="*/ 3198543 w 3683669"/>
                <a:gd name="connsiteY487" fmla="*/ 2464793 h 3683672"/>
                <a:gd name="connsiteX488" fmla="*/ 3196117 w 3683669"/>
                <a:gd name="connsiteY488" fmla="*/ 2464367 h 3683672"/>
                <a:gd name="connsiteX489" fmla="*/ 3189685 w 3683669"/>
                <a:gd name="connsiteY489" fmla="*/ 2446488 h 3683672"/>
                <a:gd name="connsiteX490" fmla="*/ 3206872 w 3683669"/>
                <a:gd name="connsiteY490" fmla="*/ 2438385 h 3683672"/>
                <a:gd name="connsiteX491" fmla="*/ 3207548 w 3683669"/>
                <a:gd name="connsiteY491" fmla="*/ 2438858 h 3683672"/>
                <a:gd name="connsiteX492" fmla="*/ 3207664 w 3683669"/>
                <a:gd name="connsiteY492" fmla="*/ 2438577 h 3683672"/>
                <a:gd name="connsiteX493" fmla="*/ 3298939 w 3683669"/>
                <a:gd name="connsiteY493" fmla="*/ 2445796 h 3683672"/>
                <a:gd name="connsiteX494" fmla="*/ 3299623 w 3683669"/>
                <a:gd name="connsiteY494" fmla="*/ 2444145 h 3683672"/>
                <a:gd name="connsiteX495" fmla="*/ 3229948 w 3683669"/>
                <a:gd name="connsiteY495" fmla="*/ 2384742 h 3683672"/>
                <a:gd name="connsiteX496" fmla="*/ 3230090 w 3683669"/>
                <a:gd name="connsiteY496" fmla="*/ 2384399 h 3683672"/>
                <a:gd name="connsiteX497" fmla="*/ 3229277 w 3683669"/>
                <a:gd name="connsiteY497" fmla="*/ 2384256 h 3683672"/>
                <a:gd name="connsiteX498" fmla="*/ 3222845 w 3683669"/>
                <a:gd name="connsiteY498" fmla="*/ 2366377 h 3683672"/>
                <a:gd name="connsiteX499" fmla="*/ 3240032 w 3683669"/>
                <a:gd name="connsiteY499" fmla="*/ 2358274 h 3683672"/>
                <a:gd name="connsiteX500" fmla="*/ 3244206 w 3683669"/>
                <a:gd name="connsiteY500" fmla="*/ 2361197 h 3683672"/>
                <a:gd name="connsiteX501" fmla="*/ 3244260 w 3683669"/>
                <a:gd name="connsiteY501" fmla="*/ 2361288 h 3683672"/>
                <a:gd name="connsiteX502" fmla="*/ 3322819 w 3683669"/>
                <a:gd name="connsiteY502" fmla="*/ 2415325 h 3683672"/>
                <a:gd name="connsiteX503" fmla="*/ 3405730 w 3683669"/>
                <a:gd name="connsiteY503" fmla="*/ 2435498 h 3683672"/>
                <a:gd name="connsiteX504" fmla="*/ 3384060 w 3683669"/>
                <a:gd name="connsiteY504" fmla="*/ 2383219 h 3683672"/>
                <a:gd name="connsiteX505" fmla="*/ 3376581 w 3683669"/>
                <a:gd name="connsiteY505" fmla="*/ 2384204 h 3683672"/>
                <a:gd name="connsiteX506" fmla="*/ 3369576 w 3683669"/>
                <a:gd name="connsiteY506" fmla="*/ 2378828 h 3683672"/>
                <a:gd name="connsiteX507" fmla="*/ 3373799 w 3683669"/>
                <a:gd name="connsiteY507" fmla="*/ 2363068 h 3683672"/>
                <a:gd name="connsiteX508" fmla="*/ 3375339 w 3683669"/>
                <a:gd name="connsiteY508" fmla="*/ 2362179 h 3683672"/>
                <a:gd name="connsiteX509" fmla="*/ 3374659 w 3683669"/>
                <a:gd name="connsiteY509" fmla="*/ 2360538 h 3683672"/>
                <a:gd name="connsiteX510" fmla="*/ 3380899 w 3683669"/>
                <a:gd name="connsiteY510" fmla="*/ 2345463 h 3683672"/>
                <a:gd name="connsiteX511" fmla="*/ 3389729 w 3683669"/>
                <a:gd name="connsiteY511" fmla="*/ 2345460 h 3683672"/>
                <a:gd name="connsiteX512" fmla="*/ 3395063 w 3683669"/>
                <a:gd name="connsiteY512" fmla="*/ 2350792 h 3683672"/>
                <a:gd name="connsiteX513" fmla="*/ 3444344 w 3683669"/>
                <a:gd name="connsiteY513" fmla="*/ 2322339 h 3683672"/>
                <a:gd name="connsiteX514" fmla="*/ 3366071 w 3683669"/>
                <a:gd name="connsiteY514" fmla="*/ 2287800 h 3683672"/>
                <a:gd name="connsiteX515" fmla="*/ 3268139 w 3683669"/>
                <a:gd name="connsiteY515" fmla="*/ 2282729 h 3683672"/>
                <a:gd name="connsiteX516" fmla="*/ 3265678 w 3683669"/>
                <a:gd name="connsiteY516" fmla="*/ 2282623 h 3683672"/>
                <a:gd name="connsiteX517" fmla="*/ 3256971 w 3683669"/>
                <a:gd name="connsiteY517" fmla="*/ 2265734 h 3683672"/>
                <a:gd name="connsiteX518" fmla="*/ 3272955 w 3683669"/>
                <a:gd name="connsiteY518" fmla="*/ 2255461 h 3683672"/>
                <a:gd name="connsiteX519" fmla="*/ 3273687 w 3683669"/>
                <a:gd name="connsiteY519" fmla="*/ 2255843 h 3683672"/>
                <a:gd name="connsiteX520" fmla="*/ 3273766 w 3683669"/>
                <a:gd name="connsiteY520" fmla="*/ 2255549 h 3683672"/>
                <a:gd name="connsiteX521" fmla="*/ 3365204 w 3683669"/>
                <a:gd name="connsiteY521" fmla="*/ 2250815 h 3683672"/>
                <a:gd name="connsiteX522" fmla="*/ 3365667 w 3683669"/>
                <a:gd name="connsiteY522" fmla="*/ 2249088 h 3683672"/>
                <a:gd name="connsiteX523" fmla="*/ 3288846 w 3683669"/>
                <a:gd name="connsiteY523" fmla="*/ 2199269 h 3683672"/>
                <a:gd name="connsiteX524" fmla="*/ 3288942 w 3683669"/>
                <a:gd name="connsiteY524" fmla="*/ 2198910 h 3683672"/>
                <a:gd name="connsiteX525" fmla="*/ 3288118 w 3683669"/>
                <a:gd name="connsiteY525" fmla="*/ 2198874 h 3683672"/>
                <a:gd name="connsiteX526" fmla="*/ 3279411 w 3683669"/>
                <a:gd name="connsiteY526" fmla="*/ 2181986 h 3683672"/>
                <a:gd name="connsiteX527" fmla="*/ 3295396 w 3683669"/>
                <a:gd name="connsiteY527" fmla="*/ 2171713 h 3683672"/>
                <a:gd name="connsiteX528" fmla="*/ 3299915 w 3683669"/>
                <a:gd name="connsiteY528" fmla="*/ 2174068 h 3683672"/>
                <a:gd name="connsiteX529" fmla="*/ 3299981 w 3683669"/>
                <a:gd name="connsiteY529" fmla="*/ 2174150 h 3683672"/>
                <a:gd name="connsiteX530" fmla="*/ 3384910 w 3683669"/>
                <a:gd name="connsiteY530" fmla="*/ 2217492 h 3683672"/>
                <a:gd name="connsiteX531" fmla="*/ 3469743 w 3683669"/>
                <a:gd name="connsiteY531" fmla="*/ 2226692 h 3683672"/>
                <a:gd name="connsiteX532" fmla="*/ 3440630 w 3683669"/>
                <a:gd name="connsiteY532" fmla="*/ 2176266 h 3683672"/>
                <a:gd name="connsiteX533" fmla="*/ 3426680 w 3683669"/>
                <a:gd name="connsiteY533" fmla="*/ 2174433 h 3683672"/>
                <a:gd name="connsiteX534" fmla="*/ 3428806 w 3683669"/>
                <a:gd name="connsiteY534" fmla="*/ 2158257 h 3683672"/>
                <a:gd name="connsiteX535" fmla="*/ 3429794 w 3683669"/>
                <a:gd name="connsiteY535" fmla="*/ 2157498 h 3683672"/>
                <a:gd name="connsiteX536" fmla="*/ 3429171 w 3683669"/>
                <a:gd name="connsiteY536" fmla="*/ 2156418 h 3683672"/>
                <a:gd name="connsiteX537" fmla="*/ 3433394 w 3683669"/>
                <a:gd name="connsiteY537" fmla="*/ 2140658 h 3683672"/>
                <a:gd name="connsiteX538" fmla="*/ 3442148 w 3683669"/>
                <a:gd name="connsiteY538" fmla="*/ 2139505 h 3683672"/>
                <a:gd name="connsiteX539" fmla="*/ 3447691 w 3683669"/>
                <a:gd name="connsiteY539" fmla="*/ 2143759 h 3683672"/>
                <a:gd name="connsiteX540" fmla="*/ 3493419 w 3683669"/>
                <a:gd name="connsiteY540" fmla="*/ 2108652 h 3683672"/>
                <a:gd name="connsiteX541" fmla="*/ 3411301 w 3683669"/>
                <a:gd name="connsiteY541" fmla="*/ 2084645 h 3683672"/>
                <a:gd name="connsiteX542" fmla="*/ 3313547 w 3683669"/>
                <a:gd name="connsiteY542" fmla="*/ 2092425 h 3683672"/>
                <a:gd name="connsiteX543" fmla="*/ 3311093 w 3683669"/>
                <a:gd name="connsiteY543" fmla="*/ 2092641 h 3683672"/>
                <a:gd name="connsiteX544" fmla="*/ 3300252 w 3683669"/>
                <a:gd name="connsiteY544" fmla="*/ 2077036 h 3683672"/>
                <a:gd name="connsiteX545" fmla="*/ 3314756 w 3683669"/>
                <a:gd name="connsiteY545" fmla="*/ 2064761 h 3683672"/>
                <a:gd name="connsiteX546" fmla="*/ 3315532 w 3683669"/>
                <a:gd name="connsiteY546" fmla="*/ 2065043 h 3683672"/>
                <a:gd name="connsiteX547" fmla="*/ 3315571 w 3683669"/>
                <a:gd name="connsiteY547" fmla="*/ 2064742 h 3683672"/>
                <a:gd name="connsiteX548" fmla="*/ 3405605 w 3683669"/>
                <a:gd name="connsiteY548" fmla="*/ 2048091 h 3683672"/>
                <a:gd name="connsiteX549" fmla="*/ 3405838 w 3683669"/>
                <a:gd name="connsiteY549" fmla="*/ 2046318 h 3683672"/>
                <a:gd name="connsiteX550" fmla="*/ 3323162 w 3683669"/>
                <a:gd name="connsiteY550" fmla="*/ 2006973 h 3683672"/>
                <a:gd name="connsiteX551" fmla="*/ 3323211 w 3683669"/>
                <a:gd name="connsiteY551" fmla="*/ 2006605 h 3683672"/>
                <a:gd name="connsiteX552" fmla="*/ 3322389 w 3683669"/>
                <a:gd name="connsiteY552" fmla="*/ 2006677 h 3683672"/>
                <a:gd name="connsiteX553" fmla="*/ 3311548 w 3683669"/>
                <a:gd name="connsiteY553" fmla="*/ 1991072 h 3683672"/>
                <a:gd name="connsiteX554" fmla="*/ 3326052 w 3683669"/>
                <a:gd name="connsiteY554" fmla="*/ 1978797 h 3683672"/>
                <a:gd name="connsiteX555" fmla="*/ 3330841 w 3683669"/>
                <a:gd name="connsiteY555" fmla="*/ 1980541 h 3683672"/>
                <a:gd name="connsiteX556" fmla="*/ 3330917 w 3683669"/>
                <a:gd name="connsiteY556" fmla="*/ 1980614 h 3683672"/>
                <a:gd name="connsiteX557" fmla="*/ 3420784 w 3683669"/>
                <a:gd name="connsiteY557" fmla="*/ 2012477 h 3683672"/>
                <a:gd name="connsiteX558" fmla="*/ 3506092 w 3683669"/>
                <a:gd name="connsiteY558" fmla="*/ 2010504 h 3683672"/>
                <a:gd name="connsiteX559" fmla="*/ 3471251 w 3683669"/>
                <a:gd name="connsiteY559" fmla="*/ 1965122 h 3683672"/>
                <a:gd name="connsiteX560" fmla="*/ 3456503 w 3683669"/>
                <a:gd name="connsiteY560" fmla="*/ 1965122 h 3683672"/>
                <a:gd name="connsiteX561" fmla="*/ 3456503 w 3683669"/>
                <a:gd name="connsiteY561" fmla="*/ 1948806 h 3683672"/>
                <a:gd name="connsiteX562" fmla="*/ 3457760 w 3683669"/>
                <a:gd name="connsiteY562" fmla="*/ 1947549 h 3683672"/>
                <a:gd name="connsiteX563" fmla="*/ 3456678 w 3683669"/>
                <a:gd name="connsiteY563" fmla="*/ 1946140 h 3683672"/>
                <a:gd name="connsiteX564" fmla="*/ 3458804 w 3683669"/>
                <a:gd name="connsiteY564" fmla="*/ 1929963 h 3683672"/>
                <a:gd name="connsiteX565" fmla="*/ 3473425 w 3683669"/>
                <a:gd name="connsiteY565" fmla="*/ 1931884 h 3683672"/>
                <a:gd name="connsiteX566" fmla="*/ 3514102 w 3683669"/>
                <a:gd name="connsiteY566" fmla="*/ 1891207 h 3683672"/>
                <a:gd name="connsiteX567" fmla="*/ 3429557 w 3683669"/>
                <a:gd name="connsiteY567" fmla="*/ 1878102 h 3683672"/>
                <a:gd name="connsiteX568" fmla="*/ 3333650 w 3683669"/>
                <a:gd name="connsiteY568" fmla="*/ 1898552 h 3683672"/>
                <a:gd name="connsiteX569" fmla="*/ 3331245 w 3683669"/>
                <a:gd name="connsiteY569" fmla="*/ 1899086 h 3683672"/>
                <a:gd name="connsiteX570" fmla="*/ 3318464 w 3683669"/>
                <a:gd name="connsiteY570" fmla="*/ 1885026 h 3683672"/>
                <a:gd name="connsiteX571" fmla="*/ 3331245 w 3683669"/>
                <a:gd name="connsiteY571" fmla="*/ 1870966 h 3683672"/>
                <a:gd name="connsiteX572" fmla="*/ 3332051 w 3683669"/>
                <a:gd name="connsiteY572" fmla="*/ 1871145 h 3683672"/>
                <a:gd name="connsiteX573" fmla="*/ 3332051 w 3683669"/>
                <a:gd name="connsiteY573" fmla="*/ 1870841 h 3683672"/>
                <a:gd name="connsiteX574" fmla="*/ 3419148 w 3683669"/>
                <a:gd name="connsiteY574" fmla="*/ 1842602 h 3683672"/>
                <a:gd name="connsiteX575" fmla="*/ 3419148 w 3683669"/>
                <a:gd name="connsiteY575" fmla="*/ 1840814 h 3683672"/>
                <a:gd name="connsiteX576" fmla="*/ 3332051 w 3683669"/>
                <a:gd name="connsiteY576" fmla="*/ 1812576 h 3683672"/>
                <a:gd name="connsiteX577" fmla="*/ 3332051 w 3683669"/>
                <a:gd name="connsiteY577" fmla="*/ 1812204 h 3683672"/>
                <a:gd name="connsiteX578" fmla="*/ 3331245 w 3683669"/>
                <a:gd name="connsiteY578" fmla="*/ 1812383 h 3683672"/>
                <a:gd name="connsiteX579" fmla="*/ 3318464 w 3683669"/>
                <a:gd name="connsiteY579" fmla="*/ 1798323 h 3683672"/>
                <a:gd name="connsiteX580" fmla="*/ 3331245 w 3683669"/>
                <a:gd name="connsiteY580" fmla="*/ 1784263 h 3683672"/>
                <a:gd name="connsiteX581" fmla="*/ 3336220 w 3683669"/>
                <a:gd name="connsiteY581" fmla="*/ 1785368 h 3683672"/>
                <a:gd name="connsiteX582" fmla="*/ 3336305 w 3683669"/>
                <a:gd name="connsiteY582" fmla="*/ 1785431 h 3683672"/>
                <a:gd name="connsiteX583" fmla="*/ 3429557 w 3683669"/>
                <a:gd name="connsiteY583" fmla="*/ 1805314 h 3683672"/>
                <a:gd name="connsiteX584" fmla="*/ 3513881 w 3683669"/>
                <a:gd name="connsiteY584" fmla="*/ 1792244 h 3683672"/>
                <a:gd name="connsiteX585" fmla="*/ 3465839 w 3683669"/>
                <a:gd name="connsiteY585" fmla="*/ 1744202 h 3683672"/>
                <a:gd name="connsiteX586" fmla="*/ 3460795 w 3683669"/>
                <a:gd name="connsiteY586" fmla="*/ 1750778 h 3683672"/>
                <a:gd name="connsiteX587" fmla="*/ 3444619 w 3683669"/>
                <a:gd name="connsiteY587" fmla="*/ 1752912 h 3683672"/>
                <a:gd name="connsiteX588" fmla="*/ 3442485 w 3683669"/>
                <a:gd name="connsiteY588" fmla="*/ 1736736 h 3683672"/>
                <a:gd name="connsiteX589" fmla="*/ 3492058 w 3683669"/>
                <a:gd name="connsiteY589" fmla="*/ 1672099 h 3683672"/>
                <a:gd name="connsiteX590" fmla="*/ 3406525 w 3683669"/>
                <a:gd name="connsiteY590" fmla="*/ 1670163 h 3683672"/>
                <a:gd name="connsiteX591" fmla="*/ 3314115 w 3683669"/>
                <a:gd name="connsiteY591" fmla="*/ 1702979 h 3683672"/>
                <a:gd name="connsiteX592" fmla="*/ 3311801 w 3683669"/>
                <a:gd name="connsiteY592" fmla="*/ 1703823 h 3683672"/>
                <a:gd name="connsiteX593" fmla="*/ 3297291 w 3683669"/>
                <a:gd name="connsiteY593" fmla="*/ 1691555 h 3683672"/>
                <a:gd name="connsiteX594" fmla="*/ 3308124 w 3683669"/>
                <a:gd name="connsiteY594" fmla="*/ 1675944 h 3683672"/>
                <a:gd name="connsiteX595" fmla="*/ 3308946 w 3683669"/>
                <a:gd name="connsiteY595" fmla="*/ 1676017 h 3683672"/>
                <a:gd name="connsiteX596" fmla="*/ 3308906 w 3683669"/>
                <a:gd name="connsiteY596" fmla="*/ 1675715 h 3683672"/>
                <a:gd name="connsiteX597" fmla="*/ 3391562 w 3683669"/>
                <a:gd name="connsiteY597" fmla="*/ 1636329 h 3683672"/>
                <a:gd name="connsiteX598" fmla="*/ 3391329 w 3683669"/>
                <a:gd name="connsiteY598" fmla="*/ 1634557 h 3683672"/>
                <a:gd name="connsiteX599" fmla="*/ 3301287 w 3683669"/>
                <a:gd name="connsiteY599" fmla="*/ 1617950 h 3683672"/>
                <a:gd name="connsiteX600" fmla="*/ 3301238 w 3683669"/>
                <a:gd name="connsiteY600" fmla="*/ 1617582 h 3683672"/>
                <a:gd name="connsiteX601" fmla="*/ 3300463 w 3683669"/>
                <a:gd name="connsiteY601" fmla="*/ 1617864 h 3683672"/>
                <a:gd name="connsiteX602" fmla="*/ 3285953 w 3683669"/>
                <a:gd name="connsiteY602" fmla="*/ 1605597 h 3683672"/>
                <a:gd name="connsiteX603" fmla="*/ 3296785 w 3683669"/>
                <a:gd name="connsiteY603" fmla="*/ 1589986 h 3683672"/>
                <a:gd name="connsiteX604" fmla="*/ 3301862 w 3683669"/>
                <a:gd name="connsiteY604" fmla="*/ 1590431 h 3683672"/>
                <a:gd name="connsiteX605" fmla="*/ 3301954 w 3683669"/>
                <a:gd name="connsiteY605" fmla="*/ 1590482 h 3683672"/>
                <a:gd name="connsiteX606" fmla="*/ 3397006 w 3683669"/>
                <a:gd name="connsiteY606" fmla="*/ 1598000 h 3683672"/>
                <a:gd name="connsiteX607" fmla="*/ 3478897 w 3683669"/>
                <a:gd name="connsiteY607" fmla="*/ 1574015 h 3683672"/>
                <a:gd name="connsiteX608" fmla="*/ 3433990 w 3683669"/>
                <a:gd name="connsiteY608" fmla="*/ 1539574 h 3683672"/>
                <a:gd name="connsiteX609" fmla="*/ 3428006 w 3683669"/>
                <a:gd name="connsiteY609" fmla="*/ 1544167 h 3683672"/>
                <a:gd name="connsiteX610" fmla="*/ 3419251 w 3683669"/>
                <a:gd name="connsiteY610" fmla="*/ 1543014 h 3683672"/>
                <a:gd name="connsiteX611" fmla="*/ 3415028 w 3683669"/>
                <a:gd name="connsiteY611" fmla="*/ 1527254 h 3683672"/>
                <a:gd name="connsiteX612" fmla="*/ 3415918 w 3683669"/>
                <a:gd name="connsiteY612" fmla="*/ 1525714 h 3683672"/>
                <a:gd name="connsiteX613" fmla="*/ 3414508 w 3683669"/>
                <a:gd name="connsiteY613" fmla="*/ 1524633 h 3683672"/>
                <a:gd name="connsiteX614" fmla="*/ 3412375 w 3683669"/>
                <a:gd name="connsiteY614" fmla="*/ 1508458 h 3683672"/>
                <a:gd name="connsiteX615" fmla="*/ 3426994 w 3683669"/>
                <a:gd name="connsiteY615" fmla="*/ 1506529 h 3683672"/>
                <a:gd name="connsiteX616" fmla="*/ 3455757 w 3683669"/>
                <a:gd name="connsiteY616" fmla="*/ 1456709 h 3683672"/>
                <a:gd name="connsiteX617" fmla="*/ 3370701 w 3683669"/>
                <a:gd name="connsiteY617" fmla="*/ 1465934 h 3683672"/>
                <a:gd name="connsiteX618" fmla="*/ 3283354 w 3683669"/>
                <a:gd name="connsiteY618" fmla="*/ 1510509 h 3683672"/>
                <a:gd name="connsiteX619" fmla="*/ 3281170 w 3683669"/>
                <a:gd name="connsiteY619" fmla="*/ 1511647 h 3683672"/>
                <a:gd name="connsiteX620" fmla="*/ 3265185 w 3683669"/>
                <a:gd name="connsiteY620" fmla="*/ 1501374 h 3683672"/>
                <a:gd name="connsiteX621" fmla="*/ 3273892 w 3683669"/>
                <a:gd name="connsiteY621" fmla="*/ 1484486 h 3683672"/>
                <a:gd name="connsiteX622" fmla="*/ 3274716 w 3683669"/>
                <a:gd name="connsiteY622" fmla="*/ 1484450 h 3683672"/>
                <a:gd name="connsiteX623" fmla="*/ 3274637 w 3683669"/>
                <a:gd name="connsiteY623" fmla="*/ 1484156 h 3683672"/>
                <a:gd name="connsiteX624" fmla="*/ 3351458 w 3683669"/>
                <a:gd name="connsiteY624" fmla="*/ 1434337 h 3683672"/>
                <a:gd name="connsiteX625" fmla="*/ 3350995 w 3683669"/>
                <a:gd name="connsiteY625" fmla="*/ 1432610 h 3683672"/>
                <a:gd name="connsiteX626" fmla="*/ 3259557 w 3683669"/>
                <a:gd name="connsiteY626" fmla="*/ 1427876 h 3683672"/>
                <a:gd name="connsiteX627" fmla="*/ 3259461 w 3683669"/>
                <a:gd name="connsiteY627" fmla="*/ 1427517 h 3683672"/>
                <a:gd name="connsiteX628" fmla="*/ 3258729 w 3683669"/>
                <a:gd name="connsiteY628" fmla="*/ 1427899 h 3683672"/>
                <a:gd name="connsiteX629" fmla="*/ 3242745 w 3683669"/>
                <a:gd name="connsiteY629" fmla="*/ 1417626 h 3683672"/>
                <a:gd name="connsiteX630" fmla="*/ 3251451 w 3683669"/>
                <a:gd name="connsiteY630" fmla="*/ 1400737 h 3683672"/>
                <a:gd name="connsiteX631" fmla="*/ 3256543 w 3683669"/>
                <a:gd name="connsiteY631" fmla="*/ 1400517 h 3683672"/>
                <a:gd name="connsiteX632" fmla="*/ 3256641 w 3683669"/>
                <a:gd name="connsiteY632" fmla="*/ 1400555 h 3683672"/>
                <a:gd name="connsiteX633" fmla="*/ 3351862 w 3683669"/>
                <a:gd name="connsiteY633" fmla="*/ 1395626 h 3683672"/>
                <a:gd name="connsiteX634" fmla="*/ 3429930 w 3683669"/>
                <a:gd name="connsiteY634" fmla="*/ 1361176 h 3683672"/>
                <a:gd name="connsiteX635" fmla="*/ 3380275 w 3683669"/>
                <a:gd name="connsiteY635" fmla="*/ 1332508 h 3683672"/>
                <a:gd name="connsiteX636" fmla="*/ 3375337 w 3683669"/>
                <a:gd name="connsiteY636" fmla="*/ 1337449 h 3683672"/>
                <a:gd name="connsiteX637" fmla="*/ 3366507 w 3683669"/>
                <a:gd name="connsiteY637" fmla="*/ 1337451 h 3683672"/>
                <a:gd name="connsiteX638" fmla="*/ 3360259 w 3683669"/>
                <a:gd name="connsiteY638" fmla="*/ 1322379 h 3683672"/>
                <a:gd name="connsiteX639" fmla="*/ 3360736 w 3683669"/>
                <a:gd name="connsiteY639" fmla="*/ 1321227 h 3683672"/>
                <a:gd name="connsiteX640" fmla="*/ 3359656 w 3683669"/>
                <a:gd name="connsiteY640" fmla="*/ 1320604 h 3683672"/>
                <a:gd name="connsiteX641" fmla="*/ 3355434 w 3683669"/>
                <a:gd name="connsiteY641" fmla="*/ 1304844 h 3683672"/>
                <a:gd name="connsiteX642" fmla="*/ 3362439 w 3683669"/>
                <a:gd name="connsiteY642" fmla="*/ 1299469 h 3683672"/>
                <a:gd name="connsiteX643" fmla="*/ 3369365 w 3683669"/>
                <a:gd name="connsiteY643" fmla="*/ 1300380 h 3683672"/>
                <a:gd name="connsiteX644" fmla="*/ 3391413 w 3683669"/>
                <a:gd name="connsiteY644" fmla="*/ 1247113 h 3683672"/>
                <a:gd name="connsiteX645" fmla="*/ 3308294 w 3683669"/>
                <a:gd name="connsiteY645" fmla="*/ 1267381 h 3683672"/>
                <a:gd name="connsiteX646" fmla="*/ 3227526 w 3683669"/>
                <a:gd name="connsiteY646" fmla="*/ 1322996 h 3683672"/>
                <a:gd name="connsiteX647" fmla="*/ 3225509 w 3683669"/>
                <a:gd name="connsiteY647" fmla="*/ 1324410 h 3683672"/>
                <a:gd name="connsiteX648" fmla="*/ 3208318 w 3683669"/>
                <a:gd name="connsiteY648" fmla="*/ 1316316 h 3683672"/>
                <a:gd name="connsiteX649" fmla="*/ 3214742 w 3683669"/>
                <a:gd name="connsiteY649" fmla="*/ 1298433 h 3683672"/>
                <a:gd name="connsiteX650" fmla="*/ 3215554 w 3683669"/>
                <a:gd name="connsiteY650" fmla="*/ 1298290 h 3683672"/>
                <a:gd name="connsiteX651" fmla="*/ 3215438 w 3683669"/>
                <a:gd name="connsiteY651" fmla="*/ 1298009 h 3683672"/>
                <a:gd name="connsiteX652" fmla="*/ 3285084 w 3683669"/>
                <a:gd name="connsiteY652" fmla="*/ 1238572 h 3683672"/>
                <a:gd name="connsiteX653" fmla="*/ 3284400 w 3683669"/>
                <a:gd name="connsiteY653" fmla="*/ 1236921 h 3683672"/>
                <a:gd name="connsiteX654" fmla="*/ 3193128 w 3683669"/>
                <a:gd name="connsiteY654" fmla="*/ 1244185 h 3683672"/>
                <a:gd name="connsiteX655" fmla="*/ 3192985 w 3683669"/>
                <a:gd name="connsiteY655" fmla="*/ 1243842 h 3683672"/>
                <a:gd name="connsiteX656" fmla="*/ 3192310 w 3683669"/>
                <a:gd name="connsiteY656" fmla="*/ 1244315 h 3683672"/>
                <a:gd name="connsiteX657" fmla="*/ 3175119 w 3683669"/>
                <a:gd name="connsiteY657" fmla="*/ 1236221 h 3683672"/>
                <a:gd name="connsiteX658" fmla="*/ 3181542 w 3683669"/>
                <a:gd name="connsiteY658" fmla="*/ 1218339 h 3683672"/>
                <a:gd name="connsiteX659" fmla="*/ 3186561 w 3683669"/>
                <a:gd name="connsiteY659" fmla="*/ 1217454 h 3683672"/>
                <a:gd name="connsiteX660" fmla="*/ 3186663 w 3683669"/>
                <a:gd name="connsiteY660" fmla="*/ 1217480 h 3683672"/>
                <a:gd name="connsiteX661" fmla="*/ 3280422 w 3683669"/>
                <a:gd name="connsiteY661" fmla="*/ 1200140 h 3683672"/>
                <a:gd name="connsiteX662" fmla="*/ 3353315 w 3683669"/>
                <a:gd name="connsiteY662" fmla="*/ 1155778 h 3683672"/>
                <a:gd name="connsiteX663" fmla="*/ 3301024 w 3683669"/>
                <a:gd name="connsiteY663" fmla="*/ 1134133 h 3683672"/>
                <a:gd name="connsiteX664" fmla="*/ 3296432 w 3683669"/>
                <a:gd name="connsiteY664" fmla="*/ 1140117 h 3683672"/>
                <a:gd name="connsiteX665" fmla="*/ 3287678 w 3683669"/>
                <a:gd name="connsiteY665" fmla="*/ 1141270 h 3683672"/>
                <a:gd name="connsiteX666" fmla="*/ 3279520 w 3683669"/>
                <a:gd name="connsiteY666" fmla="*/ 1127140 h 3683672"/>
                <a:gd name="connsiteX667" fmla="*/ 3279980 w 3683669"/>
                <a:gd name="connsiteY667" fmla="*/ 1125423 h 3683672"/>
                <a:gd name="connsiteX668" fmla="*/ 3278339 w 3683669"/>
                <a:gd name="connsiteY668" fmla="*/ 1124744 h 3683672"/>
                <a:gd name="connsiteX669" fmla="*/ 3272092 w 3683669"/>
                <a:gd name="connsiteY669" fmla="*/ 1109671 h 3683672"/>
                <a:gd name="connsiteX670" fmla="*/ 3278334 w 3683669"/>
                <a:gd name="connsiteY670" fmla="*/ 1103426 h 3683672"/>
                <a:gd name="connsiteX671" fmla="*/ 3285875 w 3683669"/>
                <a:gd name="connsiteY671" fmla="*/ 1103424 h 3683672"/>
                <a:gd name="connsiteX672" fmla="*/ 3300603 w 3683669"/>
                <a:gd name="connsiteY672" fmla="*/ 1048457 h 3683672"/>
                <a:gd name="connsiteX673" fmla="*/ 3220832 w 3683669"/>
                <a:gd name="connsiteY673" fmla="*/ 1079381 h 3683672"/>
                <a:gd name="connsiteX674" fmla="*/ 3147999 w 3683669"/>
                <a:gd name="connsiteY674" fmla="*/ 1145045 h 3683672"/>
                <a:gd name="connsiteX675" fmla="*/ 3146183 w 3683669"/>
                <a:gd name="connsiteY675" fmla="*/ 1146710 h 3683672"/>
                <a:gd name="connsiteX676" fmla="*/ 3136297 w 3683669"/>
                <a:gd name="connsiteY676" fmla="*/ 1147662 h 3683672"/>
                <a:gd name="connsiteX677" fmla="*/ 3128084 w 3683669"/>
                <a:gd name="connsiteY677" fmla="*/ 1140924 h 3683672"/>
                <a:gd name="connsiteX678" fmla="*/ 3132123 w 3683669"/>
                <a:gd name="connsiteY678" fmla="*/ 1122357 h 3683672"/>
                <a:gd name="connsiteX679" fmla="*/ 3132910 w 3683669"/>
                <a:gd name="connsiteY679" fmla="*/ 1122109 h 3683672"/>
                <a:gd name="connsiteX680" fmla="*/ 3132758 w 3683669"/>
                <a:gd name="connsiteY680" fmla="*/ 1121846 h 3683672"/>
                <a:gd name="connsiteX681" fmla="*/ 3194067 w 3683669"/>
                <a:gd name="connsiteY681" fmla="*/ 1053842 h 3683672"/>
                <a:gd name="connsiteX682" fmla="*/ 3193173 w 3683669"/>
                <a:gd name="connsiteY682" fmla="*/ 1052294 h 3683672"/>
                <a:gd name="connsiteX683" fmla="*/ 3103626 w 3683669"/>
                <a:gd name="connsiteY683" fmla="*/ 1071387 h 3683672"/>
                <a:gd name="connsiteX684" fmla="*/ 3103440 w 3683669"/>
                <a:gd name="connsiteY684" fmla="*/ 1071065 h 3683672"/>
                <a:gd name="connsiteX685" fmla="*/ 3102832 w 3683669"/>
                <a:gd name="connsiteY685" fmla="*/ 1071623 h 3683672"/>
                <a:gd name="connsiteX686" fmla="*/ 3084732 w 3683669"/>
                <a:gd name="connsiteY686" fmla="*/ 1065837 h 3683672"/>
                <a:gd name="connsiteX687" fmla="*/ 3088771 w 3683669"/>
                <a:gd name="connsiteY687" fmla="*/ 1047270 h 3683672"/>
                <a:gd name="connsiteX688" fmla="*/ 3093633 w 3683669"/>
                <a:gd name="connsiteY688" fmla="*/ 1045740 h 3683672"/>
                <a:gd name="connsiteX689" fmla="*/ 3093737 w 3683669"/>
                <a:gd name="connsiteY689" fmla="*/ 1045752 h 3683672"/>
                <a:gd name="connsiteX690" fmla="*/ 3184438 w 3683669"/>
                <a:gd name="connsiteY690" fmla="*/ 1016345 h 3683672"/>
                <a:gd name="connsiteX691" fmla="*/ 3250930 w 3683669"/>
                <a:gd name="connsiteY691" fmla="*/ 962864 h 3683672"/>
                <a:gd name="connsiteX692" fmla="*/ 3195548 w 3683669"/>
                <a:gd name="connsiteY692" fmla="*/ 948025 h 3683672"/>
                <a:gd name="connsiteX693" fmla="*/ 3192056 w 3683669"/>
                <a:gd name="connsiteY693" fmla="*/ 954076 h 3683672"/>
                <a:gd name="connsiteX694" fmla="*/ 3183528 w 3683669"/>
                <a:gd name="connsiteY694" fmla="*/ 956363 h 3683672"/>
                <a:gd name="connsiteX695" fmla="*/ 3173592 w 3683669"/>
                <a:gd name="connsiteY695" fmla="*/ 943422 h 3683672"/>
                <a:gd name="connsiteX696" fmla="*/ 3173755 w 3683669"/>
                <a:gd name="connsiteY696" fmla="*/ 942185 h 3683672"/>
                <a:gd name="connsiteX697" fmla="*/ 3172550 w 3683669"/>
                <a:gd name="connsiteY697" fmla="*/ 941862 h 3683672"/>
                <a:gd name="connsiteX698" fmla="*/ 3164392 w 3683669"/>
                <a:gd name="connsiteY698" fmla="*/ 927732 h 3683672"/>
                <a:gd name="connsiteX699" fmla="*/ 3169767 w 3683669"/>
                <a:gd name="connsiteY699" fmla="*/ 920727 h 3683672"/>
                <a:gd name="connsiteX700" fmla="*/ 3176694 w 3683669"/>
                <a:gd name="connsiteY700" fmla="*/ 919815 h 3683672"/>
                <a:gd name="connsiteX701" fmla="*/ 3184205 w 3683669"/>
                <a:gd name="connsiteY701" fmla="*/ 862658 h 3683672"/>
                <a:gd name="connsiteX702" fmla="*/ 3109163 w 3683669"/>
                <a:gd name="connsiteY702" fmla="*/ 903748 h 3683672"/>
                <a:gd name="connsiteX703" fmla="*/ 3045542 w 3683669"/>
                <a:gd name="connsiteY703" fmla="*/ 978372 h 3683672"/>
                <a:gd name="connsiteX704" fmla="*/ 3043959 w 3683669"/>
                <a:gd name="connsiteY704" fmla="*/ 980260 h 3683672"/>
                <a:gd name="connsiteX705" fmla="*/ 3025259 w 3683669"/>
                <a:gd name="connsiteY705" fmla="*/ 976891 h 3683672"/>
                <a:gd name="connsiteX706" fmla="*/ 3026835 w 3683669"/>
                <a:gd name="connsiteY706" fmla="*/ 957955 h 3683672"/>
                <a:gd name="connsiteX707" fmla="*/ 3027584 w 3683669"/>
                <a:gd name="connsiteY707" fmla="*/ 957606 h 3683672"/>
                <a:gd name="connsiteX708" fmla="*/ 3027398 w 3683669"/>
                <a:gd name="connsiteY708" fmla="*/ 957365 h 3683672"/>
                <a:gd name="connsiteX709" fmla="*/ 3079288 w 3683669"/>
                <a:gd name="connsiteY709" fmla="*/ 881928 h 3683672"/>
                <a:gd name="connsiteX710" fmla="*/ 3078199 w 3683669"/>
                <a:gd name="connsiteY710" fmla="*/ 880510 h 3683672"/>
                <a:gd name="connsiteX711" fmla="*/ 2991917 w 3683669"/>
                <a:gd name="connsiteY711" fmla="*/ 911149 h 3683672"/>
                <a:gd name="connsiteX712" fmla="*/ 2991691 w 3683669"/>
                <a:gd name="connsiteY712" fmla="*/ 910854 h 3683672"/>
                <a:gd name="connsiteX713" fmla="*/ 2991161 w 3683669"/>
                <a:gd name="connsiteY713" fmla="*/ 911487 h 3683672"/>
                <a:gd name="connsiteX714" fmla="*/ 2972461 w 3683669"/>
                <a:gd name="connsiteY714" fmla="*/ 908118 h 3683672"/>
                <a:gd name="connsiteX715" fmla="*/ 2974037 w 3683669"/>
                <a:gd name="connsiteY715" fmla="*/ 889182 h 3683672"/>
                <a:gd name="connsiteX716" fmla="*/ 2978656 w 3683669"/>
                <a:gd name="connsiteY716" fmla="*/ 887029 h 3683672"/>
                <a:gd name="connsiteX717" fmla="*/ 2978762 w 3683669"/>
                <a:gd name="connsiteY717" fmla="*/ 887027 h 3683672"/>
                <a:gd name="connsiteX718" fmla="*/ 3064838 w 3683669"/>
                <a:gd name="connsiteY718" fmla="*/ 846012 h 3683672"/>
                <a:gd name="connsiteX719" fmla="*/ 3123765 w 3683669"/>
                <a:gd name="connsiteY719" fmla="*/ 784295 h 3683672"/>
                <a:gd name="connsiteX720" fmla="*/ 3067653 w 3683669"/>
                <a:gd name="connsiteY720" fmla="*/ 776922 h 3683672"/>
                <a:gd name="connsiteX721" fmla="*/ 3064768 w 3683669"/>
                <a:gd name="connsiteY721" fmla="*/ 783890 h 3683672"/>
                <a:gd name="connsiteX722" fmla="*/ 3056610 w 3683669"/>
                <a:gd name="connsiteY722" fmla="*/ 787269 h 3683672"/>
                <a:gd name="connsiteX723" fmla="*/ 3045073 w 3683669"/>
                <a:gd name="connsiteY723" fmla="*/ 775732 h 3683672"/>
                <a:gd name="connsiteX724" fmla="*/ 3045073 w 3683669"/>
                <a:gd name="connsiteY724" fmla="*/ 773955 h 3683672"/>
                <a:gd name="connsiteX725" fmla="*/ 3043312 w 3683669"/>
                <a:gd name="connsiteY725" fmla="*/ 773724 h 3683672"/>
                <a:gd name="connsiteX726" fmla="*/ 3033376 w 3683669"/>
                <a:gd name="connsiteY726" fmla="*/ 760782 h 3683672"/>
                <a:gd name="connsiteX727" fmla="*/ 3037789 w 3683669"/>
                <a:gd name="connsiteY727" fmla="*/ 753134 h 3683672"/>
                <a:gd name="connsiteX728" fmla="*/ 3045073 w 3683669"/>
                <a:gd name="connsiteY728" fmla="*/ 751180 h 3683672"/>
                <a:gd name="connsiteX729" fmla="*/ 3045073 w 3683669"/>
                <a:gd name="connsiteY729" fmla="*/ 694274 h 3683672"/>
                <a:gd name="connsiteX730" fmla="*/ 2976024 w 3683669"/>
                <a:gd name="connsiteY730" fmla="*/ 744790 h 3683672"/>
                <a:gd name="connsiteX731" fmla="*/ 2922667 w 3683669"/>
                <a:gd name="connsiteY731" fmla="*/ 827067 h 3683672"/>
                <a:gd name="connsiteX732" fmla="*/ 2921344 w 3683669"/>
                <a:gd name="connsiteY732" fmla="*/ 829145 h 3683672"/>
                <a:gd name="connsiteX733" fmla="*/ 2912041 w 3683669"/>
                <a:gd name="connsiteY733" fmla="*/ 832624 h 3683672"/>
                <a:gd name="connsiteX734" fmla="*/ 2902364 w 3683669"/>
                <a:gd name="connsiteY734" fmla="*/ 828241 h 3683672"/>
                <a:gd name="connsiteX735" fmla="*/ 2901460 w 3683669"/>
                <a:gd name="connsiteY735" fmla="*/ 809261 h 3683672"/>
                <a:gd name="connsiteX736" fmla="*/ 2902156 w 3683669"/>
                <a:gd name="connsiteY736" fmla="*/ 808818 h 3683672"/>
                <a:gd name="connsiteX737" fmla="*/ 2901941 w 3683669"/>
                <a:gd name="connsiteY737" fmla="*/ 808603 h 3683672"/>
                <a:gd name="connsiteX738" fmla="*/ 2943561 w 3683669"/>
                <a:gd name="connsiteY738" fmla="*/ 727048 h 3683672"/>
                <a:gd name="connsiteX739" fmla="*/ 2942296 w 3683669"/>
                <a:gd name="connsiteY739" fmla="*/ 725784 h 3683672"/>
                <a:gd name="connsiteX740" fmla="*/ 2860742 w 3683669"/>
                <a:gd name="connsiteY740" fmla="*/ 767403 h 3683672"/>
                <a:gd name="connsiteX741" fmla="*/ 2860479 w 3683669"/>
                <a:gd name="connsiteY741" fmla="*/ 767141 h 3683672"/>
                <a:gd name="connsiteX742" fmla="*/ 2860036 w 3683669"/>
                <a:gd name="connsiteY742" fmla="*/ 767837 h 3683672"/>
                <a:gd name="connsiteX743" fmla="*/ 2841056 w 3683669"/>
                <a:gd name="connsiteY743" fmla="*/ 766933 h 3683672"/>
                <a:gd name="connsiteX744" fmla="*/ 2840152 w 3683669"/>
                <a:gd name="connsiteY744" fmla="*/ 747953 h 3683672"/>
                <a:gd name="connsiteX745" fmla="*/ 2844451 w 3683669"/>
                <a:gd name="connsiteY745" fmla="*/ 745217 h 3683672"/>
                <a:gd name="connsiteX746" fmla="*/ 2844556 w 3683669"/>
                <a:gd name="connsiteY746" fmla="*/ 745201 h 3683672"/>
                <a:gd name="connsiteX747" fmla="*/ 2924555 w 3683669"/>
                <a:gd name="connsiteY747" fmla="*/ 693321 h 3683672"/>
                <a:gd name="connsiteX748" fmla="*/ 2974939 w 3683669"/>
                <a:gd name="connsiteY748" fmla="*/ 624453 h 3683672"/>
                <a:gd name="connsiteX749" fmla="*/ 2917606 w 3683669"/>
                <a:gd name="connsiteY749" fmla="*/ 624453 h 3683672"/>
                <a:gd name="connsiteX750" fmla="*/ 2915799 w 3683669"/>
                <a:gd name="connsiteY750" fmla="*/ 631202 h 3683672"/>
                <a:gd name="connsiteX751" fmla="*/ 2908153 w 3683669"/>
                <a:gd name="connsiteY751" fmla="*/ 635618 h 3683672"/>
                <a:gd name="connsiteX752" fmla="*/ 2895207 w 3683669"/>
                <a:gd name="connsiteY752" fmla="*/ 625689 h 3683672"/>
                <a:gd name="connsiteX753" fmla="*/ 2895044 w 3683669"/>
                <a:gd name="connsiteY753" fmla="*/ 624453 h 3683672"/>
                <a:gd name="connsiteX754" fmla="*/ 2893794 w 3683669"/>
                <a:gd name="connsiteY754" fmla="*/ 624453 h 3683672"/>
                <a:gd name="connsiteX755" fmla="*/ 2882257 w 3683669"/>
                <a:gd name="connsiteY755" fmla="*/ 612916 h 3683672"/>
                <a:gd name="connsiteX756" fmla="*/ 2885636 w 3683669"/>
                <a:gd name="connsiteY756" fmla="*/ 604758 h 3683672"/>
                <a:gd name="connsiteX757" fmla="*/ 2892093 w 3683669"/>
                <a:gd name="connsiteY757" fmla="*/ 602084 h 3683672"/>
                <a:gd name="connsiteX758" fmla="*/ 2884554 w 3683669"/>
                <a:gd name="connsiteY758" fmla="*/ 544930 h 3683672"/>
                <a:gd name="connsiteX759" fmla="*/ 2822705 w 3683669"/>
                <a:gd name="connsiteY759" fmla="*/ 604043 h 3683672"/>
                <a:gd name="connsiteX760" fmla="*/ 2780565 w 3683669"/>
                <a:gd name="connsiteY760" fmla="*/ 692590 h 3683672"/>
                <a:gd name="connsiteX761" fmla="*/ 2779526 w 3683669"/>
                <a:gd name="connsiteY761" fmla="*/ 694824 h 3683672"/>
                <a:gd name="connsiteX762" fmla="*/ 2760591 w 3683669"/>
                <a:gd name="connsiteY762" fmla="*/ 696409 h 3683672"/>
                <a:gd name="connsiteX763" fmla="*/ 2757212 w 3683669"/>
                <a:gd name="connsiteY763" fmla="*/ 677711 h 3683672"/>
                <a:gd name="connsiteX764" fmla="*/ 2757845 w 3683669"/>
                <a:gd name="connsiteY764" fmla="*/ 677180 h 3683672"/>
                <a:gd name="connsiteX765" fmla="*/ 2757603 w 3683669"/>
                <a:gd name="connsiteY765" fmla="*/ 676995 h 3683672"/>
                <a:gd name="connsiteX766" fmla="*/ 2788200 w 3683669"/>
                <a:gd name="connsiteY766" fmla="*/ 590698 h 3683672"/>
                <a:gd name="connsiteX767" fmla="*/ 2786782 w 3683669"/>
                <a:gd name="connsiteY767" fmla="*/ 589610 h 3683672"/>
                <a:gd name="connsiteX768" fmla="*/ 2711370 w 3683669"/>
                <a:gd name="connsiteY768" fmla="*/ 641537 h 3683672"/>
                <a:gd name="connsiteX769" fmla="*/ 2711075 w 3683669"/>
                <a:gd name="connsiteY769" fmla="*/ 641311 h 3683672"/>
                <a:gd name="connsiteX770" fmla="*/ 2710727 w 3683669"/>
                <a:gd name="connsiteY770" fmla="*/ 642059 h 3683672"/>
                <a:gd name="connsiteX771" fmla="*/ 2691792 w 3683669"/>
                <a:gd name="connsiteY771" fmla="*/ 643645 h 3683672"/>
                <a:gd name="connsiteX772" fmla="*/ 2688413 w 3683669"/>
                <a:gd name="connsiteY772" fmla="*/ 624946 h 3683672"/>
                <a:gd name="connsiteX773" fmla="*/ 2692318 w 3683669"/>
                <a:gd name="connsiteY773" fmla="*/ 621671 h 3683672"/>
                <a:gd name="connsiteX774" fmla="*/ 2692419 w 3683669"/>
                <a:gd name="connsiteY774" fmla="*/ 621642 h 3683672"/>
                <a:gd name="connsiteX775" fmla="*/ 2764947 w 3683669"/>
                <a:gd name="connsiteY775" fmla="*/ 559746 h 3683672"/>
                <a:gd name="connsiteX776" fmla="*/ 2805893 w 3683669"/>
                <a:gd name="connsiteY776" fmla="*/ 484881 h 3683672"/>
                <a:gd name="connsiteX777" fmla="*/ 2749784 w 3683669"/>
                <a:gd name="connsiteY777" fmla="*/ 492282 h 3683672"/>
                <a:gd name="connsiteX778" fmla="*/ 2748800 w 3683669"/>
                <a:gd name="connsiteY778" fmla="*/ 499759 h 3683672"/>
                <a:gd name="connsiteX779" fmla="*/ 2741794 w 3683669"/>
                <a:gd name="connsiteY779" fmla="*/ 505134 h 3683672"/>
                <a:gd name="connsiteX780" fmla="*/ 2727664 w 3683669"/>
                <a:gd name="connsiteY780" fmla="*/ 496977 h 3683672"/>
                <a:gd name="connsiteX781" fmla="*/ 2727204 w 3683669"/>
                <a:gd name="connsiteY781" fmla="*/ 495260 h 3683672"/>
                <a:gd name="connsiteX782" fmla="*/ 2725445 w 3683669"/>
                <a:gd name="connsiteY782" fmla="*/ 495492 h 3683672"/>
                <a:gd name="connsiteX783" fmla="*/ 2712498 w 3683669"/>
                <a:gd name="connsiteY783" fmla="*/ 485563 h 3683672"/>
                <a:gd name="connsiteX784" fmla="*/ 2714781 w 3683669"/>
                <a:gd name="connsiteY784" fmla="*/ 477033 h 3683672"/>
                <a:gd name="connsiteX785" fmla="*/ 2721310 w 3683669"/>
                <a:gd name="connsiteY785" fmla="*/ 473262 h 3683672"/>
                <a:gd name="connsiteX786" fmla="*/ 2706581 w 3683669"/>
                <a:gd name="connsiteY786" fmla="*/ 418294 h 3683672"/>
                <a:gd name="connsiteX787" fmla="*/ 2652960 w 3683669"/>
                <a:gd name="connsiteY787" fmla="*/ 484960 h 3683672"/>
                <a:gd name="connsiteX788" fmla="*/ 2622716 w 3683669"/>
                <a:gd name="connsiteY788" fmla="*/ 578243 h 3683672"/>
                <a:gd name="connsiteX789" fmla="*/ 2621976 w 3683669"/>
                <a:gd name="connsiteY789" fmla="*/ 580593 h 3683672"/>
                <a:gd name="connsiteX790" fmla="*/ 2613891 w 3683669"/>
                <a:gd name="connsiteY790" fmla="*/ 586361 h 3683672"/>
                <a:gd name="connsiteX791" fmla="*/ 2603409 w 3683669"/>
                <a:gd name="connsiteY791" fmla="*/ 584632 h 3683672"/>
                <a:gd name="connsiteX792" fmla="*/ 2597623 w 3683669"/>
                <a:gd name="connsiteY792" fmla="*/ 566533 h 3683672"/>
                <a:gd name="connsiteX793" fmla="*/ 2598181 w 3683669"/>
                <a:gd name="connsiteY793" fmla="*/ 565925 h 3683672"/>
                <a:gd name="connsiteX794" fmla="*/ 2597918 w 3683669"/>
                <a:gd name="connsiteY794" fmla="*/ 565773 h 3683672"/>
                <a:gd name="connsiteX795" fmla="*/ 2617011 w 3683669"/>
                <a:gd name="connsiteY795" fmla="*/ 476225 h 3683672"/>
                <a:gd name="connsiteX796" fmla="*/ 2615463 w 3683669"/>
                <a:gd name="connsiteY796" fmla="*/ 475331 h 3683672"/>
                <a:gd name="connsiteX797" fmla="*/ 2547459 w 3683669"/>
                <a:gd name="connsiteY797" fmla="*/ 536640 h 3683672"/>
                <a:gd name="connsiteX798" fmla="*/ 2547137 w 3683669"/>
                <a:gd name="connsiteY798" fmla="*/ 536454 h 3683672"/>
                <a:gd name="connsiteX799" fmla="*/ 2546889 w 3683669"/>
                <a:gd name="connsiteY799" fmla="*/ 537242 h 3683672"/>
                <a:gd name="connsiteX800" fmla="*/ 2528322 w 3683669"/>
                <a:gd name="connsiteY800" fmla="*/ 541281 h 3683672"/>
                <a:gd name="connsiteX801" fmla="*/ 2522537 w 3683669"/>
                <a:gd name="connsiteY801" fmla="*/ 523182 h 3683672"/>
                <a:gd name="connsiteX802" fmla="*/ 2525981 w 3683669"/>
                <a:gd name="connsiteY802" fmla="*/ 519426 h 3683672"/>
                <a:gd name="connsiteX803" fmla="*/ 2526078 w 3683669"/>
                <a:gd name="connsiteY803" fmla="*/ 519384 h 3683672"/>
                <a:gd name="connsiteX804" fmla="*/ 2589923 w 3683669"/>
                <a:gd name="connsiteY804" fmla="*/ 448566 h 3683672"/>
                <a:gd name="connsiteX805" fmla="*/ 2620766 w 3683669"/>
                <a:gd name="connsiteY805" fmla="*/ 369005 h 3683672"/>
                <a:gd name="connsiteX806" fmla="*/ 2565384 w 3683669"/>
                <a:gd name="connsiteY806" fmla="*/ 383844 h 3683672"/>
                <a:gd name="connsiteX807" fmla="*/ 2565386 w 3683669"/>
                <a:gd name="connsiteY807" fmla="*/ 390830 h 3683672"/>
                <a:gd name="connsiteX808" fmla="*/ 2559144 w 3683669"/>
                <a:gd name="connsiteY808" fmla="*/ 397075 h 3683672"/>
                <a:gd name="connsiteX809" fmla="*/ 2544068 w 3683669"/>
                <a:gd name="connsiteY809" fmla="*/ 390835 h 3683672"/>
                <a:gd name="connsiteX810" fmla="*/ 2543591 w 3683669"/>
                <a:gd name="connsiteY810" fmla="*/ 389684 h 3683672"/>
                <a:gd name="connsiteX811" fmla="*/ 2542387 w 3683669"/>
                <a:gd name="connsiteY811" fmla="*/ 390006 h 3683672"/>
                <a:gd name="connsiteX812" fmla="*/ 2528257 w 3683669"/>
                <a:gd name="connsiteY812" fmla="*/ 381849 h 3683672"/>
                <a:gd name="connsiteX813" fmla="*/ 2529409 w 3683669"/>
                <a:gd name="connsiteY813" fmla="*/ 373094 h 3683672"/>
                <a:gd name="connsiteX814" fmla="*/ 2534951 w 3683669"/>
                <a:gd name="connsiteY814" fmla="*/ 368841 h 3683672"/>
                <a:gd name="connsiteX815" fmla="*/ 2512877 w 3683669"/>
                <a:gd name="connsiteY815" fmla="*/ 315586 h 3683672"/>
                <a:gd name="connsiteX816" fmla="*/ 2468434 w 3683669"/>
                <a:gd name="connsiteY816" fmla="*/ 388691 h 3683672"/>
                <a:gd name="connsiteX817" fmla="*/ 2450648 w 3683669"/>
                <a:gd name="connsiteY817" fmla="*/ 485128 h 3683672"/>
                <a:gd name="connsiteX818" fmla="*/ 2450222 w 3683669"/>
                <a:gd name="connsiteY818" fmla="*/ 487555 h 3683672"/>
                <a:gd name="connsiteX819" fmla="*/ 2432343 w 3683669"/>
                <a:gd name="connsiteY819" fmla="*/ 493987 h 3683672"/>
                <a:gd name="connsiteX820" fmla="*/ 2424240 w 3683669"/>
                <a:gd name="connsiteY820" fmla="*/ 476800 h 3683672"/>
                <a:gd name="connsiteX821" fmla="*/ 2424713 w 3683669"/>
                <a:gd name="connsiteY821" fmla="*/ 476124 h 3683672"/>
                <a:gd name="connsiteX822" fmla="*/ 2424432 w 3683669"/>
                <a:gd name="connsiteY822" fmla="*/ 476008 h 3683672"/>
                <a:gd name="connsiteX823" fmla="*/ 2431651 w 3683669"/>
                <a:gd name="connsiteY823" fmla="*/ 384732 h 3683672"/>
                <a:gd name="connsiteX824" fmla="*/ 2429999 w 3683669"/>
                <a:gd name="connsiteY824" fmla="*/ 384049 h 3683672"/>
                <a:gd name="connsiteX825" fmla="*/ 2370597 w 3683669"/>
                <a:gd name="connsiteY825" fmla="*/ 453724 h 3683672"/>
                <a:gd name="connsiteX826" fmla="*/ 2370253 w 3683669"/>
                <a:gd name="connsiteY826" fmla="*/ 453582 h 3683672"/>
                <a:gd name="connsiteX827" fmla="*/ 2370111 w 3683669"/>
                <a:gd name="connsiteY827" fmla="*/ 454395 h 3683672"/>
                <a:gd name="connsiteX828" fmla="*/ 2352232 w 3683669"/>
                <a:gd name="connsiteY828" fmla="*/ 460827 h 3683672"/>
                <a:gd name="connsiteX829" fmla="*/ 2344129 w 3683669"/>
                <a:gd name="connsiteY829" fmla="*/ 443640 h 3683672"/>
                <a:gd name="connsiteX830" fmla="*/ 2347052 w 3683669"/>
                <a:gd name="connsiteY830" fmla="*/ 439466 h 3683672"/>
                <a:gd name="connsiteX831" fmla="*/ 2347143 w 3683669"/>
                <a:gd name="connsiteY831" fmla="*/ 439412 h 3683672"/>
                <a:gd name="connsiteX832" fmla="*/ 2401179 w 3683669"/>
                <a:gd name="connsiteY832" fmla="*/ 360853 h 3683672"/>
                <a:gd name="connsiteX833" fmla="*/ 2421353 w 3683669"/>
                <a:gd name="connsiteY833" fmla="*/ 277941 h 3683672"/>
                <a:gd name="connsiteX834" fmla="*/ 2369073 w 3683669"/>
                <a:gd name="connsiteY834" fmla="*/ 299612 h 3683672"/>
                <a:gd name="connsiteX835" fmla="*/ 2370057 w 3683669"/>
                <a:gd name="connsiteY835" fmla="*/ 307089 h 3683672"/>
                <a:gd name="connsiteX836" fmla="*/ 2364682 w 3683669"/>
                <a:gd name="connsiteY836" fmla="*/ 314094 h 3683672"/>
                <a:gd name="connsiteX837" fmla="*/ 2348922 w 3683669"/>
                <a:gd name="connsiteY837" fmla="*/ 309871 h 3683672"/>
                <a:gd name="connsiteX838" fmla="*/ 2348034 w 3683669"/>
                <a:gd name="connsiteY838" fmla="*/ 308333 h 3683672"/>
                <a:gd name="connsiteX839" fmla="*/ 2346393 w 3683669"/>
                <a:gd name="connsiteY839" fmla="*/ 309013 h 3683672"/>
                <a:gd name="connsiteX840" fmla="*/ 2331317 w 3683669"/>
                <a:gd name="connsiteY840" fmla="*/ 302772 h 3683672"/>
                <a:gd name="connsiteX841" fmla="*/ 2331315 w 3683669"/>
                <a:gd name="connsiteY841" fmla="*/ 293942 h 3683672"/>
                <a:gd name="connsiteX842" fmla="*/ 2336646 w 3683669"/>
                <a:gd name="connsiteY842" fmla="*/ 288609 h 3683672"/>
                <a:gd name="connsiteX843" fmla="*/ 2308193 w 3683669"/>
                <a:gd name="connsiteY843" fmla="*/ 239327 h 3683672"/>
                <a:gd name="connsiteX844" fmla="*/ 2273653 w 3683669"/>
                <a:gd name="connsiteY844" fmla="*/ 317600 h 3683672"/>
                <a:gd name="connsiteX845" fmla="*/ 2268583 w 3683669"/>
                <a:gd name="connsiteY845" fmla="*/ 415531 h 3683672"/>
                <a:gd name="connsiteX846" fmla="*/ 2268476 w 3683669"/>
                <a:gd name="connsiteY846" fmla="*/ 417993 h 3683672"/>
                <a:gd name="connsiteX847" fmla="*/ 2251587 w 3683669"/>
                <a:gd name="connsiteY847" fmla="*/ 426700 h 3683672"/>
                <a:gd name="connsiteX848" fmla="*/ 2241315 w 3683669"/>
                <a:gd name="connsiteY848" fmla="*/ 410715 h 3683672"/>
                <a:gd name="connsiteX849" fmla="*/ 2241696 w 3683669"/>
                <a:gd name="connsiteY849" fmla="*/ 409983 h 3683672"/>
                <a:gd name="connsiteX850" fmla="*/ 2241402 w 3683669"/>
                <a:gd name="connsiteY850" fmla="*/ 409904 h 3683672"/>
                <a:gd name="connsiteX851" fmla="*/ 2236668 w 3683669"/>
                <a:gd name="connsiteY851" fmla="*/ 318466 h 3683672"/>
                <a:gd name="connsiteX852" fmla="*/ 2234941 w 3683669"/>
                <a:gd name="connsiteY852" fmla="*/ 318004 h 3683672"/>
                <a:gd name="connsiteX853" fmla="*/ 2185123 w 3683669"/>
                <a:gd name="connsiteY853" fmla="*/ 394824 h 3683672"/>
                <a:gd name="connsiteX854" fmla="*/ 2184764 w 3683669"/>
                <a:gd name="connsiteY854" fmla="*/ 394728 h 3683672"/>
                <a:gd name="connsiteX855" fmla="*/ 2184728 w 3683669"/>
                <a:gd name="connsiteY855" fmla="*/ 395552 h 3683672"/>
                <a:gd name="connsiteX856" fmla="*/ 2167839 w 3683669"/>
                <a:gd name="connsiteY856" fmla="*/ 404259 h 3683672"/>
                <a:gd name="connsiteX857" fmla="*/ 2157566 w 3683669"/>
                <a:gd name="connsiteY857" fmla="*/ 388275 h 3683672"/>
                <a:gd name="connsiteX858" fmla="*/ 2159921 w 3683669"/>
                <a:gd name="connsiteY858" fmla="*/ 383755 h 3683672"/>
                <a:gd name="connsiteX859" fmla="*/ 2160004 w 3683669"/>
                <a:gd name="connsiteY859" fmla="*/ 383690 h 3683672"/>
                <a:gd name="connsiteX860" fmla="*/ 2203345 w 3683669"/>
                <a:gd name="connsiteY860" fmla="*/ 298760 h 3683672"/>
                <a:gd name="connsiteX861" fmla="*/ 2212545 w 3683669"/>
                <a:gd name="connsiteY861" fmla="*/ 213927 h 3683672"/>
                <a:gd name="connsiteX862" fmla="*/ 2162121 w 3683669"/>
                <a:gd name="connsiteY862" fmla="*/ 243040 h 3683672"/>
                <a:gd name="connsiteX863" fmla="*/ 2160288 w 3683669"/>
                <a:gd name="connsiteY863" fmla="*/ 256991 h 3683672"/>
                <a:gd name="connsiteX864" fmla="*/ 2144111 w 3683669"/>
                <a:gd name="connsiteY864" fmla="*/ 254865 h 3683672"/>
                <a:gd name="connsiteX865" fmla="*/ 2143352 w 3683669"/>
                <a:gd name="connsiteY865" fmla="*/ 253876 h 3683672"/>
                <a:gd name="connsiteX866" fmla="*/ 2142272 w 3683669"/>
                <a:gd name="connsiteY866" fmla="*/ 254500 h 3683672"/>
                <a:gd name="connsiteX867" fmla="*/ 2126511 w 3683669"/>
                <a:gd name="connsiteY867" fmla="*/ 250277 h 3683672"/>
                <a:gd name="connsiteX868" fmla="*/ 2125359 w 3683669"/>
                <a:gd name="connsiteY868" fmla="*/ 241522 h 3683672"/>
                <a:gd name="connsiteX869" fmla="*/ 2129612 w 3683669"/>
                <a:gd name="connsiteY869" fmla="*/ 235980 h 3683672"/>
                <a:gd name="connsiteX870" fmla="*/ 2094507 w 3683669"/>
                <a:gd name="connsiteY870" fmla="*/ 190253 h 3683672"/>
                <a:gd name="connsiteX871" fmla="*/ 2070499 w 3683669"/>
                <a:gd name="connsiteY871" fmla="*/ 272370 h 3683672"/>
                <a:gd name="connsiteX872" fmla="*/ 2078280 w 3683669"/>
                <a:gd name="connsiteY872" fmla="*/ 370124 h 3683672"/>
                <a:gd name="connsiteX873" fmla="*/ 2078496 w 3683669"/>
                <a:gd name="connsiteY873" fmla="*/ 372578 h 3683672"/>
                <a:gd name="connsiteX874" fmla="*/ 2062890 w 3683669"/>
                <a:gd name="connsiteY874" fmla="*/ 383419 h 3683672"/>
                <a:gd name="connsiteX875" fmla="*/ 2050615 w 3683669"/>
                <a:gd name="connsiteY875" fmla="*/ 368915 h 3683672"/>
                <a:gd name="connsiteX876" fmla="*/ 2050897 w 3683669"/>
                <a:gd name="connsiteY876" fmla="*/ 368139 h 3683672"/>
                <a:gd name="connsiteX877" fmla="*/ 2050596 w 3683669"/>
                <a:gd name="connsiteY877" fmla="*/ 368100 h 3683672"/>
                <a:gd name="connsiteX878" fmla="*/ 2033945 w 3683669"/>
                <a:gd name="connsiteY878" fmla="*/ 278066 h 3683672"/>
                <a:gd name="connsiteX879" fmla="*/ 2032173 w 3683669"/>
                <a:gd name="connsiteY879" fmla="*/ 277833 h 3683672"/>
                <a:gd name="connsiteX880" fmla="*/ 1992828 w 3683669"/>
                <a:gd name="connsiteY880" fmla="*/ 360509 h 3683672"/>
                <a:gd name="connsiteX881" fmla="*/ 1992459 w 3683669"/>
                <a:gd name="connsiteY881" fmla="*/ 360460 h 3683672"/>
                <a:gd name="connsiteX882" fmla="*/ 1992532 w 3683669"/>
                <a:gd name="connsiteY882" fmla="*/ 361282 h 3683672"/>
                <a:gd name="connsiteX883" fmla="*/ 1976927 w 3683669"/>
                <a:gd name="connsiteY883" fmla="*/ 372123 h 3683672"/>
                <a:gd name="connsiteX884" fmla="*/ 1964652 w 3683669"/>
                <a:gd name="connsiteY884" fmla="*/ 357619 h 3683672"/>
                <a:gd name="connsiteX885" fmla="*/ 1966395 w 3683669"/>
                <a:gd name="connsiteY885" fmla="*/ 352830 h 3683672"/>
                <a:gd name="connsiteX886" fmla="*/ 1966469 w 3683669"/>
                <a:gd name="connsiteY886" fmla="*/ 352755 h 3683672"/>
                <a:gd name="connsiteX887" fmla="*/ 1998331 w 3683669"/>
                <a:gd name="connsiteY887" fmla="*/ 262887 h 3683672"/>
                <a:gd name="connsiteX888" fmla="*/ 1996359 w 3683669"/>
                <a:gd name="connsiteY888" fmla="*/ 177579 h 3683672"/>
                <a:gd name="connsiteX889" fmla="*/ 1950976 w 3683669"/>
                <a:gd name="connsiteY889" fmla="*/ 212420 h 3683672"/>
                <a:gd name="connsiteX890" fmla="*/ 1950976 w 3683669"/>
                <a:gd name="connsiteY890" fmla="*/ 227167 h 3683672"/>
                <a:gd name="connsiteX891" fmla="*/ 1934660 w 3683669"/>
                <a:gd name="connsiteY891" fmla="*/ 227167 h 3683672"/>
                <a:gd name="connsiteX892" fmla="*/ 1933404 w 3683669"/>
                <a:gd name="connsiteY892" fmla="*/ 225911 h 3683672"/>
                <a:gd name="connsiteX893" fmla="*/ 1931994 w 3683669"/>
                <a:gd name="connsiteY893" fmla="*/ 226993 h 3683672"/>
                <a:gd name="connsiteX894" fmla="*/ 1915818 w 3683669"/>
                <a:gd name="connsiteY894" fmla="*/ 224867 h 3683672"/>
                <a:gd name="connsiteX895" fmla="*/ 1917739 w 3683669"/>
                <a:gd name="connsiteY895" fmla="*/ 210246 h 3683672"/>
                <a:gd name="connsiteX896" fmla="*/ 1877059 w 3683669"/>
                <a:gd name="connsiteY896" fmla="*/ 169567 h 3683672"/>
                <a:gd name="connsiteX897" fmla="*/ 1863956 w 3683669"/>
                <a:gd name="connsiteY897" fmla="*/ 254113 h 3683672"/>
                <a:gd name="connsiteX898" fmla="*/ 1884404 w 3683669"/>
                <a:gd name="connsiteY898" fmla="*/ 350020 h 3683672"/>
                <a:gd name="connsiteX899" fmla="*/ 1884938 w 3683669"/>
                <a:gd name="connsiteY899" fmla="*/ 352425 h 3683672"/>
                <a:gd name="connsiteX900" fmla="*/ 1870878 w 3683669"/>
                <a:gd name="connsiteY900" fmla="*/ 365206 h 3683672"/>
                <a:gd name="connsiteX901" fmla="*/ 1856819 w 3683669"/>
                <a:gd name="connsiteY901" fmla="*/ 352425 h 3683672"/>
                <a:gd name="connsiteX902" fmla="*/ 1856998 w 3683669"/>
                <a:gd name="connsiteY902" fmla="*/ 351619 h 3683672"/>
                <a:gd name="connsiteX903" fmla="*/ 1856694 w 3683669"/>
                <a:gd name="connsiteY903" fmla="*/ 351619 h 3683672"/>
                <a:gd name="connsiteX904" fmla="*/ 1828458 w 3683669"/>
                <a:gd name="connsiteY904" fmla="*/ 264522 h 3683672"/>
                <a:gd name="connsiteX905" fmla="*/ 1826670 w 3683669"/>
                <a:gd name="connsiteY905" fmla="*/ 264522 h 3683672"/>
                <a:gd name="connsiteX906" fmla="*/ 1798431 w 3683669"/>
                <a:gd name="connsiteY906" fmla="*/ 351619 h 3683672"/>
                <a:gd name="connsiteX907" fmla="*/ 1798060 w 3683669"/>
                <a:gd name="connsiteY907" fmla="*/ 351619 h 3683672"/>
                <a:gd name="connsiteX908" fmla="*/ 1798239 w 3683669"/>
                <a:gd name="connsiteY908" fmla="*/ 352425 h 3683672"/>
                <a:gd name="connsiteX909" fmla="*/ 1784179 w 3683669"/>
                <a:gd name="connsiteY909" fmla="*/ 365206 h 3683672"/>
                <a:gd name="connsiteX910" fmla="*/ 1770119 w 3683669"/>
                <a:gd name="connsiteY910" fmla="*/ 352425 h 3683672"/>
                <a:gd name="connsiteX911" fmla="*/ 1771224 w 3683669"/>
                <a:gd name="connsiteY911" fmla="*/ 347450 h 3683672"/>
                <a:gd name="connsiteX912" fmla="*/ 1771287 w 3683669"/>
                <a:gd name="connsiteY912" fmla="*/ 347365 h 3683672"/>
                <a:gd name="connsiteX913" fmla="*/ 1791170 w 3683669"/>
                <a:gd name="connsiteY913" fmla="*/ 254113 h 3683672"/>
                <a:gd name="connsiteX914" fmla="*/ 1778100 w 3683669"/>
                <a:gd name="connsiteY914" fmla="*/ 169789 h 3683672"/>
                <a:gd name="connsiteX915" fmla="*/ 1744200 w 3683669"/>
                <a:gd name="connsiteY915" fmla="*/ 203689 h 3683672"/>
                <a:gd name="connsiteX916" fmla="*/ 1750779 w 3683669"/>
                <a:gd name="connsiteY916" fmla="*/ 208734 h 3683672"/>
                <a:gd name="connsiteX917" fmla="*/ 1752913 w 3683669"/>
                <a:gd name="connsiteY917" fmla="*/ 224910 h 3683672"/>
                <a:gd name="connsiteX918" fmla="*/ 1736737 w 3683669"/>
                <a:gd name="connsiteY918" fmla="*/ 227044 h 3683672"/>
                <a:gd name="connsiteX919" fmla="*/ 1727743 w 3683669"/>
                <a:gd name="connsiteY919" fmla="*/ 220146 h 3683672"/>
                <a:gd name="connsiteX920" fmla="*/ 1720722 w 3683669"/>
                <a:gd name="connsiteY920" fmla="*/ 227167 h 3683672"/>
                <a:gd name="connsiteX921" fmla="*/ 1704406 w 3683669"/>
                <a:gd name="connsiteY921" fmla="*/ 227167 h 3683672"/>
                <a:gd name="connsiteX922" fmla="*/ 1704406 w 3683669"/>
                <a:gd name="connsiteY922" fmla="*/ 210851 h 3683672"/>
                <a:gd name="connsiteX923" fmla="*/ 1709275 w 3683669"/>
                <a:gd name="connsiteY923" fmla="*/ 205982 h 3683672"/>
                <a:gd name="connsiteX924" fmla="*/ 1672100 w 3683669"/>
                <a:gd name="connsiteY924" fmla="*/ 177471 h 3683672"/>
                <a:gd name="connsiteX925" fmla="*/ 1670164 w 3683669"/>
                <a:gd name="connsiteY925" fmla="*/ 263004 h 3683672"/>
                <a:gd name="connsiteX926" fmla="*/ 1702980 w 3683669"/>
                <a:gd name="connsiteY926" fmla="*/ 355414 h 3683672"/>
                <a:gd name="connsiteX927" fmla="*/ 1703824 w 3683669"/>
                <a:gd name="connsiteY927" fmla="*/ 357728 h 3683672"/>
                <a:gd name="connsiteX928" fmla="*/ 1691556 w 3683669"/>
                <a:gd name="connsiteY928" fmla="*/ 372238 h 3683672"/>
                <a:gd name="connsiteX929" fmla="*/ 1675945 w 3683669"/>
                <a:gd name="connsiteY929" fmla="*/ 361405 h 3683672"/>
                <a:gd name="connsiteX930" fmla="*/ 1676017 w 3683669"/>
                <a:gd name="connsiteY930" fmla="*/ 360583 h 3683672"/>
                <a:gd name="connsiteX931" fmla="*/ 1675716 w 3683669"/>
                <a:gd name="connsiteY931" fmla="*/ 360623 h 3683672"/>
                <a:gd name="connsiteX932" fmla="*/ 1636330 w 3683669"/>
                <a:gd name="connsiteY932" fmla="*/ 277967 h 3683672"/>
                <a:gd name="connsiteX933" fmla="*/ 1634558 w 3683669"/>
                <a:gd name="connsiteY933" fmla="*/ 278200 h 3683672"/>
                <a:gd name="connsiteX934" fmla="*/ 1617951 w 3683669"/>
                <a:gd name="connsiteY934" fmla="*/ 368242 h 3683672"/>
                <a:gd name="connsiteX935" fmla="*/ 1617583 w 3683669"/>
                <a:gd name="connsiteY935" fmla="*/ 368291 h 3683672"/>
                <a:gd name="connsiteX936" fmla="*/ 1617865 w 3683669"/>
                <a:gd name="connsiteY936" fmla="*/ 369066 h 3683672"/>
                <a:gd name="connsiteX937" fmla="*/ 1605598 w 3683669"/>
                <a:gd name="connsiteY937" fmla="*/ 383576 h 3683672"/>
                <a:gd name="connsiteX938" fmla="*/ 1589987 w 3683669"/>
                <a:gd name="connsiteY938" fmla="*/ 372744 h 3683672"/>
                <a:gd name="connsiteX939" fmla="*/ 1590432 w 3683669"/>
                <a:gd name="connsiteY939" fmla="*/ 367667 h 3683672"/>
                <a:gd name="connsiteX940" fmla="*/ 1590483 w 3683669"/>
                <a:gd name="connsiteY940" fmla="*/ 367575 h 3683672"/>
                <a:gd name="connsiteX941" fmla="*/ 1598001 w 3683669"/>
                <a:gd name="connsiteY941" fmla="*/ 272523 h 3683672"/>
                <a:gd name="connsiteX942" fmla="*/ 1574016 w 3683669"/>
                <a:gd name="connsiteY942" fmla="*/ 190632 h 3683672"/>
                <a:gd name="connsiteX943" fmla="*/ 1539576 w 3683669"/>
                <a:gd name="connsiteY943" fmla="*/ 235538 h 3683672"/>
                <a:gd name="connsiteX944" fmla="*/ 1544167 w 3683669"/>
                <a:gd name="connsiteY944" fmla="*/ 241522 h 3683672"/>
                <a:gd name="connsiteX945" fmla="*/ 1543015 w 3683669"/>
                <a:gd name="connsiteY945" fmla="*/ 250277 h 3683672"/>
                <a:gd name="connsiteX946" fmla="*/ 1527255 w 3683669"/>
                <a:gd name="connsiteY946" fmla="*/ 254499 h 3683672"/>
                <a:gd name="connsiteX947" fmla="*/ 1525716 w 3683669"/>
                <a:gd name="connsiteY947" fmla="*/ 253610 h 3683672"/>
                <a:gd name="connsiteX948" fmla="*/ 1524634 w 3683669"/>
                <a:gd name="connsiteY948" fmla="*/ 255021 h 3683672"/>
                <a:gd name="connsiteX949" fmla="*/ 1508458 w 3683669"/>
                <a:gd name="connsiteY949" fmla="*/ 257154 h 3683672"/>
                <a:gd name="connsiteX950" fmla="*/ 1506530 w 3683669"/>
                <a:gd name="connsiteY950" fmla="*/ 242534 h 3683672"/>
                <a:gd name="connsiteX951" fmla="*/ 1456710 w 3683669"/>
                <a:gd name="connsiteY951" fmla="*/ 213771 h 3683672"/>
                <a:gd name="connsiteX952" fmla="*/ 1465934 w 3683669"/>
                <a:gd name="connsiteY952" fmla="*/ 298827 h 3683672"/>
                <a:gd name="connsiteX953" fmla="*/ 1510509 w 3683669"/>
                <a:gd name="connsiteY953" fmla="*/ 386173 h 3683672"/>
                <a:gd name="connsiteX954" fmla="*/ 1511648 w 3683669"/>
                <a:gd name="connsiteY954" fmla="*/ 388358 h 3683672"/>
                <a:gd name="connsiteX955" fmla="*/ 1501375 w 3683669"/>
                <a:gd name="connsiteY955" fmla="*/ 404343 h 3683672"/>
                <a:gd name="connsiteX956" fmla="*/ 1484486 w 3683669"/>
                <a:gd name="connsiteY956" fmla="*/ 395636 h 3683672"/>
                <a:gd name="connsiteX957" fmla="*/ 1484451 w 3683669"/>
                <a:gd name="connsiteY957" fmla="*/ 394812 h 3683672"/>
                <a:gd name="connsiteX958" fmla="*/ 1484157 w 3683669"/>
                <a:gd name="connsiteY958" fmla="*/ 394890 h 3683672"/>
                <a:gd name="connsiteX959" fmla="*/ 1434338 w 3683669"/>
                <a:gd name="connsiteY959" fmla="*/ 318070 h 3683672"/>
                <a:gd name="connsiteX960" fmla="*/ 1432611 w 3683669"/>
                <a:gd name="connsiteY960" fmla="*/ 318532 h 3683672"/>
                <a:gd name="connsiteX961" fmla="*/ 1427877 w 3683669"/>
                <a:gd name="connsiteY961" fmla="*/ 409970 h 3683672"/>
                <a:gd name="connsiteX962" fmla="*/ 1427518 w 3683669"/>
                <a:gd name="connsiteY962" fmla="*/ 410067 h 3683672"/>
                <a:gd name="connsiteX963" fmla="*/ 1427899 w 3683669"/>
                <a:gd name="connsiteY963" fmla="*/ 410799 h 3683672"/>
                <a:gd name="connsiteX964" fmla="*/ 1417627 w 3683669"/>
                <a:gd name="connsiteY964" fmla="*/ 426783 h 3683672"/>
                <a:gd name="connsiteX965" fmla="*/ 1400738 w 3683669"/>
                <a:gd name="connsiteY965" fmla="*/ 418077 h 3683672"/>
                <a:gd name="connsiteX966" fmla="*/ 1400517 w 3683669"/>
                <a:gd name="connsiteY966" fmla="*/ 412985 h 3683672"/>
                <a:gd name="connsiteX967" fmla="*/ 1400556 w 3683669"/>
                <a:gd name="connsiteY967" fmla="*/ 412887 h 3683672"/>
                <a:gd name="connsiteX968" fmla="*/ 1395626 w 3683669"/>
                <a:gd name="connsiteY968" fmla="*/ 317666 h 3683672"/>
                <a:gd name="connsiteX969" fmla="*/ 1361177 w 3683669"/>
                <a:gd name="connsiteY969" fmla="*/ 239598 h 3683672"/>
                <a:gd name="connsiteX970" fmla="*/ 1332508 w 3683669"/>
                <a:gd name="connsiteY970" fmla="*/ 289254 h 3683672"/>
                <a:gd name="connsiteX971" fmla="*/ 1337448 w 3683669"/>
                <a:gd name="connsiteY971" fmla="*/ 294191 h 3683672"/>
                <a:gd name="connsiteX972" fmla="*/ 1337450 w 3683669"/>
                <a:gd name="connsiteY972" fmla="*/ 303021 h 3683672"/>
                <a:gd name="connsiteX973" fmla="*/ 1322378 w 3683669"/>
                <a:gd name="connsiteY973" fmla="*/ 309268 h 3683672"/>
                <a:gd name="connsiteX974" fmla="*/ 1321228 w 3683669"/>
                <a:gd name="connsiteY974" fmla="*/ 308792 h 3683672"/>
                <a:gd name="connsiteX975" fmla="*/ 1320605 w 3683669"/>
                <a:gd name="connsiteY975" fmla="*/ 309871 h 3683672"/>
                <a:gd name="connsiteX976" fmla="*/ 1304845 w 3683669"/>
                <a:gd name="connsiteY976" fmla="*/ 314094 h 3683672"/>
                <a:gd name="connsiteX977" fmla="*/ 1299469 w 3683669"/>
                <a:gd name="connsiteY977" fmla="*/ 307089 h 3683672"/>
                <a:gd name="connsiteX978" fmla="*/ 1300381 w 3683669"/>
                <a:gd name="connsiteY978" fmla="*/ 300163 h 3683672"/>
                <a:gd name="connsiteX979" fmla="*/ 1247113 w 3683669"/>
                <a:gd name="connsiteY979" fmla="*/ 278114 h 3683672"/>
                <a:gd name="connsiteX980" fmla="*/ 1267381 w 3683669"/>
                <a:gd name="connsiteY980" fmla="*/ 361234 h 3683672"/>
                <a:gd name="connsiteX981" fmla="*/ 1322996 w 3683669"/>
                <a:gd name="connsiteY981" fmla="*/ 442001 h 3683672"/>
                <a:gd name="connsiteX982" fmla="*/ 1324410 w 3683669"/>
                <a:gd name="connsiteY982" fmla="*/ 444019 h 3683672"/>
                <a:gd name="connsiteX983" fmla="*/ 1316316 w 3683669"/>
                <a:gd name="connsiteY983" fmla="*/ 461209 h 3683672"/>
                <a:gd name="connsiteX984" fmla="*/ 1298433 w 3683669"/>
                <a:gd name="connsiteY984" fmla="*/ 454786 h 3683672"/>
                <a:gd name="connsiteX985" fmla="*/ 1298290 w 3683669"/>
                <a:gd name="connsiteY985" fmla="*/ 453973 h 3683672"/>
                <a:gd name="connsiteX986" fmla="*/ 1298009 w 3683669"/>
                <a:gd name="connsiteY986" fmla="*/ 454090 h 3683672"/>
                <a:gd name="connsiteX987" fmla="*/ 1238572 w 3683669"/>
                <a:gd name="connsiteY987" fmla="*/ 384444 h 3683672"/>
                <a:gd name="connsiteX988" fmla="*/ 1236921 w 3683669"/>
                <a:gd name="connsiteY988" fmla="*/ 385128 h 3683672"/>
                <a:gd name="connsiteX989" fmla="*/ 1244185 w 3683669"/>
                <a:gd name="connsiteY989" fmla="*/ 476400 h 3683672"/>
                <a:gd name="connsiteX990" fmla="*/ 1243841 w 3683669"/>
                <a:gd name="connsiteY990" fmla="*/ 476542 h 3683672"/>
                <a:gd name="connsiteX991" fmla="*/ 1244315 w 3683669"/>
                <a:gd name="connsiteY991" fmla="*/ 477218 h 3683672"/>
                <a:gd name="connsiteX992" fmla="*/ 1236221 w 3683669"/>
                <a:gd name="connsiteY992" fmla="*/ 494409 h 3683672"/>
                <a:gd name="connsiteX993" fmla="*/ 1218338 w 3683669"/>
                <a:gd name="connsiteY993" fmla="*/ 487985 h 3683672"/>
                <a:gd name="connsiteX994" fmla="*/ 1217454 w 3683669"/>
                <a:gd name="connsiteY994" fmla="*/ 482967 h 3683672"/>
                <a:gd name="connsiteX995" fmla="*/ 1217480 w 3683669"/>
                <a:gd name="connsiteY995" fmla="*/ 482864 h 3683672"/>
                <a:gd name="connsiteX996" fmla="*/ 1200140 w 3683669"/>
                <a:gd name="connsiteY996" fmla="*/ 389105 h 3683672"/>
                <a:gd name="connsiteX997" fmla="*/ 1155778 w 3683669"/>
                <a:gd name="connsiteY997" fmla="*/ 316213 h 3683672"/>
                <a:gd name="connsiteX998" fmla="*/ 1134134 w 3683669"/>
                <a:gd name="connsiteY998" fmla="*/ 368503 h 3683672"/>
                <a:gd name="connsiteX999" fmla="*/ 1140117 w 3683669"/>
                <a:gd name="connsiteY999" fmla="*/ 373094 h 3683672"/>
                <a:gd name="connsiteX1000" fmla="*/ 1141269 w 3683669"/>
                <a:gd name="connsiteY1000" fmla="*/ 381849 h 3683672"/>
                <a:gd name="connsiteX1001" fmla="*/ 1127140 w 3683669"/>
                <a:gd name="connsiteY1001" fmla="*/ 390006 h 3683672"/>
                <a:gd name="connsiteX1002" fmla="*/ 1125423 w 3683669"/>
                <a:gd name="connsiteY1002" fmla="*/ 389546 h 3683672"/>
                <a:gd name="connsiteX1003" fmla="*/ 1124743 w 3683669"/>
                <a:gd name="connsiteY1003" fmla="*/ 391189 h 3683672"/>
                <a:gd name="connsiteX1004" fmla="*/ 1109671 w 3683669"/>
                <a:gd name="connsiteY1004" fmla="*/ 397436 h 3683672"/>
                <a:gd name="connsiteX1005" fmla="*/ 1103426 w 3683669"/>
                <a:gd name="connsiteY1005" fmla="*/ 391194 h 3683672"/>
                <a:gd name="connsiteX1006" fmla="*/ 1103424 w 3683669"/>
                <a:gd name="connsiteY1006" fmla="*/ 383652 h 3683672"/>
                <a:gd name="connsiteX1007" fmla="*/ 1048457 w 3683669"/>
                <a:gd name="connsiteY1007" fmla="*/ 368924 h 3683672"/>
                <a:gd name="connsiteX1008" fmla="*/ 1079381 w 3683669"/>
                <a:gd name="connsiteY1008" fmla="*/ 448694 h 3683672"/>
                <a:gd name="connsiteX1009" fmla="*/ 1145044 w 3683669"/>
                <a:gd name="connsiteY1009" fmla="*/ 521528 h 3683672"/>
                <a:gd name="connsiteX1010" fmla="*/ 1146709 w 3683669"/>
                <a:gd name="connsiteY1010" fmla="*/ 523343 h 3683672"/>
                <a:gd name="connsiteX1011" fmla="*/ 1140924 w 3683669"/>
                <a:gd name="connsiteY1011" fmla="*/ 541442 h 3683672"/>
                <a:gd name="connsiteX1012" fmla="*/ 1122357 w 3683669"/>
                <a:gd name="connsiteY1012" fmla="*/ 537403 h 3683672"/>
                <a:gd name="connsiteX1013" fmla="*/ 1122109 w 3683669"/>
                <a:gd name="connsiteY1013" fmla="*/ 536616 h 3683672"/>
                <a:gd name="connsiteX1014" fmla="*/ 1121846 w 3683669"/>
                <a:gd name="connsiteY1014" fmla="*/ 536768 h 3683672"/>
                <a:gd name="connsiteX1015" fmla="*/ 1053842 w 3683669"/>
                <a:gd name="connsiteY1015" fmla="*/ 475459 h 3683672"/>
                <a:gd name="connsiteX1016" fmla="*/ 1052293 w 3683669"/>
                <a:gd name="connsiteY1016" fmla="*/ 476353 h 3683672"/>
                <a:gd name="connsiteX1017" fmla="*/ 1071387 w 3683669"/>
                <a:gd name="connsiteY1017" fmla="*/ 565901 h 3683672"/>
                <a:gd name="connsiteX1018" fmla="*/ 1071065 w 3683669"/>
                <a:gd name="connsiteY1018" fmla="*/ 566087 h 3683672"/>
                <a:gd name="connsiteX1019" fmla="*/ 1071623 w 3683669"/>
                <a:gd name="connsiteY1019" fmla="*/ 566695 h 3683672"/>
                <a:gd name="connsiteX1020" fmla="*/ 1065837 w 3683669"/>
                <a:gd name="connsiteY1020" fmla="*/ 584794 h 3683672"/>
                <a:gd name="connsiteX1021" fmla="*/ 1055355 w 3683669"/>
                <a:gd name="connsiteY1021" fmla="*/ 586523 h 3683672"/>
                <a:gd name="connsiteX1022" fmla="*/ 1047270 w 3683669"/>
                <a:gd name="connsiteY1022" fmla="*/ 580755 h 3683672"/>
                <a:gd name="connsiteX1023" fmla="*/ 1045740 w 3683669"/>
                <a:gd name="connsiteY1023" fmla="*/ 575894 h 3683672"/>
                <a:gd name="connsiteX1024" fmla="*/ 1045752 w 3683669"/>
                <a:gd name="connsiteY1024" fmla="*/ 575789 h 3683672"/>
                <a:gd name="connsiteX1025" fmla="*/ 1016345 w 3683669"/>
                <a:gd name="connsiteY1025" fmla="*/ 485088 h 3683672"/>
                <a:gd name="connsiteX1026" fmla="*/ 962864 w 3683669"/>
                <a:gd name="connsiteY1026" fmla="*/ 418597 h 3683672"/>
                <a:gd name="connsiteX1027" fmla="*/ 948024 w 3683669"/>
                <a:gd name="connsiteY1027" fmla="*/ 473979 h 3683672"/>
                <a:gd name="connsiteX1028" fmla="*/ 954076 w 3683669"/>
                <a:gd name="connsiteY1028" fmla="*/ 477471 h 3683672"/>
                <a:gd name="connsiteX1029" fmla="*/ 956363 w 3683669"/>
                <a:gd name="connsiteY1029" fmla="*/ 485999 h 3683672"/>
                <a:gd name="connsiteX1030" fmla="*/ 943421 w 3683669"/>
                <a:gd name="connsiteY1030" fmla="*/ 495935 h 3683672"/>
                <a:gd name="connsiteX1031" fmla="*/ 942185 w 3683669"/>
                <a:gd name="connsiteY1031" fmla="*/ 495773 h 3683672"/>
                <a:gd name="connsiteX1032" fmla="*/ 941862 w 3683669"/>
                <a:gd name="connsiteY1032" fmla="*/ 496977 h 3683672"/>
                <a:gd name="connsiteX1033" fmla="*/ 927732 w 3683669"/>
                <a:gd name="connsiteY1033" fmla="*/ 505134 h 3683672"/>
                <a:gd name="connsiteX1034" fmla="*/ 920727 w 3683669"/>
                <a:gd name="connsiteY1034" fmla="*/ 499759 h 3683672"/>
                <a:gd name="connsiteX1035" fmla="*/ 919815 w 3683669"/>
                <a:gd name="connsiteY1035" fmla="*/ 492833 h 3683672"/>
                <a:gd name="connsiteX1036" fmla="*/ 862657 w 3683669"/>
                <a:gd name="connsiteY1036" fmla="*/ 485323 h 3683672"/>
                <a:gd name="connsiteX1037" fmla="*/ 903748 w 3683669"/>
                <a:gd name="connsiteY1037" fmla="*/ 560364 h 3683672"/>
                <a:gd name="connsiteX1038" fmla="*/ 978371 w 3683669"/>
                <a:gd name="connsiteY1038" fmla="*/ 623986 h 3683672"/>
                <a:gd name="connsiteX1039" fmla="*/ 980260 w 3683669"/>
                <a:gd name="connsiteY1039" fmla="*/ 625568 h 3683672"/>
                <a:gd name="connsiteX1040" fmla="*/ 976890 w 3683669"/>
                <a:gd name="connsiteY1040" fmla="*/ 644268 h 3683672"/>
                <a:gd name="connsiteX1041" fmla="*/ 957955 w 3683669"/>
                <a:gd name="connsiteY1041" fmla="*/ 642692 h 3683672"/>
                <a:gd name="connsiteX1042" fmla="*/ 957606 w 3683669"/>
                <a:gd name="connsiteY1042" fmla="*/ 641944 h 3683672"/>
                <a:gd name="connsiteX1043" fmla="*/ 957365 w 3683669"/>
                <a:gd name="connsiteY1043" fmla="*/ 642129 h 3683672"/>
                <a:gd name="connsiteX1044" fmla="*/ 881928 w 3683669"/>
                <a:gd name="connsiteY1044" fmla="*/ 590239 h 3683672"/>
                <a:gd name="connsiteX1045" fmla="*/ 880510 w 3683669"/>
                <a:gd name="connsiteY1045" fmla="*/ 591328 h 3683672"/>
                <a:gd name="connsiteX1046" fmla="*/ 911149 w 3683669"/>
                <a:gd name="connsiteY1046" fmla="*/ 677610 h 3683672"/>
                <a:gd name="connsiteX1047" fmla="*/ 910854 w 3683669"/>
                <a:gd name="connsiteY1047" fmla="*/ 677836 h 3683672"/>
                <a:gd name="connsiteX1048" fmla="*/ 911487 w 3683669"/>
                <a:gd name="connsiteY1048" fmla="*/ 678366 h 3683672"/>
                <a:gd name="connsiteX1049" fmla="*/ 908117 w 3683669"/>
                <a:gd name="connsiteY1049" fmla="*/ 697066 h 3683672"/>
                <a:gd name="connsiteX1050" fmla="*/ 889182 w 3683669"/>
                <a:gd name="connsiteY1050" fmla="*/ 695490 h 3683672"/>
                <a:gd name="connsiteX1051" fmla="*/ 887029 w 3683669"/>
                <a:gd name="connsiteY1051" fmla="*/ 690871 h 3683672"/>
                <a:gd name="connsiteX1052" fmla="*/ 887027 w 3683669"/>
                <a:gd name="connsiteY1052" fmla="*/ 690766 h 3683672"/>
                <a:gd name="connsiteX1053" fmla="*/ 846012 w 3683669"/>
                <a:gd name="connsiteY1053" fmla="*/ 604689 h 3683672"/>
                <a:gd name="connsiteX1054" fmla="*/ 784295 w 3683669"/>
                <a:gd name="connsiteY1054" fmla="*/ 545762 h 3683672"/>
                <a:gd name="connsiteX1055" fmla="*/ 776922 w 3683669"/>
                <a:gd name="connsiteY1055" fmla="*/ 601872 h 3683672"/>
                <a:gd name="connsiteX1056" fmla="*/ 783889 w 3683669"/>
                <a:gd name="connsiteY1056" fmla="*/ 604758 h 3683672"/>
                <a:gd name="connsiteX1057" fmla="*/ 787268 w 3683669"/>
                <a:gd name="connsiteY1057" fmla="*/ 612916 h 3683672"/>
                <a:gd name="connsiteX1058" fmla="*/ 775731 w 3683669"/>
                <a:gd name="connsiteY1058" fmla="*/ 624453 h 3683672"/>
                <a:gd name="connsiteX1059" fmla="*/ 773955 w 3683669"/>
                <a:gd name="connsiteY1059" fmla="*/ 624453 h 3683672"/>
                <a:gd name="connsiteX1060" fmla="*/ 773723 w 3683669"/>
                <a:gd name="connsiteY1060" fmla="*/ 626215 h 3683672"/>
                <a:gd name="connsiteX1061" fmla="*/ 760781 w 3683669"/>
                <a:gd name="connsiteY1061" fmla="*/ 636151 h 3683672"/>
                <a:gd name="connsiteX1062" fmla="*/ 753133 w 3683669"/>
                <a:gd name="connsiteY1062" fmla="*/ 631738 h 3683672"/>
                <a:gd name="connsiteX1063" fmla="*/ 751180 w 3683669"/>
                <a:gd name="connsiteY1063" fmla="*/ 624453 h 3683672"/>
                <a:gd name="connsiteX1064" fmla="*/ 694273 w 3683669"/>
                <a:gd name="connsiteY1064" fmla="*/ 624453 h 3683672"/>
                <a:gd name="connsiteX1065" fmla="*/ 744790 w 3683669"/>
                <a:gd name="connsiteY1065" fmla="*/ 693502 h 3683672"/>
                <a:gd name="connsiteX1066" fmla="*/ 827066 w 3683669"/>
                <a:gd name="connsiteY1066" fmla="*/ 746859 h 3683672"/>
                <a:gd name="connsiteX1067" fmla="*/ 829145 w 3683669"/>
                <a:gd name="connsiteY1067" fmla="*/ 748182 h 3683672"/>
                <a:gd name="connsiteX1068" fmla="*/ 828240 w 3683669"/>
                <a:gd name="connsiteY1068" fmla="*/ 767161 h 3683672"/>
                <a:gd name="connsiteX1069" fmla="*/ 809261 w 3683669"/>
                <a:gd name="connsiteY1069" fmla="*/ 768065 h 3683672"/>
                <a:gd name="connsiteX1070" fmla="*/ 808818 w 3683669"/>
                <a:gd name="connsiteY1070" fmla="*/ 767369 h 3683672"/>
                <a:gd name="connsiteX1071" fmla="*/ 808603 w 3683669"/>
                <a:gd name="connsiteY1071" fmla="*/ 767584 h 3683672"/>
                <a:gd name="connsiteX1072" fmla="*/ 727048 w 3683669"/>
                <a:gd name="connsiteY1072" fmla="*/ 725965 h 3683672"/>
                <a:gd name="connsiteX1073" fmla="*/ 725784 w 3683669"/>
                <a:gd name="connsiteY1073" fmla="*/ 727229 h 3683672"/>
                <a:gd name="connsiteX1074" fmla="*/ 767403 w 3683669"/>
                <a:gd name="connsiteY1074" fmla="*/ 808784 h 3683672"/>
                <a:gd name="connsiteX1075" fmla="*/ 767140 w 3683669"/>
                <a:gd name="connsiteY1075" fmla="*/ 809047 h 3683672"/>
                <a:gd name="connsiteX1076" fmla="*/ 767836 w 3683669"/>
                <a:gd name="connsiteY1076" fmla="*/ 809490 h 3683672"/>
                <a:gd name="connsiteX1077" fmla="*/ 766932 w 3683669"/>
                <a:gd name="connsiteY1077" fmla="*/ 828469 h 3683672"/>
                <a:gd name="connsiteX1078" fmla="*/ 757255 w 3683669"/>
                <a:gd name="connsiteY1078" fmla="*/ 832852 h 3683672"/>
                <a:gd name="connsiteX1079" fmla="*/ 747953 w 3683669"/>
                <a:gd name="connsiteY1079" fmla="*/ 829374 h 3683672"/>
                <a:gd name="connsiteX1080" fmla="*/ 745216 w 3683669"/>
                <a:gd name="connsiteY1080" fmla="*/ 825075 h 3683672"/>
                <a:gd name="connsiteX1081" fmla="*/ 745201 w 3683669"/>
                <a:gd name="connsiteY1081" fmla="*/ 824970 h 3683672"/>
                <a:gd name="connsiteX1082" fmla="*/ 693321 w 3683669"/>
                <a:gd name="connsiteY1082" fmla="*/ 744971 h 3683672"/>
                <a:gd name="connsiteX1083" fmla="*/ 624453 w 3683669"/>
                <a:gd name="connsiteY1083" fmla="*/ 694587 h 3683672"/>
                <a:gd name="connsiteX1084" fmla="*/ 624453 w 3683669"/>
                <a:gd name="connsiteY1084" fmla="*/ 751923 h 3683672"/>
                <a:gd name="connsiteX1085" fmla="*/ 631202 w 3683669"/>
                <a:gd name="connsiteY1085" fmla="*/ 753729 h 3683672"/>
                <a:gd name="connsiteX1086" fmla="*/ 635619 w 3683669"/>
                <a:gd name="connsiteY1086" fmla="*/ 761375 h 3683672"/>
                <a:gd name="connsiteX1087" fmla="*/ 625690 w 3683669"/>
                <a:gd name="connsiteY1087" fmla="*/ 774322 h 3683672"/>
                <a:gd name="connsiteX1088" fmla="*/ 624453 w 3683669"/>
                <a:gd name="connsiteY1088" fmla="*/ 774485 h 3683672"/>
                <a:gd name="connsiteX1089" fmla="*/ 624453 w 3683669"/>
                <a:gd name="connsiteY1089" fmla="*/ 775732 h 3683672"/>
                <a:gd name="connsiteX1090" fmla="*/ 612916 w 3683669"/>
                <a:gd name="connsiteY1090" fmla="*/ 787269 h 3683672"/>
                <a:gd name="connsiteX1091" fmla="*/ 604758 w 3683669"/>
                <a:gd name="connsiteY1091" fmla="*/ 783890 h 3683672"/>
                <a:gd name="connsiteX1092" fmla="*/ 602085 w 3683669"/>
                <a:gd name="connsiteY1092" fmla="*/ 777435 h 3683672"/>
                <a:gd name="connsiteX1093" fmla="*/ 544931 w 3683669"/>
                <a:gd name="connsiteY1093" fmla="*/ 784974 h 3683672"/>
                <a:gd name="connsiteX1094" fmla="*/ 604043 w 3683669"/>
                <a:gd name="connsiteY1094" fmla="*/ 846824 h 3683672"/>
                <a:gd name="connsiteX1095" fmla="*/ 692591 w 3683669"/>
                <a:gd name="connsiteY1095" fmla="*/ 888963 h 3683672"/>
                <a:gd name="connsiteX1096" fmla="*/ 694824 w 3683669"/>
                <a:gd name="connsiteY1096" fmla="*/ 890003 h 3683672"/>
                <a:gd name="connsiteX1097" fmla="*/ 696410 w 3683669"/>
                <a:gd name="connsiteY1097" fmla="*/ 908938 h 3683672"/>
                <a:gd name="connsiteX1098" fmla="*/ 677711 w 3683669"/>
                <a:gd name="connsiteY1098" fmla="*/ 912316 h 3683672"/>
                <a:gd name="connsiteX1099" fmla="*/ 677181 w 3683669"/>
                <a:gd name="connsiteY1099" fmla="*/ 911684 h 3683672"/>
                <a:gd name="connsiteX1100" fmla="*/ 676996 w 3683669"/>
                <a:gd name="connsiteY1100" fmla="*/ 911925 h 3683672"/>
                <a:gd name="connsiteX1101" fmla="*/ 590699 w 3683669"/>
                <a:gd name="connsiteY1101" fmla="*/ 881328 h 3683672"/>
                <a:gd name="connsiteX1102" fmla="*/ 589611 w 3683669"/>
                <a:gd name="connsiteY1102" fmla="*/ 882747 h 3683672"/>
                <a:gd name="connsiteX1103" fmla="*/ 641538 w 3683669"/>
                <a:gd name="connsiteY1103" fmla="*/ 958159 h 3683672"/>
                <a:gd name="connsiteX1104" fmla="*/ 641312 w 3683669"/>
                <a:gd name="connsiteY1104" fmla="*/ 958454 h 3683672"/>
                <a:gd name="connsiteX1105" fmla="*/ 642060 w 3683669"/>
                <a:gd name="connsiteY1105" fmla="*/ 958802 h 3683672"/>
                <a:gd name="connsiteX1106" fmla="*/ 643645 w 3683669"/>
                <a:gd name="connsiteY1106" fmla="*/ 977737 h 3683672"/>
                <a:gd name="connsiteX1107" fmla="*/ 624947 w 3683669"/>
                <a:gd name="connsiteY1107" fmla="*/ 981115 h 3683672"/>
                <a:gd name="connsiteX1108" fmla="*/ 621672 w 3683669"/>
                <a:gd name="connsiteY1108" fmla="*/ 977211 h 3683672"/>
                <a:gd name="connsiteX1109" fmla="*/ 621643 w 3683669"/>
                <a:gd name="connsiteY1109" fmla="*/ 977109 h 3683672"/>
                <a:gd name="connsiteX1110" fmla="*/ 559747 w 3683669"/>
                <a:gd name="connsiteY1110" fmla="*/ 904581 h 3683672"/>
                <a:gd name="connsiteX1111" fmla="*/ 484882 w 3683669"/>
                <a:gd name="connsiteY1111" fmla="*/ 863636 h 3683672"/>
                <a:gd name="connsiteX1112" fmla="*/ 492282 w 3683669"/>
                <a:gd name="connsiteY1112" fmla="*/ 919743 h 3683672"/>
                <a:gd name="connsiteX1113" fmla="*/ 499760 w 3683669"/>
                <a:gd name="connsiteY1113" fmla="*/ 920728 h 3683672"/>
                <a:gd name="connsiteX1114" fmla="*/ 505135 w 3683669"/>
                <a:gd name="connsiteY1114" fmla="*/ 927733 h 3683672"/>
                <a:gd name="connsiteX1115" fmla="*/ 496977 w 3683669"/>
                <a:gd name="connsiteY1115" fmla="*/ 941863 h 3683672"/>
                <a:gd name="connsiteX1116" fmla="*/ 495261 w 3683669"/>
                <a:gd name="connsiteY1116" fmla="*/ 942323 h 3683672"/>
                <a:gd name="connsiteX1117" fmla="*/ 495493 w 3683669"/>
                <a:gd name="connsiteY1117" fmla="*/ 944084 h 3683672"/>
                <a:gd name="connsiteX1118" fmla="*/ 485564 w 3683669"/>
                <a:gd name="connsiteY1118" fmla="*/ 957031 h 3683672"/>
                <a:gd name="connsiteX1119" fmla="*/ 477034 w 3683669"/>
                <a:gd name="connsiteY1119" fmla="*/ 954747 h 3683672"/>
                <a:gd name="connsiteX1120" fmla="*/ 473262 w 3683669"/>
                <a:gd name="connsiteY1120" fmla="*/ 948217 h 3683672"/>
                <a:gd name="connsiteX1121" fmla="*/ 418295 w 3683669"/>
                <a:gd name="connsiteY1121" fmla="*/ 962946 h 3683672"/>
                <a:gd name="connsiteX1122" fmla="*/ 484961 w 3683669"/>
                <a:gd name="connsiteY1122" fmla="*/ 1016567 h 3683672"/>
                <a:gd name="connsiteX1123" fmla="*/ 578244 w 3683669"/>
                <a:gd name="connsiteY1123" fmla="*/ 1046811 h 3683672"/>
                <a:gd name="connsiteX1124" fmla="*/ 580594 w 3683669"/>
                <a:gd name="connsiteY1124" fmla="*/ 1047551 h 3683672"/>
                <a:gd name="connsiteX1125" fmla="*/ 584633 w 3683669"/>
                <a:gd name="connsiteY1125" fmla="*/ 1066118 h 3683672"/>
                <a:gd name="connsiteX1126" fmla="*/ 566534 w 3683669"/>
                <a:gd name="connsiteY1126" fmla="*/ 1071904 h 3683672"/>
                <a:gd name="connsiteX1127" fmla="*/ 565926 w 3683669"/>
                <a:gd name="connsiteY1127" fmla="*/ 1071346 h 3683672"/>
                <a:gd name="connsiteX1128" fmla="*/ 565773 w 3683669"/>
                <a:gd name="connsiteY1128" fmla="*/ 1071609 h 3683672"/>
                <a:gd name="connsiteX1129" fmla="*/ 476226 w 3683669"/>
                <a:gd name="connsiteY1129" fmla="*/ 1052516 h 3683672"/>
                <a:gd name="connsiteX1130" fmla="*/ 475332 w 3683669"/>
                <a:gd name="connsiteY1130" fmla="*/ 1054064 h 3683672"/>
                <a:gd name="connsiteX1131" fmla="*/ 536641 w 3683669"/>
                <a:gd name="connsiteY1131" fmla="*/ 1122068 h 3683672"/>
                <a:gd name="connsiteX1132" fmla="*/ 536455 w 3683669"/>
                <a:gd name="connsiteY1132" fmla="*/ 1122390 h 3683672"/>
                <a:gd name="connsiteX1133" fmla="*/ 537242 w 3683669"/>
                <a:gd name="connsiteY1133" fmla="*/ 1122638 h 3683672"/>
                <a:gd name="connsiteX1134" fmla="*/ 541281 w 3683669"/>
                <a:gd name="connsiteY1134" fmla="*/ 1141205 h 3683672"/>
                <a:gd name="connsiteX1135" fmla="*/ 533068 w 3683669"/>
                <a:gd name="connsiteY1135" fmla="*/ 1147943 h 3683672"/>
                <a:gd name="connsiteX1136" fmla="*/ 523182 w 3683669"/>
                <a:gd name="connsiteY1136" fmla="*/ 1146990 h 3683672"/>
                <a:gd name="connsiteX1137" fmla="*/ 519426 w 3683669"/>
                <a:gd name="connsiteY1137" fmla="*/ 1143546 h 3683672"/>
                <a:gd name="connsiteX1138" fmla="*/ 519384 w 3683669"/>
                <a:gd name="connsiteY1138" fmla="*/ 1143449 h 3683672"/>
                <a:gd name="connsiteX1139" fmla="*/ 448567 w 3683669"/>
                <a:gd name="connsiteY1139" fmla="*/ 1079604 h 3683672"/>
                <a:gd name="connsiteX1140" fmla="*/ 369005 w 3683669"/>
                <a:gd name="connsiteY1140" fmla="*/ 1048761 h 3683672"/>
                <a:gd name="connsiteX1141" fmla="*/ 383845 w 3683669"/>
                <a:gd name="connsiteY1141" fmla="*/ 1104143 h 3683672"/>
                <a:gd name="connsiteX1142" fmla="*/ 390830 w 3683669"/>
                <a:gd name="connsiteY1142" fmla="*/ 1104141 h 3683672"/>
                <a:gd name="connsiteX1143" fmla="*/ 397075 w 3683669"/>
                <a:gd name="connsiteY1143" fmla="*/ 1110384 h 3683672"/>
                <a:gd name="connsiteX1144" fmla="*/ 390835 w 3683669"/>
                <a:gd name="connsiteY1144" fmla="*/ 1125459 h 3683672"/>
                <a:gd name="connsiteX1145" fmla="*/ 389684 w 3683669"/>
                <a:gd name="connsiteY1145" fmla="*/ 1125936 h 3683672"/>
                <a:gd name="connsiteX1146" fmla="*/ 390007 w 3683669"/>
                <a:gd name="connsiteY1146" fmla="*/ 1127140 h 3683672"/>
                <a:gd name="connsiteX1147" fmla="*/ 381849 w 3683669"/>
                <a:gd name="connsiteY1147" fmla="*/ 1141270 h 3683672"/>
                <a:gd name="connsiteX1148" fmla="*/ 373095 w 3683669"/>
                <a:gd name="connsiteY1148" fmla="*/ 1140118 h 3683672"/>
                <a:gd name="connsiteX1149" fmla="*/ 368842 w 3683669"/>
                <a:gd name="connsiteY1149" fmla="*/ 1134575 h 3683672"/>
                <a:gd name="connsiteX1150" fmla="*/ 315585 w 3683669"/>
                <a:gd name="connsiteY1150" fmla="*/ 1156650 h 3683672"/>
                <a:gd name="connsiteX1151" fmla="*/ 388691 w 3683669"/>
                <a:gd name="connsiteY1151" fmla="*/ 1201093 h 3683672"/>
                <a:gd name="connsiteX1152" fmla="*/ 485128 w 3683669"/>
                <a:gd name="connsiteY1152" fmla="*/ 1218879 h 3683672"/>
                <a:gd name="connsiteX1153" fmla="*/ 487554 w 3683669"/>
                <a:gd name="connsiteY1153" fmla="*/ 1219305 h 3683672"/>
                <a:gd name="connsiteX1154" fmla="*/ 493986 w 3683669"/>
                <a:gd name="connsiteY1154" fmla="*/ 1237184 h 3683672"/>
                <a:gd name="connsiteX1155" fmla="*/ 476800 w 3683669"/>
                <a:gd name="connsiteY1155" fmla="*/ 1245287 h 3683672"/>
                <a:gd name="connsiteX1156" fmla="*/ 476124 w 3683669"/>
                <a:gd name="connsiteY1156" fmla="*/ 1244814 h 3683672"/>
                <a:gd name="connsiteX1157" fmla="*/ 476007 w 3683669"/>
                <a:gd name="connsiteY1157" fmla="*/ 1245095 h 3683672"/>
                <a:gd name="connsiteX1158" fmla="*/ 384732 w 3683669"/>
                <a:gd name="connsiteY1158" fmla="*/ 1237876 h 3683672"/>
                <a:gd name="connsiteX1159" fmla="*/ 384048 w 3683669"/>
                <a:gd name="connsiteY1159" fmla="*/ 1239527 h 3683672"/>
                <a:gd name="connsiteX1160" fmla="*/ 453724 w 3683669"/>
                <a:gd name="connsiteY1160" fmla="*/ 1298930 h 3683672"/>
                <a:gd name="connsiteX1161" fmla="*/ 453581 w 3683669"/>
                <a:gd name="connsiteY1161" fmla="*/ 1299273 h 3683672"/>
                <a:gd name="connsiteX1162" fmla="*/ 454394 w 3683669"/>
                <a:gd name="connsiteY1162" fmla="*/ 1299416 h 3683672"/>
                <a:gd name="connsiteX1163" fmla="*/ 460826 w 3683669"/>
                <a:gd name="connsiteY1163" fmla="*/ 1317295 h 3683672"/>
                <a:gd name="connsiteX1164" fmla="*/ 443640 w 3683669"/>
                <a:gd name="connsiteY1164" fmla="*/ 1325398 h 3683672"/>
                <a:gd name="connsiteX1165" fmla="*/ 439466 w 3683669"/>
                <a:gd name="connsiteY1165" fmla="*/ 1322475 h 3683672"/>
                <a:gd name="connsiteX1166" fmla="*/ 439411 w 3683669"/>
                <a:gd name="connsiteY1166" fmla="*/ 1322384 h 3683672"/>
                <a:gd name="connsiteX1167" fmla="*/ 360853 w 3683669"/>
                <a:gd name="connsiteY1167" fmla="*/ 1268347 h 3683672"/>
                <a:gd name="connsiteX1168" fmla="*/ 277941 w 3683669"/>
                <a:gd name="connsiteY1168" fmla="*/ 1248174 h 3683672"/>
                <a:gd name="connsiteX1169" fmla="*/ 299611 w 3683669"/>
                <a:gd name="connsiteY1169" fmla="*/ 1300453 h 3683672"/>
                <a:gd name="connsiteX1170" fmla="*/ 307088 w 3683669"/>
                <a:gd name="connsiteY1170" fmla="*/ 1299468 h 3683672"/>
                <a:gd name="connsiteX1171" fmla="*/ 314094 w 3683669"/>
                <a:gd name="connsiteY1171" fmla="*/ 1304844 h 3683672"/>
                <a:gd name="connsiteX1172" fmla="*/ 309871 w 3683669"/>
                <a:gd name="connsiteY1172" fmla="*/ 1320604 h 3683672"/>
                <a:gd name="connsiteX1173" fmla="*/ 308332 w 3683669"/>
                <a:gd name="connsiteY1173" fmla="*/ 1321492 h 3683672"/>
                <a:gd name="connsiteX1174" fmla="*/ 309012 w 3683669"/>
                <a:gd name="connsiteY1174" fmla="*/ 1323134 h 3683672"/>
                <a:gd name="connsiteX1175" fmla="*/ 302772 w 3683669"/>
                <a:gd name="connsiteY1175" fmla="*/ 1338209 h 3683672"/>
                <a:gd name="connsiteX1176" fmla="*/ 293942 w 3683669"/>
                <a:gd name="connsiteY1176" fmla="*/ 1338212 h 3683672"/>
                <a:gd name="connsiteX1177" fmla="*/ 288608 w 3683669"/>
                <a:gd name="connsiteY1177" fmla="*/ 1332880 h 3683672"/>
                <a:gd name="connsiteX1178" fmla="*/ 239326 w 3683669"/>
                <a:gd name="connsiteY1178" fmla="*/ 1361333 h 3683672"/>
                <a:gd name="connsiteX1179" fmla="*/ 317599 w 3683669"/>
                <a:gd name="connsiteY1179" fmla="*/ 1395872 h 3683672"/>
                <a:gd name="connsiteX1180" fmla="*/ 415531 w 3683669"/>
                <a:gd name="connsiteY1180" fmla="*/ 1400943 h 3683672"/>
                <a:gd name="connsiteX1181" fmla="*/ 417992 w 3683669"/>
                <a:gd name="connsiteY1181" fmla="*/ 1401049 h 3683672"/>
                <a:gd name="connsiteX1182" fmla="*/ 426699 w 3683669"/>
                <a:gd name="connsiteY1182" fmla="*/ 1417938 h 3683672"/>
                <a:gd name="connsiteX1183" fmla="*/ 410715 w 3683669"/>
                <a:gd name="connsiteY1183" fmla="*/ 1428211 h 3683672"/>
                <a:gd name="connsiteX1184" fmla="*/ 409983 w 3683669"/>
                <a:gd name="connsiteY1184" fmla="*/ 1427829 h 3683672"/>
                <a:gd name="connsiteX1185" fmla="*/ 409904 w 3683669"/>
                <a:gd name="connsiteY1185" fmla="*/ 1428123 h 3683672"/>
                <a:gd name="connsiteX1186" fmla="*/ 318466 w 3683669"/>
                <a:gd name="connsiteY1186" fmla="*/ 1432857 h 3683672"/>
                <a:gd name="connsiteX1187" fmla="*/ 318003 w 3683669"/>
                <a:gd name="connsiteY1187" fmla="*/ 1434584 h 3683672"/>
                <a:gd name="connsiteX1188" fmla="*/ 394824 w 3683669"/>
                <a:gd name="connsiteY1188" fmla="*/ 1484403 h 3683672"/>
                <a:gd name="connsiteX1189" fmla="*/ 394728 w 3683669"/>
                <a:gd name="connsiteY1189" fmla="*/ 1484762 h 3683672"/>
                <a:gd name="connsiteX1190" fmla="*/ 395552 w 3683669"/>
                <a:gd name="connsiteY1190" fmla="*/ 1484798 h 3683672"/>
                <a:gd name="connsiteX1191" fmla="*/ 404259 w 3683669"/>
                <a:gd name="connsiteY1191" fmla="*/ 1501686 h 3683672"/>
                <a:gd name="connsiteX1192" fmla="*/ 388274 w 3683669"/>
                <a:gd name="connsiteY1192" fmla="*/ 1511959 h 3683672"/>
                <a:gd name="connsiteX1193" fmla="*/ 383755 w 3683669"/>
                <a:gd name="connsiteY1193" fmla="*/ 1509604 h 3683672"/>
                <a:gd name="connsiteX1194" fmla="*/ 383689 w 3683669"/>
                <a:gd name="connsiteY1194" fmla="*/ 1509522 h 3683672"/>
                <a:gd name="connsiteX1195" fmla="*/ 298760 w 3683669"/>
                <a:gd name="connsiteY1195" fmla="*/ 1466180 h 3683672"/>
                <a:gd name="connsiteX1196" fmla="*/ 213927 w 3683669"/>
                <a:gd name="connsiteY1196" fmla="*/ 1456980 h 3683672"/>
                <a:gd name="connsiteX1197" fmla="*/ 243040 w 3683669"/>
                <a:gd name="connsiteY1197" fmla="*/ 1507405 h 3683672"/>
                <a:gd name="connsiteX1198" fmla="*/ 256991 w 3683669"/>
                <a:gd name="connsiteY1198" fmla="*/ 1509239 h 3683672"/>
                <a:gd name="connsiteX1199" fmla="*/ 254865 w 3683669"/>
                <a:gd name="connsiteY1199" fmla="*/ 1525415 h 3683672"/>
                <a:gd name="connsiteX1200" fmla="*/ 253876 w 3683669"/>
                <a:gd name="connsiteY1200" fmla="*/ 1526174 h 3683672"/>
                <a:gd name="connsiteX1201" fmla="*/ 254499 w 3683669"/>
                <a:gd name="connsiteY1201" fmla="*/ 1527254 h 3683672"/>
                <a:gd name="connsiteX1202" fmla="*/ 250276 w 3683669"/>
                <a:gd name="connsiteY1202" fmla="*/ 1543014 h 3683672"/>
                <a:gd name="connsiteX1203" fmla="*/ 241522 w 3683669"/>
                <a:gd name="connsiteY1203" fmla="*/ 1544166 h 3683672"/>
                <a:gd name="connsiteX1204" fmla="*/ 235980 w 3683669"/>
                <a:gd name="connsiteY1204" fmla="*/ 1539914 h 3683672"/>
                <a:gd name="connsiteX1205" fmla="*/ 190252 w 3683669"/>
                <a:gd name="connsiteY1205" fmla="*/ 1575020 h 3683672"/>
                <a:gd name="connsiteX1206" fmla="*/ 272370 w 3683669"/>
                <a:gd name="connsiteY1206" fmla="*/ 1599027 h 3683672"/>
                <a:gd name="connsiteX1207" fmla="*/ 370124 w 3683669"/>
                <a:gd name="connsiteY1207" fmla="*/ 1591247 h 3683672"/>
                <a:gd name="connsiteX1208" fmla="*/ 372578 w 3683669"/>
                <a:gd name="connsiteY1208" fmla="*/ 1591031 h 3683672"/>
                <a:gd name="connsiteX1209" fmla="*/ 383418 w 3683669"/>
                <a:gd name="connsiteY1209" fmla="*/ 1606636 h 3683672"/>
                <a:gd name="connsiteX1210" fmla="*/ 368914 w 3683669"/>
                <a:gd name="connsiteY1210" fmla="*/ 1618911 h 3683672"/>
                <a:gd name="connsiteX1211" fmla="*/ 368139 w 3683669"/>
                <a:gd name="connsiteY1211" fmla="*/ 1618629 h 3683672"/>
                <a:gd name="connsiteX1212" fmla="*/ 368099 w 3683669"/>
                <a:gd name="connsiteY1212" fmla="*/ 1618930 h 3683672"/>
                <a:gd name="connsiteX1213" fmla="*/ 278066 w 3683669"/>
                <a:gd name="connsiteY1213" fmla="*/ 1635581 h 3683672"/>
                <a:gd name="connsiteX1214" fmla="*/ 277833 w 3683669"/>
                <a:gd name="connsiteY1214" fmla="*/ 1637354 h 3683672"/>
                <a:gd name="connsiteX1215" fmla="*/ 360508 w 3683669"/>
                <a:gd name="connsiteY1215" fmla="*/ 1676699 h 3683672"/>
                <a:gd name="connsiteX1216" fmla="*/ 360460 w 3683669"/>
                <a:gd name="connsiteY1216" fmla="*/ 1677067 h 3683672"/>
                <a:gd name="connsiteX1217" fmla="*/ 361282 w 3683669"/>
                <a:gd name="connsiteY1217" fmla="*/ 1676995 h 3683672"/>
                <a:gd name="connsiteX1218" fmla="*/ 372123 w 3683669"/>
                <a:gd name="connsiteY1218" fmla="*/ 1692600 h 3683672"/>
                <a:gd name="connsiteX1219" fmla="*/ 357619 w 3683669"/>
                <a:gd name="connsiteY1219" fmla="*/ 1704875 h 3683672"/>
                <a:gd name="connsiteX1220" fmla="*/ 352830 w 3683669"/>
                <a:gd name="connsiteY1220" fmla="*/ 1703131 h 3683672"/>
                <a:gd name="connsiteX1221" fmla="*/ 352754 w 3683669"/>
                <a:gd name="connsiteY1221" fmla="*/ 1703058 h 3683672"/>
                <a:gd name="connsiteX1222" fmla="*/ 262887 w 3683669"/>
                <a:gd name="connsiteY1222" fmla="*/ 1671195 h 3683672"/>
                <a:gd name="connsiteX1223" fmla="*/ 177579 w 3683669"/>
                <a:gd name="connsiteY1223" fmla="*/ 1673168 h 3683672"/>
                <a:gd name="connsiteX1224" fmla="*/ 212419 w 3683669"/>
                <a:gd name="connsiteY1224" fmla="*/ 1718550 h 3683672"/>
                <a:gd name="connsiteX1225" fmla="*/ 227167 w 3683669"/>
                <a:gd name="connsiteY1225" fmla="*/ 1718550 h 3683672"/>
                <a:gd name="connsiteX1226" fmla="*/ 227167 w 3683669"/>
                <a:gd name="connsiteY1226" fmla="*/ 1734866 h 3683672"/>
                <a:gd name="connsiteX1227" fmla="*/ 225910 w 3683669"/>
                <a:gd name="connsiteY1227" fmla="*/ 1736122 h 3683672"/>
                <a:gd name="connsiteX1228" fmla="*/ 226992 w 3683669"/>
                <a:gd name="connsiteY1228" fmla="*/ 1737532 h 3683672"/>
                <a:gd name="connsiteX1229" fmla="*/ 224867 w 3683669"/>
                <a:gd name="connsiteY1229" fmla="*/ 1753709 h 3683672"/>
                <a:gd name="connsiteX1230" fmla="*/ 210245 w 3683669"/>
                <a:gd name="connsiteY1230" fmla="*/ 1751787 h 3683672"/>
                <a:gd name="connsiteX1231" fmla="*/ 169567 w 3683669"/>
                <a:gd name="connsiteY1231" fmla="*/ 1792465 h 3683672"/>
                <a:gd name="connsiteX1232" fmla="*/ 254112 w 3683669"/>
                <a:gd name="connsiteY1232" fmla="*/ 1805570 h 3683672"/>
                <a:gd name="connsiteX1233" fmla="*/ 350020 w 3683669"/>
                <a:gd name="connsiteY1233" fmla="*/ 1785120 h 3683672"/>
                <a:gd name="connsiteX1234" fmla="*/ 352425 w 3683669"/>
                <a:gd name="connsiteY1234" fmla="*/ 1784586 h 3683672"/>
                <a:gd name="connsiteX1235" fmla="*/ 365206 w 3683669"/>
                <a:gd name="connsiteY1235" fmla="*/ 1798646 h 3683672"/>
                <a:gd name="connsiteX1236" fmla="*/ 352425 w 3683669"/>
                <a:gd name="connsiteY1236" fmla="*/ 1812706 h 3683672"/>
                <a:gd name="connsiteX1237" fmla="*/ 351619 w 3683669"/>
                <a:gd name="connsiteY1237" fmla="*/ 1812527 h 3683672"/>
                <a:gd name="connsiteX1238" fmla="*/ 351619 w 3683669"/>
                <a:gd name="connsiteY1238" fmla="*/ 1812831 h 3683672"/>
                <a:gd name="connsiteX1239" fmla="*/ 264522 w 3683669"/>
                <a:gd name="connsiteY1239" fmla="*/ 1841070 h 3683672"/>
                <a:gd name="connsiteX1240" fmla="*/ 264522 w 3683669"/>
                <a:gd name="connsiteY1240" fmla="*/ 1842858 h 3683672"/>
                <a:gd name="connsiteX1241" fmla="*/ 351619 w 3683669"/>
                <a:gd name="connsiteY1241" fmla="*/ 1871096 h 3683672"/>
                <a:gd name="connsiteX1242" fmla="*/ 351619 w 3683669"/>
                <a:gd name="connsiteY1242" fmla="*/ 1871468 h 3683672"/>
                <a:gd name="connsiteX1243" fmla="*/ 352425 w 3683669"/>
                <a:gd name="connsiteY1243" fmla="*/ 1871289 h 3683672"/>
                <a:gd name="connsiteX1244" fmla="*/ 365206 w 3683669"/>
                <a:gd name="connsiteY1244" fmla="*/ 1885349 h 3683672"/>
                <a:gd name="connsiteX1245" fmla="*/ 352425 w 3683669"/>
                <a:gd name="connsiteY1245" fmla="*/ 1899409 h 3683672"/>
                <a:gd name="connsiteX1246" fmla="*/ 347450 w 3683669"/>
                <a:gd name="connsiteY1246" fmla="*/ 1898304 h 3683672"/>
                <a:gd name="connsiteX1247" fmla="*/ 347365 w 3683669"/>
                <a:gd name="connsiteY1247" fmla="*/ 1898241 h 3683672"/>
                <a:gd name="connsiteX1248" fmla="*/ 254112 w 3683669"/>
                <a:gd name="connsiteY1248" fmla="*/ 1878358 h 3683672"/>
                <a:gd name="connsiteX1249" fmla="*/ 169788 w 3683669"/>
                <a:gd name="connsiteY1249" fmla="*/ 1891428 h 3683672"/>
                <a:gd name="connsiteX1250" fmla="*/ 209313 w 3683669"/>
                <a:gd name="connsiteY1250" fmla="*/ 1930952 h 3683672"/>
                <a:gd name="connsiteX1251" fmla="*/ 210767 w 3683669"/>
                <a:gd name="connsiteY1251" fmla="*/ 1930760 h 3683672"/>
                <a:gd name="connsiteX1252" fmla="*/ 211017 w 3683669"/>
                <a:gd name="connsiteY1252" fmla="*/ 1932656 h 3683672"/>
                <a:gd name="connsiteX1253" fmla="*/ 227167 w 3683669"/>
                <a:gd name="connsiteY1253" fmla="*/ 1948806 h 3683672"/>
                <a:gd name="connsiteX1254" fmla="*/ 227167 w 3683669"/>
                <a:gd name="connsiteY1254" fmla="*/ 1965122 h 3683672"/>
                <a:gd name="connsiteX1255" fmla="*/ 210851 w 3683669"/>
                <a:gd name="connsiteY1255" fmla="*/ 1965122 h 3683672"/>
                <a:gd name="connsiteX1256" fmla="*/ 204117 w 3683669"/>
                <a:gd name="connsiteY1256" fmla="*/ 1958388 h 3683672"/>
                <a:gd name="connsiteX1257" fmla="*/ 163328 w 3683669"/>
                <a:gd name="connsiteY1257" fmla="*/ 2011573 h 3683672"/>
                <a:gd name="connsiteX1258" fmla="*/ 248861 w 3683669"/>
                <a:gd name="connsiteY1258" fmla="*/ 2013509 h 3683672"/>
                <a:gd name="connsiteX1259" fmla="*/ 341270 w 3683669"/>
                <a:gd name="connsiteY1259" fmla="*/ 1980693 h 3683672"/>
                <a:gd name="connsiteX1260" fmla="*/ 343585 w 3683669"/>
                <a:gd name="connsiteY1260" fmla="*/ 1979849 h 3683672"/>
                <a:gd name="connsiteX1261" fmla="*/ 358095 w 3683669"/>
                <a:gd name="connsiteY1261" fmla="*/ 1992117 h 3683672"/>
                <a:gd name="connsiteX1262" fmla="*/ 347262 w 3683669"/>
                <a:gd name="connsiteY1262" fmla="*/ 2007728 h 3683672"/>
                <a:gd name="connsiteX1263" fmla="*/ 346440 w 3683669"/>
                <a:gd name="connsiteY1263" fmla="*/ 2007655 h 3683672"/>
                <a:gd name="connsiteX1264" fmla="*/ 346480 w 3683669"/>
                <a:gd name="connsiteY1264" fmla="*/ 2007957 h 3683672"/>
                <a:gd name="connsiteX1265" fmla="*/ 263823 w 3683669"/>
                <a:gd name="connsiteY1265" fmla="*/ 2047343 h 3683672"/>
                <a:gd name="connsiteX1266" fmla="*/ 264057 w 3683669"/>
                <a:gd name="connsiteY1266" fmla="*/ 2049115 h 3683672"/>
                <a:gd name="connsiteX1267" fmla="*/ 354099 w 3683669"/>
                <a:gd name="connsiteY1267" fmla="*/ 2065722 h 3683672"/>
                <a:gd name="connsiteX1268" fmla="*/ 354148 w 3683669"/>
                <a:gd name="connsiteY1268" fmla="*/ 2066090 h 3683672"/>
                <a:gd name="connsiteX1269" fmla="*/ 354923 w 3683669"/>
                <a:gd name="connsiteY1269" fmla="*/ 2065808 h 3683672"/>
                <a:gd name="connsiteX1270" fmla="*/ 369433 w 3683669"/>
                <a:gd name="connsiteY1270" fmla="*/ 2078075 h 3683672"/>
                <a:gd name="connsiteX1271" fmla="*/ 358600 w 3683669"/>
                <a:gd name="connsiteY1271" fmla="*/ 2093686 h 3683672"/>
                <a:gd name="connsiteX1272" fmla="*/ 353524 w 3683669"/>
                <a:gd name="connsiteY1272" fmla="*/ 2093241 h 3683672"/>
                <a:gd name="connsiteX1273" fmla="*/ 353431 w 3683669"/>
                <a:gd name="connsiteY1273" fmla="*/ 2093190 h 3683672"/>
                <a:gd name="connsiteX1274" fmla="*/ 258379 w 3683669"/>
                <a:gd name="connsiteY1274" fmla="*/ 2085672 h 3683672"/>
                <a:gd name="connsiteX1275" fmla="*/ 176489 w 3683669"/>
                <a:gd name="connsiteY1275" fmla="*/ 2109657 h 3683672"/>
                <a:gd name="connsiteX1276" fmla="*/ 221395 w 3683669"/>
                <a:gd name="connsiteY1276" fmla="*/ 2144097 h 3683672"/>
                <a:gd name="connsiteX1277" fmla="*/ 227379 w 3683669"/>
                <a:gd name="connsiteY1277" fmla="*/ 2139505 h 3683672"/>
                <a:gd name="connsiteX1278" fmla="*/ 236133 w 3683669"/>
                <a:gd name="connsiteY1278" fmla="*/ 2140658 h 3683672"/>
                <a:gd name="connsiteX1279" fmla="*/ 240356 w 3683669"/>
                <a:gd name="connsiteY1279" fmla="*/ 2156418 h 3683672"/>
                <a:gd name="connsiteX1280" fmla="*/ 239467 w 3683669"/>
                <a:gd name="connsiteY1280" fmla="*/ 2157957 h 3683672"/>
                <a:gd name="connsiteX1281" fmla="*/ 240877 w 3683669"/>
                <a:gd name="connsiteY1281" fmla="*/ 2159039 h 3683672"/>
                <a:gd name="connsiteX1282" fmla="*/ 243011 w 3683669"/>
                <a:gd name="connsiteY1282" fmla="*/ 2175214 h 3683672"/>
                <a:gd name="connsiteX1283" fmla="*/ 228390 w 3683669"/>
                <a:gd name="connsiteY1283" fmla="*/ 2177143 h 3683672"/>
                <a:gd name="connsiteX1284" fmla="*/ 199627 w 3683669"/>
                <a:gd name="connsiteY1284" fmla="*/ 2226963 h 3683672"/>
                <a:gd name="connsiteX1285" fmla="*/ 284683 w 3683669"/>
                <a:gd name="connsiteY1285" fmla="*/ 2217738 h 3683672"/>
                <a:gd name="connsiteX1286" fmla="*/ 372030 w 3683669"/>
                <a:gd name="connsiteY1286" fmla="*/ 2173163 h 3683672"/>
                <a:gd name="connsiteX1287" fmla="*/ 374215 w 3683669"/>
                <a:gd name="connsiteY1287" fmla="*/ 2172025 h 3683672"/>
                <a:gd name="connsiteX1288" fmla="*/ 390200 w 3683669"/>
                <a:gd name="connsiteY1288" fmla="*/ 2182298 h 3683672"/>
                <a:gd name="connsiteX1289" fmla="*/ 381493 w 3683669"/>
                <a:gd name="connsiteY1289" fmla="*/ 2199186 h 3683672"/>
                <a:gd name="connsiteX1290" fmla="*/ 380668 w 3683669"/>
                <a:gd name="connsiteY1290" fmla="*/ 2199222 h 3683672"/>
                <a:gd name="connsiteX1291" fmla="*/ 380747 w 3683669"/>
                <a:gd name="connsiteY1291" fmla="*/ 2199516 h 3683672"/>
                <a:gd name="connsiteX1292" fmla="*/ 303926 w 3683669"/>
                <a:gd name="connsiteY1292" fmla="*/ 2249335 h 3683672"/>
                <a:gd name="connsiteX1293" fmla="*/ 304389 w 3683669"/>
                <a:gd name="connsiteY1293" fmla="*/ 2251062 h 3683672"/>
                <a:gd name="connsiteX1294" fmla="*/ 395827 w 3683669"/>
                <a:gd name="connsiteY1294" fmla="*/ 2255796 h 3683672"/>
                <a:gd name="connsiteX1295" fmla="*/ 395923 w 3683669"/>
                <a:gd name="connsiteY1295" fmla="*/ 2256155 h 3683672"/>
                <a:gd name="connsiteX1296" fmla="*/ 396655 w 3683669"/>
                <a:gd name="connsiteY1296" fmla="*/ 2255773 h 3683672"/>
                <a:gd name="connsiteX1297" fmla="*/ 412640 w 3683669"/>
                <a:gd name="connsiteY1297" fmla="*/ 2266046 h 3683672"/>
                <a:gd name="connsiteX1298" fmla="*/ 403933 w 3683669"/>
                <a:gd name="connsiteY1298" fmla="*/ 2282935 h 3683672"/>
                <a:gd name="connsiteX1299" fmla="*/ 398842 w 3683669"/>
                <a:gd name="connsiteY1299" fmla="*/ 2283155 h 3683672"/>
                <a:gd name="connsiteX1300" fmla="*/ 398744 w 3683669"/>
                <a:gd name="connsiteY1300" fmla="*/ 2283117 h 3683672"/>
                <a:gd name="connsiteX1301" fmla="*/ 303522 w 3683669"/>
                <a:gd name="connsiteY1301" fmla="*/ 2288046 h 3683672"/>
                <a:gd name="connsiteX1302" fmla="*/ 225454 w 3683669"/>
                <a:gd name="connsiteY1302" fmla="*/ 2322496 h 3683672"/>
                <a:gd name="connsiteX1303" fmla="*/ 275109 w 3683669"/>
                <a:gd name="connsiteY1303" fmla="*/ 2351164 h 3683672"/>
                <a:gd name="connsiteX1304" fmla="*/ 280047 w 3683669"/>
                <a:gd name="connsiteY1304" fmla="*/ 2346223 h 3683672"/>
                <a:gd name="connsiteX1305" fmla="*/ 288877 w 3683669"/>
                <a:gd name="connsiteY1305" fmla="*/ 2346221 h 3683672"/>
                <a:gd name="connsiteX1306" fmla="*/ 295124 w 3683669"/>
                <a:gd name="connsiteY1306" fmla="*/ 2361293 h 3683672"/>
                <a:gd name="connsiteX1307" fmla="*/ 294648 w 3683669"/>
                <a:gd name="connsiteY1307" fmla="*/ 2362444 h 3683672"/>
                <a:gd name="connsiteX1308" fmla="*/ 295728 w 3683669"/>
                <a:gd name="connsiteY1308" fmla="*/ 2363068 h 3683672"/>
                <a:gd name="connsiteX1309" fmla="*/ 299951 w 3683669"/>
                <a:gd name="connsiteY1309" fmla="*/ 2378828 h 3683672"/>
                <a:gd name="connsiteX1310" fmla="*/ 292945 w 3683669"/>
                <a:gd name="connsiteY1310" fmla="*/ 2384203 h 3683672"/>
                <a:gd name="connsiteX1311" fmla="*/ 286019 w 3683669"/>
                <a:gd name="connsiteY1311" fmla="*/ 2383291 h 3683672"/>
                <a:gd name="connsiteX1312" fmla="*/ 263970 w 3683669"/>
                <a:gd name="connsiteY1312" fmla="*/ 2436559 h 3683672"/>
                <a:gd name="connsiteX1313" fmla="*/ 347090 w 3683669"/>
                <a:gd name="connsiteY1313" fmla="*/ 2416291 h 3683672"/>
                <a:gd name="connsiteX1314" fmla="*/ 427857 w 3683669"/>
                <a:gd name="connsiteY1314" fmla="*/ 2360676 h 3683672"/>
                <a:gd name="connsiteX1315" fmla="*/ 429874 w 3683669"/>
                <a:gd name="connsiteY1315" fmla="*/ 2359262 h 3683672"/>
                <a:gd name="connsiteX1316" fmla="*/ 447065 w 3683669"/>
                <a:gd name="connsiteY1316" fmla="*/ 2367356 h 3683672"/>
                <a:gd name="connsiteX1317" fmla="*/ 440642 w 3683669"/>
                <a:gd name="connsiteY1317" fmla="*/ 2385239 h 3683672"/>
                <a:gd name="connsiteX1318" fmla="*/ 439829 w 3683669"/>
                <a:gd name="connsiteY1318" fmla="*/ 2385382 h 3683672"/>
                <a:gd name="connsiteX1319" fmla="*/ 439945 w 3683669"/>
                <a:gd name="connsiteY1319" fmla="*/ 2385663 h 3683672"/>
                <a:gd name="connsiteX1320" fmla="*/ 370299 w 3683669"/>
                <a:gd name="connsiteY1320" fmla="*/ 2445100 h 3683672"/>
                <a:gd name="connsiteX1321" fmla="*/ 370984 w 3683669"/>
                <a:gd name="connsiteY1321" fmla="*/ 2446751 h 3683672"/>
                <a:gd name="connsiteX1322" fmla="*/ 462256 w 3683669"/>
                <a:gd name="connsiteY1322" fmla="*/ 2439487 h 3683672"/>
                <a:gd name="connsiteX1323" fmla="*/ 462398 w 3683669"/>
                <a:gd name="connsiteY1323" fmla="*/ 2439830 h 3683672"/>
                <a:gd name="connsiteX1324" fmla="*/ 463074 w 3683669"/>
                <a:gd name="connsiteY1324" fmla="*/ 2439357 h 3683672"/>
                <a:gd name="connsiteX1325" fmla="*/ 480264 w 3683669"/>
                <a:gd name="connsiteY1325" fmla="*/ 2447451 h 3683672"/>
                <a:gd name="connsiteX1326" fmla="*/ 473841 w 3683669"/>
                <a:gd name="connsiteY1326" fmla="*/ 2465333 h 3683672"/>
                <a:gd name="connsiteX1327" fmla="*/ 468822 w 3683669"/>
                <a:gd name="connsiteY1327" fmla="*/ 2466218 h 3683672"/>
                <a:gd name="connsiteX1328" fmla="*/ 468720 w 3683669"/>
                <a:gd name="connsiteY1328" fmla="*/ 2466192 h 3683672"/>
                <a:gd name="connsiteX1329" fmla="*/ 374961 w 3683669"/>
                <a:gd name="connsiteY1329" fmla="*/ 2483532 h 3683672"/>
                <a:gd name="connsiteX1330" fmla="*/ 302068 w 3683669"/>
                <a:gd name="connsiteY1330" fmla="*/ 2527894 h 3683672"/>
                <a:gd name="connsiteX1331" fmla="*/ 354359 w 3683669"/>
                <a:gd name="connsiteY1331" fmla="*/ 2549538 h 3683672"/>
                <a:gd name="connsiteX1332" fmla="*/ 358950 w 3683669"/>
                <a:gd name="connsiteY1332" fmla="*/ 2543555 h 3683672"/>
                <a:gd name="connsiteX1333" fmla="*/ 367704 w 3683669"/>
                <a:gd name="connsiteY1333" fmla="*/ 2542402 h 3683672"/>
                <a:gd name="connsiteX1334" fmla="*/ 375862 w 3683669"/>
                <a:gd name="connsiteY1334" fmla="*/ 2556532 h 3683672"/>
                <a:gd name="connsiteX1335" fmla="*/ 375402 w 3683669"/>
                <a:gd name="connsiteY1335" fmla="*/ 2558249 h 3683672"/>
                <a:gd name="connsiteX1336" fmla="*/ 377044 w 3683669"/>
                <a:gd name="connsiteY1336" fmla="*/ 2558928 h 3683672"/>
                <a:gd name="connsiteX1337" fmla="*/ 383292 w 3683669"/>
                <a:gd name="connsiteY1337" fmla="*/ 2574001 h 3683672"/>
                <a:gd name="connsiteX1338" fmla="*/ 377050 w 3683669"/>
                <a:gd name="connsiteY1338" fmla="*/ 2580246 h 3683672"/>
                <a:gd name="connsiteX1339" fmla="*/ 369508 w 3683669"/>
                <a:gd name="connsiteY1339" fmla="*/ 2580248 h 3683672"/>
                <a:gd name="connsiteX1340" fmla="*/ 354779 w 3683669"/>
                <a:gd name="connsiteY1340" fmla="*/ 2635215 h 3683672"/>
                <a:gd name="connsiteX1341" fmla="*/ 434550 w 3683669"/>
                <a:gd name="connsiteY1341" fmla="*/ 2604291 h 3683672"/>
                <a:gd name="connsiteX1342" fmla="*/ 507383 w 3683669"/>
                <a:gd name="connsiteY1342" fmla="*/ 2538627 h 3683672"/>
                <a:gd name="connsiteX1343" fmla="*/ 509199 w 3683669"/>
                <a:gd name="connsiteY1343" fmla="*/ 2536962 h 3683672"/>
                <a:gd name="connsiteX1344" fmla="*/ 527298 w 3683669"/>
                <a:gd name="connsiteY1344" fmla="*/ 2542748 h 3683672"/>
                <a:gd name="connsiteX1345" fmla="*/ 523259 w 3683669"/>
                <a:gd name="connsiteY1345" fmla="*/ 2561315 h 3683672"/>
                <a:gd name="connsiteX1346" fmla="*/ 522472 w 3683669"/>
                <a:gd name="connsiteY1346" fmla="*/ 2561563 h 3683672"/>
                <a:gd name="connsiteX1347" fmla="*/ 522624 w 3683669"/>
                <a:gd name="connsiteY1347" fmla="*/ 2561826 h 3683672"/>
                <a:gd name="connsiteX1348" fmla="*/ 461315 w 3683669"/>
                <a:gd name="connsiteY1348" fmla="*/ 2629830 h 3683672"/>
                <a:gd name="connsiteX1349" fmla="*/ 462209 w 3683669"/>
                <a:gd name="connsiteY1349" fmla="*/ 2631378 h 3683672"/>
                <a:gd name="connsiteX1350" fmla="*/ 551756 w 3683669"/>
                <a:gd name="connsiteY1350" fmla="*/ 2612285 h 3683672"/>
                <a:gd name="connsiteX1351" fmla="*/ 551942 w 3683669"/>
                <a:gd name="connsiteY1351" fmla="*/ 2612607 h 3683672"/>
                <a:gd name="connsiteX1352" fmla="*/ 552550 w 3683669"/>
                <a:gd name="connsiteY1352" fmla="*/ 2612049 h 3683672"/>
                <a:gd name="connsiteX1353" fmla="*/ 570649 w 3683669"/>
                <a:gd name="connsiteY1353" fmla="*/ 2617835 h 3683672"/>
                <a:gd name="connsiteX1354" fmla="*/ 566610 w 3683669"/>
                <a:gd name="connsiteY1354" fmla="*/ 2636402 h 3683672"/>
                <a:gd name="connsiteX1355" fmla="*/ 561750 w 3683669"/>
                <a:gd name="connsiteY1355" fmla="*/ 2637932 h 3683672"/>
                <a:gd name="connsiteX1356" fmla="*/ 561645 w 3683669"/>
                <a:gd name="connsiteY1356" fmla="*/ 2637920 h 3683672"/>
                <a:gd name="connsiteX1357" fmla="*/ 470944 w 3683669"/>
                <a:gd name="connsiteY1357" fmla="*/ 2667327 h 3683672"/>
                <a:gd name="connsiteX1358" fmla="*/ 404452 w 3683669"/>
                <a:gd name="connsiteY1358" fmla="*/ 2720808 h 3683672"/>
                <a:gd name="connsiteX1359" fmla="*/ 459835 w 3683669"/>
                <a:gd name="connsiteY1359" fmla="*/ 2735648 h 3683672"/>
                <a:gd name="connsiteX1360" fmla="*/ 463326 w 3683669"/>
                <a:gd name="connsiteY1360" fmla="*/ 2729596 h 3683672"/>
                <a:gd name="connsiteX1361" fmla="*/ 471855 w 3683669"/>
                <a:gd name="connsiteY1361" fmla="*/ 2727309 h 3683672"/>
                <a:gd name="connsiteX1362" fmla="*/ 481791 w 3683669"/>
                <a:gd name="connsiteY1362" fmla="*/ 2740250 h 3683672"/>
                <a:gd name="connsiteX1363" fmla="*/ 481628 w 3683669"/>
                <a:gd name="connsiteY1363" fmla="*/ 2741487 h 3683672"/>
                <a:gd name="connsiteX1364" fmla="*/ 482832 w 3683669"/>
                <a:gd name="connsiteY1364" fmla="*/ 2741810 h 3683672"/>
                <a:gd name="connsiteX1365" fmla="*/ 490990 w 3683669"/>
                <a:gd name="connsiteY1365" fmla="*/ 2755940 h 3683672"/>
                <a:gd name="connsiteX1366" fmla="*/ 485615 w 3683669"/>
                <a:gd name="connsiteY1366" fmla="*/ 2762945 h 3683672"/>
                <a:gd name="connsiteX1367" fmla="*/ 478689 w 3683669"/>
                <a:gd name="connsiteY1367" fmla="*/ 2763857 h 3683672"/>
                <a:gd name="connsiteX1368" fmla="*/ 471178 w 3683669"/>
                <a:gd name="connsiteY1368" fmla="*/ 2821014 h 3683672"/>
                <a:gd name="connsiteX1369" fmla="*/ 546220 w 3683669"/>
                <a:gd name="connsiteY1369" fmla="*/ 2779924 h 3683672"/>
                <a:gd name="connsiteX1370" fmla="*/ 609841 w 3683669"/>
                <a:gd name="connsiteY1370" fmla="*/ 2705300 h 3683672"/>
                <a:gd name="connsiteX1371" fmla="*/ 611424 w 3683669"/>
                <a:gd name="connsiteY1371" fmla="*/ 2703412 h 3683672"/>
                <a:gd name="connsiteX1372" fmla="*/ 630124 w 3683669"/>
                <a:gd name="connsiteY1372" fmla="*/ 2706781 h 3683672"/>
                <a:gd name="connsiteX1373" fmla="*/ 628547 w 3683669"/>
                <a:gd name="connsiteY1373" fmla="*/ 2725717 h 3683672"/>
                <a:gd name="connsiteX1374" fmla="*/ 627799 w 3683669"/>
                <a:gd name="connsiteY1374" fmla="*/ 2726066 h 3683672"/>
                <a:gd name="connsiteX1375" fmla="*/ 627984 w 3683669"/>
                <a:gd name="connsiteY1375" fmla="*/ 2726307 h 3683672"/>
                <a:gd name="connsiteX1376" fmla="*/ 576095 w 3683669"/>
                <a:gd name="connsiteY1376" fmla="*/ 2801744 h 3683672"/>
                <a:gd name="connsiteX1377" fmla="*/ 577184 w 3683669"/>
                <a:gd name="connsiteY1377" fmla="*/ 2803162 h 3683672"/>
                <a:gd name="connsiteX1378" fmla="*/ 663465 w 3683669"/>
                <a:gd name="connsiteY1378" fmla="*/ 2772523 h 3683672"/>
                <a:gd name="connsiteX1379" fmla="*/ 663692 w 3683669"/>
                <a:gd name="connsiteY1379" fmla="*/ 2772818 h 3683672"/>
                <a:gd name="connsiteX1380" fmla="*/ 664222 w 3683669"/>
                <a:gd name="connsiteY1380" fmla="*/ 2772185 h 3683672"/>
                <a:gd name="connsiteX1381" fmla="*/ 682922 w 3683669"/>
                <a:gd name="connsiteY1381" fmla="*/ 2775554 h 3683672"/>
                <a:gd name="connsiteX1382" fmla="*/ 681346 w 3683669"/>
                <a:gd name="connsiteY1382" fmla="*/ 2794490 h 3683672"/>
                <a:gd name="connsiteX1383" fmla="*/ 676727 w 3683669"/>
                <a:gd name="connsiteY1383" fmla="*/ 2796643 h 3683672"/>
                <a:gd name="connsiteX1384" fmla="*/ 676621 w 3683669"/>
                <a:gd name="connsiteY1384" fmla="*/ 2796645 h 3683672"/>
                <a:gd name="connsiteX1385" fmla="*/ 590545 w 3683669"/>
                <a:gd name="connsiteY1385" fmla="*/ 2837660 h 3683672"/>
                <a:gd name="connsiteX1386" fmla="*/ 531618 w 3683669"/>
                <a:gd name="connsiteY1386" fmla="*/ 2899377 h 3683672"/>
                <a:gd name="connsiteX1387" fmla="*/ 587728 w 3683669"/>
                <a:gd name="connsiteY1387" fmla="*/ 2906750 h 3683672"/>
                <a:gd name="connsiteX1388" fmla="*/ 590614 w 3683669"/>
                <a:gd name="connsiteY1388" fmla="*/ 2899782 h 3683672"/>
                <a:gd name="connsiteX1389" fmla="*/ 598772 w 3683669"/>
                <a:gd name="connsiteY1389" fmla="*/ 2896403 h 3683672"/>
                <a:gd name="connsiteX1390" fmla="*/ 610309 w 3683669"/>
                <a:gd name="connsiteY1390" fmla="*/ 2907940 h 3683672"/>
                <a:gd name="connsiteX1391" fmla="*/ 610309 w 3683669"/>
                <a:gd name="connsiteY1391" fmla="*/ 2909717 h 3683672"/>
                <a:gd name="connsiteX1392" fmla="*/ 612071 w 3683669"/>
                <a:gd name="connsiteY1392" fmla="*/ 2909949 h 3683672"/>
                <a:gd name="connsiteX1393" fmla="*/ 622007 w 3683669"/>
                <a:gd name="connsiteY1393" fmla="*/ 2922890 h 3683672"/>
                <a:gd name="connsiteX1394" fmla="*/ 617594 w 3683669"/>
                <a:gd name="connsiteY1394" fmla="*/ 2930539 h 3683672"/>
                <a:gd name="connsiteX1395" fmla="*/ 610309 w 3683669"/>
                <a:gd name="connsiteY1395" fmla="*/ 2932492 h 3683672"/>
                <a:gd name="connsiteX1396" fmla="*/ 610309 w 3683669"/>
                <a:gd name="connsiteY1396" fmla="*/ 2989398 h 3683672"/>
                <a:gd name="connsiteX1397" fmla="*/ 679358 w 3683669"/>
                <a:gd name="connsiteY1397" fmla="*/ 2938882 h 3683672"/>
                <a:gd name="connsiteX1398" fmla="*/ 732715 w 3683669"/>
                <a:gd name="connsiteY1398" fmla="*/ 2856605 h 3683672"/>
                <a:gd name="connsiteX1399" fmla="*/ 734037 w 3683669"/>
                <a:gd name="connsiteY1399" fmla="*/ 2854527 h 3683672"/>
                <a:gd name="connsiteX1400" fmla="*/ 753017 w 3683669"/>
                <a:gd name="connsiteY1400" fmla="*/ 2855431 h 3683672"/>
                <a:gd name="connsiteX1401" fmla="*/ 753921 w 3683669"/>
                <a:gd name="connsiteY1401" fmla="*/ 2874411 h 3683672"/>
                <a:gd name="connsiteX1402" fmla="*/ 753225 w 3683669"/>
                <a:gd name="connsiteY1402" fmla="*/ 2874854 h 3683672"/>
                <a:gd name="connsiteX1403" fmla="*/ 753440 w 3683669"/>
                <a:gd name="connsiteY1403" fmla="*/ 2875069 h 3683672"/>
                <a:gd name="connsiteX1404" fmla="*/ 711821 w 3683669"/>
                <a:gd name="connsiteY1404" fmla="*/ 2956624 h 3683672"/>
                <a:gd name="connsiteX1405" fmla="*/ 713085 w 3683669"/>
                <a:gd name="connsiteY1405" fmla="*/ 2957888 h 3683672"/>
                <a:gd name="connsiteX1406" fmla="*/ 794640 w 3683669"/>
                <a:gd name="connsiteY1406" fmla="*/ 2916269 h 3683672"/>
                <a:gd name="connsiteX1407" fmla="*/ 794902 w 3683669"/>
                <a:gd name="connsiteY1407" fmla="*/ 2916532 h 3683672"/>
                <a:gd name="connsiteX1408" fmla="*/ 795346 w 3683669"/>
                <a:gd name="connsiteY1408" fmla="*/ 2915835 h 3683672"/>
                <a:gd name="connsiteX1409" fmla="*/ 814325 w 3683669"/>
                <a:gd name="connsiteY1409" fmla="*/ 2916739 h 3683672"/>
                <a:gd name="connsiteX1410" fmla="*/ 815229 w 3683669"/>
                <a:gd name="connsiteY1410" fmla="*/ 2935719 h 3683672"/>
                <a:gd name="connsiteX1411" fmla="*/ 810930 w 3683669"/>
                <a:gd name="connsiteY1411" fmla="*/ 2938456 h 3683672"/>
                <a:gd name="connsiteX1412" fmla="*/ 810826 w 3683669"/>
                <a:gd name="connsiteY1412" fmla="*/ 2938471 h 3683672"/>
                <a:gd name="connsiteX1413" fmla="*/ 730827 w 3683669"/>
                <a:gd name="connsiteY1413" fmla="*/ 2990351 h 3683672"/>
                <a:gd name="connsiteX1414" fmla="*/ 680443 w 3683669"/>
                <a:gd name="connsiteY1414" fmla="*/ 3059219 h 3683672"/>
                <a:gd name="connsiteX1415" fmla="*/ 737780 w 3683669"/>
                <a:gd name="connsiteY1415" fmla="*/ 3059219 h 3683672"/>
                <a:gd name="connsiteX1416" fmla="*/ 739586 w 3683669"/>
                <a:gd name="connsiteY1416" fmla="*/ 3052471 h 3683672"/>
                <a:gd name="connsiteX1417" fmla="*/ 747232 w 3683669"/>
                <a:gd name="connsiteY1417" fmla="*/ 3048054 h 3683672"/>
                <a:gd name="connsiteX1418" fmla="*/ 760179 w 3683669"/>
                <a:gd name="connsiteY1418" fmla="*/ 3057983 h 3683672"/>
                <a:gd name="connsiteX1419" fmla="*/ 760342 w 3683669"/>
                <a:gd name="connsiteY1419" fmla="*/ 3059219 h 3683672"/>
                <a:gd name="connsiteX1420" fmla="*/ 761587 w 3683669"/>
                <a:gd name="connsiteY1420" fmla="*/ 3059219 h 3683672"/>
                <a:gd name="connsiteX1421" fmla="*/ 773124 w 3683669"/>
                <a:gd name="connsiteY1421" fmla="*/ 3070756 h 3683672"/>
                <a:gd name="connsiteX1422" fmla="*/ 769745 w 3683669"/>
                <a:gd name="connsiteY1422" fmla="*/ 3078914 h 3683672"/>
                <a:gd name="connsiteX1423" fmla="*/ 763292 w 3683669"/>
                <a:gd name="connsiteY1423" fmla="*/ 3081587 h 3683672"/>
                <a:gd name="connsiteX1424" fmla="*/ 770831 w 3683669"/>
                <a:gd name="connsiteY1424" fmla="*/ 3138742 h 3683672"/>
                <a:gd name="connsiteX1425" fmla="*/ 832681 w 3683669"/>
                <a:gd name="connsiteY1425" fmla="*/ 3079630 h 3683672"/>
                <a:gd name="connsiteX1426" fmla="*/ 874820 w 3683669"/>
                <a:gd name="connsiteY1426" fmla="*/ 2991082 h 3683672"/>
                <a:gd name="connsiteX1427" fmla="*/ 875860 w 3683669"/>
                <a:gd name="connsiteY1427" fmla="*/ 2988849 h 3683672"/>
                <a:gd name="connsiteX1428" fmla="*/ 894795 w 3683669"/>
                <a:gd name="connsiteY1428" fmla="*/ 2987263 h 3683672"/>
                <a:gd name="connsiteX1429" fmla="*/ 898173 w 3683669"/>
                <a:gd name="connsiteY1429" fmla="*/ 3005961 h 3683672"/>
                <a:gd name="connsiteX1430" fmla="*/ 897541 w 3683669"/>
                <a:gd name="connsiteY1430" fmla="*/ 3006492 h 3683672"/>
                <a:gd name="connsiteX1431" fmla="*/ 897782 w 3683669"/>
                <a:gd name="connsiteY1431" fmla="*/ 3006677 h 3683672"/>
                <a:gd name="connsiteX1432" fmla="*/ 867185 w 3683669"/>
                <a:gd name="connsiteY1432" fmla="*/ 3092974 h 3683672"/>
                <a:gd name="connsiteX1433" fmla="*/ 868604 w 3683669"/>
                <a:gd name="connsiteY1433" fmla="*/ 3094062 h 3683672"/>
                <a:gd name="connsiteX1434" fmla="*/ 944016 w 3683669"/>
                <a:gd name="connsiteY1434" fmla="*/ 3042135 h 3683672"/>
                <a:gd name="connsiteX1435" fmla="*/ 944311 w 3683669"/>
                <a:gd name="connsiteY1435" fmla="*/ 3042361 h 3683672"/>
                <a:gd name="connsiteX1436" fmla="*/ 944659 w 3683669"/>
                <a:gd name="connsiteY1436" fmla="*/ 3041613 h 3683672"/>
                <a:gd name="connsiteX1437" fmla="*/ 963594 w 3683669"/>
                <a:gd name="connsiteY1437" fmla="*/ 3040028 h 3683672"/>
                <a:gd name="connsiteX1438" fmla="*/ 966972 w 3683669"/>
                <a:gd name="connsiteY1438" fmla="*/ 3058726 h 3683672"/>
                <a:gd name="connsiteX1439" fmla="*/ 963068 w 3683669"/>
                <a:gd name="connsiteY1439" fmla="*/ 3062001 h 3683672"/>
                <a:gd name="connsiteX1440" fmla="*/ 962966 w 3683669"/>
                <a:gd name="connsiteY1440" fmla="*/ 3062030 h 3683672"/>
                <a:gd name="connsiteX1441" fmla="*/ 890438 w 3683669"/>
                <a:gd name="connsiteY1441" fmla="*/ 3123926 h 3683672"/>
                <a:gd name="connsiteX1442" fmla="*/ 849493 w 3683669"/>
                <a:gd name="connsiteY1442" fmla="*/ 3198791 h 3683672"/>
                <a:gd name="connsiteX1443" fmla="*/ 905599 w 3683669"/>
                <a:gd name="connsiteY1443" fmla="*/ 3191391 h 3683672"/>
                <a:gd name="connsiteX1444" fmla="*/ 906584 w 3683669"/>
                <a:gd name="connsiteY1444" fmla="*/ 3183913 h 3683672"/>
                <a:gd name="connsiteX1445" fmla="*/ 913589 w 3683669"/>
                <a:gd name="connsiteY1445" fmla="*/ 3178538 h 3683672"/>
                <a:gd name="connsiteX1446" fmla="*/ 927719 w 3683669"/>
                <a:gd name="connsiteY1446" fmla="*/ 3186696 h 3683672"/>
                <a:gd name="connsiteX1447" fmla="*/ 928179 w 3683669"/>
                <a:gd name="connsiteY1447" fmla="*/ 3188412 h 3683672"/>
                <a:gd name="connsiteX1448" fmla="*/ 929941 w 3683669"/>
                <a:gd name="connsiteY1448" fmla="*/ 3188180 h 3683672"/>
                <a:gd name="connsiteX1449" fmla="*/ 942888 w 3683669"/>
                <a:gd name="connsiteY1449" fmla="*/ 3198109 h 3683672"/>
                <a:gd name="connsiteX1450" fmla="*/ 940604 w 3683669"/>
                <a:gd name="connsiteY1450" fmla="*/ 3206639 h 3683672"/>
                <a:gd name="connsiteX1451" fmla="*/ 934074 w 3683669"/>
                <a:gd name="connsiteY1451" fmla="*/ 3210411 h 3683672"/>
                <a:gd name="connsiteX1452" fmla="*/ 948802 w 3683669"/>
                <a:gd name="connsiteY1452" fmla="*/ 3265378 h 3683672"/>
                <a:gd name="connsiteX1453" fmla="*/ 1002423 w 3683669"/>
                <a:gd name="connsiteY1453" fmla="*/ 3198712 h 3683672"/>
                <a:gd name="connsiteX1454" fmla="*/ 1032667 w 3683669"/>
                <a:gd name="connsiteY1454" fmla="*/ 3105429 h 3683672"/>
                <a:gd name="connsiteX1455" fmla="*/ 1033407 w 3683669"/>
                <a:gd name="connsiteY1455" fmla="*/ 3103079 h 3683672"/>
                <a:gd name="connsiteX1456" fmla="*/ 1051974 w 3683669"/>
                <a:gd name="connsiteY1456" fmla="*/ 3099040 h 3683672"/>
                <a:gd name="connsiteX1457" fmla="*/ 1057760 w 3683669"/>
                <a:gd name="connsiteY1457" fmla="*/ 3117139 h 3683672"/>
                <a:gd name="connsiteX1458" fmla="*/ 1057202 w 3683669"/>
                <a:gd name="connsiteY1458" fmla="*/ 3117747 h 3683672"/>
                <a:gd name="connsiteX1459" fmla="*/ 1057465 w 3683669"/>
                <a:gd name="connsiteY1459" fmla="*/ 3117899 h 3683672"/>
                <a:gd name="connsiteX1460" fmla="*/ 1038372 w 3683669"/>
                <a:gd name="connsiteY1460" fmla="*/ 3207447 h 3683672"/>
                <a:gd name="connsiteX1461" fmla="*/ 1039920 w 3683669"/>
                <a:gd name="connsiteY1461" fmla="*/ 3208341 h 3683672"/>
                <a:gd name="connsiteX1462" fmla="*/ 1107924 w 3683669"/>
                <a:gd name="connsiteY1462" fmla="*/ 3147032 h 3683672"/>
                <a:gd name="connsiteX1463" fmla="*/ 1108246 w 3683669"/>
                <a:gd name="connsiteY1463" fmla="*/ 3147218 h 3683672"/>
                <a:gd name="connsiteX1464" fmla="*/ 1108494 w 3683669"/>
                <a:gd name="connsiteY1464" fmla="*/ 3146431 h 3683672"/>
                <a:gd name="connsiteX1465" fmla="*/ 1127061 w 3683669"/>
                <a:gd name="connsiteY1465" fmla="*/ 3142392 h 3683672"/>
                <a:gd name="connsiteX1466" fmla="*/ 1132846 w 3683669"/>
                <a:gd name="connsiteY1466" fmla="*/ 3160491 h 3683672"/>
                <a:gd name="connsiteX1467" fmla="*/ 1129402 w 3683669"/>
                <a:gd name="connsiteY1467" fmla="*/ 3164247 h 3683672"/>
                <a:gd name="connsiteX1468" fmla="*/ 1129305 w 3683669"/>
                <a:gd name="connsiteY1468" fmla="*/ 3164288 h 3683672"/>
                <a:gd name="connsiteX1469" fmla="*/ 1065460 w 3683669"/>
                <a:gd name="connsiteY1469" fmla="*/ 3235106 h 3683672"/>
                <a:gd name="connsiteX1470" fmla="*/ 1034617 w 3683669"/>
                <a:gd name="connsiteY1470" fmla="*/ 3314667 h 3683672"/>
                <a:gd name="connsiteX1471" fmla="*/ 1089999 w 3683669"/>
                <a:gd name="connsiteY1471" fmla="*/ 3299828 h 3683672"/>
                <a:gd name="connsiteX1472" fmla="*/ 1089997 w 3683669"/>
                <a:gd name="connsiteY1472" fmla="*/ 3292842 h 3683672"/>
                <a:gd name="connsiteX1473" fmla="*/ 1096240 w 3683669"/>
                <a:gd name="connsiteY1473" fmla="*/ 3286597 h 3683672"/>
                <a:gd name="connsiteX1474" fmla="*/ 1111315 w 3683669"/>
                <a:gd name="connsiteY1474" fmla="*/ 3292837 h 3683672"/>
                <a:gd name="connsiteX1475" fmla="*/ 1111792 w 3683669"/>
                <a:gd name="connsiteY1475" fmla="*/ 3293988 h 3683672"/>
                <a:gd name="connsiteX1476" fmla="*/ 1112996 w 3683669"/>
                <a:gd name="connsiteY1476" fmla="*/ 3293666 h 3683672"/>
                <a:gd name="connsiteX1477" fmla="*/ 1127126 w 3683669"/>
                <a:gd name="connsiteY1477" fmla="*/ 3301824 h 3683672"/>
                <a:gd name="connsiteX1478" fmla="*/ 1125974 w 3683669"/>
                <a:gd name="connsiteY1478" fmla="*/ 3310578 h 3683672"/>
                <a:gd name="connsiteX1479" fmla="*/ 1120431 w 3683669"/>
                <a:gd name="connsiteY1479" fmla="*/ 3314831 h 3683672"/>
                <a:gd name="connsiteX1480" fmla="*/ 1142506 w 3683669"/>
                <a:gd name="connsiteY1480" fmla="*/ 3368087 h 3683672"/>
                <a:gd name="connsiteX1481" fmla="*/ 1186949 w 3683669"/>
                <a:gd name="connsiteY1481" fmla="*/ 3294981 h 3683672"/>
                <a:gd name="connsiteX1482" fmla="*/ 1204735 w 3683669"/>
                <a:gd name="connsiteY1482" fmla="*/ 3198544 h 3683672"/>
                <a:gd name="connsiteX1483" fmla="*/ 1205161 w 3683669"/>
                <a:gd name="connsiteY1483" fmla="*/ 3196117 h 3683672"/>
                <a:gd name="connsiteX1484" fmla="*/ 1223040 w 3683669"/>
                <a:gd name="connsiteY1484" fmla="*/ 3189685 h 3683672"/>
                <a:gd name="connsiteX1485" fmla="*/ 1231143 w 3683669"/>
                <a:gd name="connsiteY1485" fmla="*/ 3206872 h 3683672"/>
                <a:gd name="connsiteX1486" fmla="*/ 1230670 w 3683669"/>
                <a:gd name="connsiteY1486" fmla="*/ 3207548 h 3683672"/>
                <a:gd name="connsiteX1487" fmla="*/ 1230951 w 3683669"/>
                <a:gd name="connsiteY1487" fmla="*/ 3207665 h 3683672"/>
                <a:gd name="connsiteX1488" fmla="*/ 1223732 w 3683669"/>
                <a:gd name="connsiteY1488" fmla="*/ 3298940 h 3683672"/>
                <a:gd name="connsiteX1489" fmla="*/ 1225383 w 3683669"/>
                <a:gd name="connsiteY1489" fmla="*/ 3299624 h 3683672"/>
                <a:gd name="connsiteX1490" fmla="*/ 1284786 w 3683669"/>
                <a:gd name="connsiteY1490" fmla="*/ 3229948 h 3683672"/>
                <a:gd name="connsiteX1491" fmla="*/ 1285129 w 3683669"/>
                <a:gd name="connsiteY1491" fmla="*/ 3230091 h 3683672"/>
                <a:gd name="connsiteX1492" fmla="*/ 1285272 w 3683669"/>
                <a:gd name="connsiteY1492" fmla="*/ 3229278 h 3683672"/>
                <a:gd name="connsiteX1493" fmla="*/ 1303151 w 3683669"/>
                <a:gd name="connsiteY1493" fmla="*/ 3222846 h 3683672"/>
                <a:gd name="connsiteX1494" fmla="*/ 1311254 w 3683669"/>
                <a:gd name="connsiteY1494" fmla="*/ 3240032 h 3683672"/>
                <a:gd name="connsiteX1495" fmla="*/ 1308331 w 3683669"/>
                <a:gd name="connsiteY1495" fmla="*/ 3244206 h 3683672"/>
                <a:gd name="connsiteX1496" fmla="*/ 1308240 w 3683669"/>
                <a:gd name="connsiteY1496" fmla="*/ 3244261 h 3683672"/>
                <a:gd name="connsiteX1497" fmla="*/ 1254203 w 3683669"/>
                <a:gd name="connsiteY1497" fmla="*/ 3322819 h 3683672"/>
                <a:gd name="connsiteX1498" fmla="*/ 1234030 w 3683669"/>
                <a:gd name="connsiteY1498" fmla="*/ 3405731 h 3683672"/>
                <a:gd name="connsiteX1499" fmla="*/ 1286309 w 3683669"/>
                <a:gd name="connsiteY1499" fmla="*/ 3384061 h 3683672"/>
                <a:gd name="connsiteX1500" fmla="*/ 1285324 w 3683669"/>
                <a:gd name="connsiteY1500" fmla="*/ 3376583 h 3683672"/>
                <a:gd name="connsiteX1501" fmla="*/ 1290700 w 3683669"/>
                <a:gd name="connsiteY1501" fmla="*/ 3369578 h 3683672"/>
                <a:gd name="connsiteX1502" fmla="*/ 1306460 w 3683669"/>
                <a:gd name="connsiteY1502" fmla="*/ 3373801 h 3683672"/>
                <a:gd name="connsiteX1503" fmla="*/ 1307348 w 3683669"/>
                <a:gd name="connsiteY1503" fmla="*/ 3375340 h 3683672"/>
                <a:gd name="connsiteX1504" fmla="*/ 1308990 w 3683669"/>
                <a:gd name="connsiteY1504" fmla="*/ 3374660 h 3683672"/>
                <a:gd name="connsiteX1505" fmla="*/ 1324065 w 3683669"/>
                <a:gd name="connsiteY1505" fmla="*/ 3380900 h 3683672"/>
                <a:gd name="connsiteX1506" fmla="*/ 1324068 w 3683669"/>
                <a:gd name="connsiteY1506" fmla="*/ 3389730 h 3683672"/>
                <a:gd name="connsiteX1507" fmla="*/ 1318736 w 3683669"/>
                <a:gd name="connsiteY1507" fmla="*/ 3395064 h 3683672"/>
                <a:gd name="connsiteX1508" fmla="*/ 1347189 w 3683669"/>
                <a:gd name="connsiteY1508" fmla="*/ 3444346 h 3683672"/>
                <a:gd name="connsiteX1509" fmla="*/ 1381728 w 3683669"/>
                <a:gd name="connsiteY1509" fmla="*/ 3366073 h 3683672"/>
                <a:gd name="connsiteX1510" fmla="*/ 1386799 w 3683669"/>
                <a:gd name="connsiteY1510" fmla="*/ 3268141 h 3683672"/>
                <a:gd name="connsiteX1511" fmla="*/ 1386905 w 3683669"/>
                <a:gd name="connsiteY1511" fmla="*/ 3265680 h 3683672"/>
                <a:gd name="connsiteX1512" fmla="*/ 1403794 w 3683669"/>
                <a:gd name="connsiteY1512" fmla="*/ 3256973 h 3683672"/>
                <a:gd name="connsiteX1513" fmla="*/ 1414067 w 3683669"/>
                <a:gd name="connsiteY1513" fmla="*/ 3272957 h 3683672"/>
                <a:gd name="connsiteX1514" fmla="*/ 1413685 w 3683669"/>
                <a:gd name="connsiteY1514" fmla="*/ 3273689 h 3683672"/>
                <a:gd name="connsiteX1515" fmla="*/ 1413979 w 3683669"/>
                <a:gd name="connsiteY1515" fmla="*/ 3273768 h 3683672"/>
                <a:gd name="connsiteX1516" fmla="*/ 1418713 w 3683669"/>
                <a:gd name="connsiteY1516" fmla="*/ 3365206 h 3683672"/>
                <a:gd name="connsiteX1517" fmla="*/ 1420440 w 3683669"/>
                <a:gd name="connsiteY1517" fmla="*/ 3365669 h 3683672"/>
                <a:gd name="connsiteX1518" fmla="*/ 1470259 w 3683669"/>
                <a:gd name="connsiteY1518" fmla="*/ 3288848 h 3683672"/>
                <a:gd name="connsiteX1519" fmla="*/ 1470618 w 3683669"/>
                <a:gd name="connsiteY1519" fmla="*/ 3288944 h 3683672"/>
                <a:gd name="connsiteX1520" fmla="*/ 1470654 w 3683669"/>
                <a:gd name="connsiteY1520" fmla="*/ 3288120 h 3683672"/>
                <a:gd name="connsiteX1521" fmla="*/ 1487542 w 3683669"/>
                <a:gd name="connsiteY1521" fmla="*/ 3279413 h 3683672"/>
                <a:gd name="connsiteX1522" fmla="*/ 1497815 w 3683669"/>
                <a:gd name="connsiteY1522" fmla="*/ 3295398 h 3683672"/>
                <a:gd name="connsiteX1523" fmla="*/ 1495460 w 3683669"/>
                <a:gd name="connsiteY1523" fmla="*/ 3299917 h 3683672"/>
                <a:gd name="connsiteX1524" fmla="*/ 1495378 w 3683669"/>
                <a:gd name="connsiteY1524" fmla="*/ 3299983 h 3683672"/>
                <a:gd name="connsiteX1525" fmla="*/ 1452036 w 3683669"/>
                <a:gd name="connsiteY1525" fmla="*/ 3384912 h 3683672"/>
                <a:gd name="connsiteX1526" fmla="*/ 1442836 w 3683669"/>
                <a:gd name="connsiteY1526" fmla="*/ 3469745 h 3683672"/>
                <a:gd name="connsiteX1527" fmla="*/ 1493261 w 3683669"/>
                <a:gd name="connsiteY1527" fmla="*/ 3440632 h 3683672"/>
                <a:gd name="connsiteX1528" fmla="*/ 1495095 w 3683669"/>
                <a:gd name="connsiteY1528" fmla="*/ 3426681 h 3683672"/>
                <a:gd name="connsiteX1529" fmla="*/ 1511271 w 3683669"/>
                <a:gd name="connsiteY1529" fmla="*/ 3428807 h 3683672"/>
                <a:gd name="connsiteX1530" fmla="*/ 1512030 w 3683669"/>
                <a:gd name="connsiteY1530" fmla="*/ 3429796 h 3683672"/>
                <a:gd name="connsiteX1531" fmla="*/ 1513110 w 3683669"/>
                <a:gd name="connsiteY1531" fmla="*/ 3429173 h 3683672"/>
                <a:gd name="connsiteX1532" fmla="*/ 1528870 w 3683669"/>
                <a:gd name="connsiteY1532" fmla="*/ 3433395 h 3683672"/>
                <a:gd name="connsiteX1533" fmla="*/ 1530022 w 3683669"/>
                <a:gd name="connsiteY1533" fmla="*/ 3442150 h 3683672"/>
                <a:gd name="connsiteX1534" fmla="*/ 1525770 w 3683669"/>
                <a:gd name="connsiteY1534" fmla="*/ 3447692 h 3683672"/>
                <a:gd name="connsiteX1535" fmla="*/ 1560876 w 3683669"/>
                <a:gd name="connsiteY1535" fmla="*/ 3493420 h 3683672"/>
                <a:gd name="connsiteX1536" fmla="*/ 1584883 w 3683669"/>
                <a:gd name="connsiteY1536" fmla="*/ 3411302 h 3683672"/>
                <a:gd name="connsiteX1537" fmla="*/ 1577103 w 3683669"/>
                <a:gd name="connsiteY1537" fmla="*/ 3313548 h 3683672"/>
                <a:gd name="connsiteX1538" fmla="*/ 1576887 w 3683669"/>
                <a:gd name="connsiteY1538" fmla="*/ 3311094 h 3683672"/>
                <a:gd name="connsiteX1539" fmla="*/ 1592492 w 3683669"/>
                <a:gd name="connsiteY1539" fmla="*/ 3300254 h 3683672"/>
                <a:gd name="connsiteX1540" fmla="*/ 1604767 w 3683669"/>
                <a:gd name="connsiteY1540" fmla="*/ 3314758 h 3683672"/>
                <a:gd name="connsiteX1541" fmla="*/ 1604485 w 3683669"/>
                <a:gd name="connsiteY1541" fmla="*/ 3315533 h 3683672"/>
                <a:gd name="connsiteX1542" fmla="*/ 1604786 w 3683669"/>
                <a:gd name="connsiteY1542" fmla="*/ 3315573 h 3683672"/>
                <a:gd name="connsiteX1543" fmla="*/ 1621437 w 3683669"/>
                <a:gd name="connsiteY1543" fmla="*/ 3405606 h 3683672"/>
                <a:gd name="connsiteX1544" fmla="*/ 1623210 w 3683669"/>
                <a:gd name="connsiteY1544" fmla="*/ 3405839 h 3683672"/>
                <a:gd name="connsiteX1545" fmla="*/ 1662555 w 3683669"/>
                <a:gd name="connsiteY1545" fmla="*/ 3323164 h 3683672"/>
                <a:gd name="connsiteX1546" fmla="*/ 1662923 w 3683669"/>
                <a:gd name="connsiteY1546" fmla="*/ 3323212 h 3683672"/>
                <a:gd name="connsiteX1547" fmla="*/ 1662851 w 3683669"/>
                <a:gd name="connsiteY1547" fmla="*/ 3322390 h 3683672"/>
                <a:gd name="connsiteX1548" fmla="*/ 1678456 w 3683669"/>
                <a:gd name="connsiteY1548" fmla="*/ 3311549 h 3683672"/>
                <a:gd name="connsiteX1549" fmla="*/ 1690731 w 3683669"/>
                <a:gd name="connsiteY1549" fmla="*/ 3326053 h 3683672"/>
                <a:gd name="connsiteX1550" fmla="*/ 1688987 w 3683669"/>
                <a:gd name="connsiteY1550" fmla="*/ 3330842 h 3683672"/>
                <a:gd name="connsiteX1551" fmla="*/ 1688914 w 3683669"/>
                <a:gd name="connsiteY1551" fmla="*/ 3330918 h 3683672"/>
                <a:gd name="connsiteX1552" fmla="*/ 1657051 w 3683669"/>
                <a:gd name="connsiteY1552" fmla="*/ 3420785 h 3683672"/>
                <a:gd name="connsiteX1553" fmla="*/ 1659024 w 3683669"/>
                <a:gd name="connsiteY1553" fmla="*/ 3506093 h 3683672"/>
                <a:gd name="connsiteX1554" fmla="*/ 1704406 w 3683669"/>
                <a:gd name="connsiteY1554" fmla="*/ 3471252 h 3683672"/>
                <a:gd name="connsiteX1555" fmla="*/ 1704406 w 3683669"/>
                <a:gd name="connsiteY1555" fmla="*/ 3456505 h 3683672"/>
                <a:gd name="connsiteX1556" fmla="*/ 1720722 w 3683669"/>
                <a:gd name="connsiteY1556" fmla="*/ 3456505 h 3683672"/>
                <a:gd name="connsiteX1557" fmla="*/ 1721978 w 3683669"/>
                <a:gd name="connsiteY1557" fmla="*/ 3457762 h 3683672"/>
                <a:gd name="connsiteX1558" fmla="*/ 1723388 w 3683669"/>
                <a:gd name="connsiteY1558" fmla="*/ 3456679 h 3683672"/>
                <a:gd name="connsiteX1559" fmla="*/ 1739565 w 3683669"/>
                <a:gd name="connsiteY1559" fmla="*/ 3458805 h 3683672"/>
                <a:gd name="connsiteX1560" fmla="*/ 1737644 w 3683669"/>
                <a:gd name="connsiteY1560" fmla="*/ 3473427 h 3683672"/>
                <a:gd name="connsiteX1561" fmla="*/ 2523831 w 3683669"/>
                <a:gd name="connsiteY1561" fmla="*/ 3547764 h 3683672"/>
                <a:gd name="connsiteX1562" fmla="*/ 2468549 w 3683669"/>
                <a:gd name="connsiteY1562" fmla="*/ 3509993 h 3683672"/>
                <a:gd name="connsiteX1563" fmla="*/ 2500619 w 3683669"/>
                <a:gd name="connsiteY1563" fmla="*/ 3430839 h 3683672"/>
                <a:gd name="connsiteX1564" fmla="*/ 2579283 w 3683669"/>
                <a:gd name="connsiteY1564" fmla="*/ 3464094 h 3683672"/>
                <a:gd name="connsiteX1565" fmla="*/ 2547213 w 3683669"/>
                <a:gd name="connsiteY1565" fmla="*/ 3543248 h 3683672"/>
                <a:gd name="connsiteX1566" fmla="*/ 2523831 w 3683669"/>
                <a:gd name="connsiteY1566" fmla="*/ 3547764 h 3683672"/>
                <a:gd name="connsiteX1567" fmla="*/ 1146774 w 3683669"/>
                <a:gd name="connsiteY1567" fmla="*/ 3548198 h 3683672"/>
                <a:gd name="connsiteX1568" fmla="*/ 1123389 w 3683669"/>
                <a:gd name="connsiteY1568" fmla="*/ 3543693 h 3683672"/>
                <a:gd name="connsiteX1569" fmla="*/ 1091280 w 3683669"/>
                <a:gd name="connsiteY1569" fmla="*/ 3464555 h 3683672"/>
                <a:gd name="connsiteX1570" fmla="*/ 1169928 w 3683669"/>
                <a:gd name="connsiteY1570" fmla="*/ 3431261 h 3683672"/>
                <a:gd name="connsiteX1571" fmla="*/ 1202037 w 3683669"/>
                <a:gd name="connsiteY1571" fmla="*/ 3510400 h 3683672"/>
                <a:gd name="connsiteX1572" fmla="*/ 1146774 w 3683669"/>
                <a:gd name="connsiteY1572" fmla="*/ 3548198 h 3683672"/>
                <a:gd name="connsiteX1573" fmla="*/ 1860176 w 3683669"/>
                <a:gd name="connsiteY1573" fmla="*/ 3555528 h 3683672"/>
                <a:gd name="connsiteX1574" fmla="*/ 1795461 w 3683669"/>
                <a:gd name="connsiteY1574" fmla="*/ 3555528 h 3683672"/>
                <a:gd name="connsiteX1575" fmla="*/ 1781037 w 3683669"/>
                <a:gd name="connsiteY1575" fmla="*/ 3549554 h 3683672"/>
                <a:gd name="connsiteX1576" fmla="*/ 1780635 w 3683669"/>
                <a:gd name="connsiteY1576" fmla="*/ 3548957 h 3683672"/>
                <a:gd name="connsiteX1577" fmla="*/ 1780359 w 3683669"/>
                <a:gd name="connsiteY1577" fmla="*/ 3548774 h 3683672"/>
                <a:gd name="connsiteX1578" fmla="*/ 1719975 w 3683669"/>
                <a:gd name="connsiteY1578" fmla="*/ 3488390 h 3683672"/>
                <a:gd name="connsiteX1579" fmla="*/ 1652595 w 3683669"/>
                <a:gd name="connsiteY1579" fmla="*/ 3540118 h 3683672"/>
                <a:gd name="connsiteX1580" fmla="*/ 1651718 w 3683669"/>
                <a:gd name="connsiteY1580" fmla="*/ 3541110 h 3683672"/>
                <a:gd name="connsiteX1581" fmla="*/ 1636639 w 3683669"/>
                <a:gd name="connsiteY1581" fmla="*/ 3545155 h 3683672"/>
                <a:gd name="connsiteX1582" fmla="*/ 1572473 w 3683669"/>
                <a:gd name="connsiteY1582" fmla="*/ 3536723 h 3683672"/>
                <a:gd name="connsiteX1583" fmla="*/ 1558950 w 3683669"/>
                <a:gd name="connsiteY1583" fmla="*/ 3528921 h 3683672"/>
                <a:gd name="connsiteX1584" fmla="*/ 1558629 w 3683669"/>
                <a:gd name="connsiteY1584" fmla="*/ 3528276 h 3683672"/>
                <a:gd name="connsiteX1585" fmla="*/ 1558379 w 3683669"/>
                <a:gd name="connsiteY1585" fmla="*/ 3528059 h 3683672"/>
                <a:gd name="connsiteX1586" fmla="*/ 1506047 w 3683669"/>
                <a:gd name="connsiteY1586" fmla="*/ 3459894 h 3683672"/>
                <a:gd name="connsiteX1587" fmla="*/ 1432013 w 3683669"/>
                <a:gd name="connsiteY1587" fmla="*/ 3502638 h 3683672"/>
                <a:gd name="connsiteX1588" fmla="*/ 1431014 w 3683669"/>
                <a:gd name="connsiteY1588" fmla="*/ 3503506 h 3683672"/>
                <a:gd name="connsiteX1589" fmla="*/ 1415535 w 3683669"/>
                <a:gd name="connsiteY1589" fmla="*/ 3505544 h 3683672"/>
                <a:gd name="connsiteX1590" fmla="*/ 1353023 w 3683669"/>
                <a:gd name="connsiteY1590" fmla="*/ 3488794 h 3683672"/>
                <a:gd name="connsiteX1591" fmla="*/ 1340637 w 3683669"/>
                <a:gd name="connsiteY1591" fmla="*/ 3479290 h 3683672"/>
                <a:gd name="connsiteX1592" fmla="*/ 1340403 w 3683669"/>
                <a:gd name="connsiteY1592" fmla="*/ 3478609 h 3683672"/>
                <a:gd name="connsiteX1593" fmla="*/ 1340184 w 3683669"/>
                <a:gd name="connsiteY1593" fmla="*/ 3478361 h 3683672"/>
                <a:gd name="connsiteX1594" fmla="*/ 1297486 w 3683669"/>
                <a:gd name="connsiteY1594" fmla="*/ 3404406 h 3683672"/>
                <a:gd name="connsiteX1595" fmla="*/ 1219013 w 3683669"/>
                <a:gd name="connsiteY1595" fmla="*/ 3436933 h 3683672"/>
                <a:gd name="connsiteX1596" fmla="*/ 1217910 w 3683669"/>
                <a:gd name="connsiteY1596" fmla="*/ 3437664 h 3683672"/>
                <a:gd name="connsiteX1597" fmla="*/ 1202297 w 3683669"/>
                <a:gd name="connsiteY1597" fmla="*/ 3437668 h 3683672"/>
                <a:gd name="connsiteX1598" fmla="*/ 1142500 w 3683669"/>
                <a:gd name="connsiteY1598" fmla="*/ 3412916 h 3683672"/>
                <a:gd name="connsiteX1599" fmla="*/ 1131458 w 3683669"/>
                <a:gd name="connsiteY1599" fmla="*/ 3401880 h 3683672"/>
                <a:gd name="connsiteX1600" fmla="*/ 1131314 w 3683669"/>
                <a:gd name="connsiteY1600" fmla="*/ 3401174 h 3683672"/>
                <a:gd name="connsiteX1601" fmla="*/ 1131129 w 3683669"/>
                <a:gd name="connsiteY1601" fmla="*/ 3400899 h 3683672"/>
                <a:gd name="connsiteX1602" fmla="*/ 1098223 w 3683669"/>
                <a:gd name="connsiteY1602" fmla="*/ 3321512 h 3683672"/>
                <a:gd name="connsiteX1603" fmla="*/ 1015649 w 3683669"/>
                <a:gd name="connsiteY1603" fmla="*/ 3343638 h 3683672"/>
                <a:gd name="connsiteX1604" fmla="*/ 1014459 w 3683669"/>
                <a:gd name="connsiteY1604" fmla="*/ 3344218 h 3683672"/>
                <a:gd name="connsiteX1605" fmla="*/ 998980 w 3683669"/>
                <a:gd name="connsiteY1605" fmla="*/ 3342181 h 3683672"/>
                <a:gd name="connsiteX1606" fmla="*/ 942933 w 3683669"/>
                <a:gd name="connsiteY1606" fmla="*/ 3309822 h 3683672"/>
                <a:gd name="connsiteX1607" fmla="*/ 933429 w 3683669"/>
                <a:gd name="connsiteY1607" fmla="*/ 3297436 h 3683672"/>
                <a:gd name="connsiteX1608" fmla="*/ 933379 w 3683669"/>
                <a:gd name="connsiteY1608" fmla="*/ 3296717 h 3683672"/>
                <a:gd name="connsiteX1609" fmla="*/ 933232 w 3683669"/>
                <a:gd name="connsiteY1609" fmla="*/ 3296421 h 3683672"/>
                <a:gd name="connsiteX1610" fmla="*/ 911130 w 3683669"/>
                <a:gd name="connsiteY1610" fmla="*/ 3213935 h 3683672"/>
                <a:gd name="connsiteX1611" fmla="*/ 826913 w 3683669"/>
                <a:gd name="connsiteY1611" fmla="*/ 3225044 h 3683672"/>
                <a:gd name="connsiteX1612" fmla="*/ 825657 w 3683669"/>
                <a:gd name="connsiteY1612" fmla="*/ 3225464 h 3683672"/>
                <a:gd name="connsiteX1613" fmla="*/ 810576 w 3683669"/>
                <a:gd name="connsiteY1613" fmla="*/ 3221427 h 3683672"/>
                <a:gd name="connsiteX1614" fmla="*/ 759222 w 3683669"/>
                <a:gd name="connsiteY1614" fmla="*/ 3182042 h 3683672"/>
                <a:gd name="connsiteX1615" fmla="*/ 751413 w 3683669"/>
                <a:gd name="connsiteY1615" fmla="*/ 3168523 h 3683672"/>
                <a:gd name="connsiteX1616" fmla="*/ 751457 w 3683669"/>
                <a:gd name="connsiteY1616" fmla="*/ 3167805 h 3683672"/>
                <a:gd name="connsiteX1617" fmla="*/ 751349 w 3683669"/>
                <a:gd name="connsiteY1617" fmla="*/ 3167492 h 3683672"/>
                <a:gd name="connsiteX1618" fmla="*/ 740111 w 3683669"/>
                <a:gd name="connsiteY1618" fmla="*/ 3082293 h 3683672"/>
                <a:gd name="connsiteX1619" fmla="*/ 654623 w 3683669"/>
                <a:gd name="connsiteY1619" fmla="*/ 3082293 h 3683672"/>
                <a:gd name="connsiteX1620" fmla="*/ 653324 w 3683669"/>
                <a:gd name="connsiteY1620" fmla="*/ 3082546 h 3683672"/>
                <a:gd name="connsiteX1621" fmla="*/ 638900 w 3683669"/>
                <a:gd name="connsiteY1621" fmla="*/ 3076571 h 3683672"/>
                <a:gd name="connsiteX1622" fmla="*/ 593137 w 3683669"/>
                <a:gd name="connsiteY1622" fmla="*/ 3030809 h 3683672"/>
                <a:gd name="connsiteX1623" fmla="*/ 587163 w 3683669"/>
                <a:gd name="connsiteY1623" fmla="*/ 3016385 h 3683672"/>
                <a:gd name="connsiteX1624" fmla="*/ 587300 w 3683669"/>
                <a:gd name="connsiteY1624" fmla="*/ 3015678 h 3683672"/>
                <a:gd name="connsiteX1625" fmla="*/ 587235 w 3683669"/>
                <a:gd name="connsiteY1625" fmla="*/ 3015354 h 3683672"/>
                <a:gd name="connsiteX1626" fmla="*/ 587235 w 3683669"/>
                <a:gd name="connsiteY1626" fmla="*/ 2929957 h 3683672"/>
                <a:gd name="connsiteX1627" fmla="*/ 503012 w 3683669"/>
                <a:gd name="connsiteY1627" fmla="*/ 2918890 h 3683672"/>
                <a:gd name="connsiteX1628" fmla="*/ 501691 w 3683669"/>
                <a:gd name="connsiteY1628" fmla="*/ 2918972 h 3683672"/>
                <a:gd name="connsiteX1629" fmla="*/ 488168 w 3683669"/>
                <a:gd name="connsiteY1629" fmla="*/ 2911169 h 3683672"/>
                <a:gd name="connsiteX1630" fmla="*/ 448758 w 3683669"/>
                <a:gd name="connsiteY1630" fmla="*/ 2859835 h 3683672"/>
                <a:gd name="connsiteX1631" fmla="*/ 444714 w 3683669"/>
                <a:gd name="connsiteY1631" fmla="*/ 2844755 h 3683672"/>
                <a:gd name="connsiteX1632" fmla="*/ 444942 w 3683669"/>
                <a:gd name="connsiteY1632" fmla="*/ 2844073 h 3683672"/>
                <a:gd name="connsiteX1633" fmla="*/ 444919 w 3683669"/>
                <a:gd name="connsiteY1633" fmla="*/ 2843742 h 3683672"/>
                <a:gd name="connsiteX1634" fmla="*/ 456115 w 3683669"/>
                <a:gd name="connsiteY1634" fmla="*/ 2758539 h 3683672"/>
                <a:gd name="connsiteX1635" fmla="*/ 373541 w 3683669"/>
                <a:gd name="connsiteY1635" fmla="*/ 2736413 h 3683672"/>
                <a:gd name="connsiteX1636" fmla="*/ 372220 w 3683669"/>
                <a:gd name="connsiteY1636" fmla="*/ 2736321 h 3683672"/>
                <a:gd name="connsiteX1637" fmla="*/ 359834 w 3683669"/>
                <a:gd name="connsiteY1637" fmla="*/ 2726817 h 3683672"/>
                <a:gd name="connsiteX1638" fmla="*/ 327475 w 3683669"/>
                <a:gd name="connsiteY1638" fmla="*/ 2670770 h 3683672"/>
                <a:gd name="connsiteX1639" fmla="*/ 325437 w 3683669"/>
                <a:gd name="connsiteY1639" fmla="*/ 2655291 h 3683672"/>
                <a:gd name="connsiteX1640" fmla="*/ 325753 w 3683669"/>
                <a:gd name="connsiteY1640" fmla="*/ 2654644 h 3683672"/>
                <a:gd name="connsiteX1641" fmla="*/ 325774 w 3683669"/>
                <a:gd name="connsiteY1641" fmla="*/ 2654314 h 3683672"/>
                <a:gd name="connsiteX1642" fmla="*/ 347876 w 3683669"/>
                <a:gd name="connsiteY1642" fmla="*/ 2571827 h 3683672"/>
                <a:gd name="connsiteX1643" fmla="*/ 269387 w 3683669"/>
                <a:gd name="connsiteY1643" fmla="*/ 2539339 h 3683672"/>
                <a:gd name="connsiteX1644" fmla="*/ 268090 w 3683669"/>
                <a:gd name="connsiteY1644" fmla="*/ 2539076 h 3683672"/>
                <a:gd name="connsiteX1645" fmla="*/ 257047 w 3683669"/>
                <a:gd name="connsiteY1645" fmla="*/ 2528039 h 3683672"/>
                <a:gd name="connsiteX1646" fmla="*/ 232266 w 3683669"/>
                <a:gd name="connsiteY1646" fmla="*/ 2468254 h 3683672"/>
                <a:gd name="connsiteX1647" fmla="*/ 232263 w 3683669"/>
                <a:gd name="connsiteY1647" fmla="*/ 2452641 h 3683672"/>
                <a:gd name="connsiteX1648" fmla="*/ 232660 w 3683669"/>
                <a:gd name="connsiteY1648" fmla="*/ 2452041 h 3683672"/>
                <a:gd name="connsiteX1649" fmla="*/ 232723 w 3683669"/>
                <a:gd name="connsiteY1649" fmla="*/ 2451716 h 3683672"/>
                <a:gd name="connsiteX1650" fmla="*/ 265591 w 3683669"/>
                <a:gd name="connsiteY1650" fmla="*/ 2372312 h 3683672"/>
                <a:gd name="connsiteX1651" fmla="*/ 191557 w 3683669"/>
                <a:gd name="connsiteY1651" fmla="*/ 2329569 h 3683672"/>
                <a:gd name="connsiteX1652" fmla="*/ 190305 w 3683669"/>
                <a:gd name="connsiteY1652" fmla="*/ 2329138 h 3683672"/>
                <a:gd name="connsiteX1653" fmla="*/ 180801 w 3683669"/>
                <a:gd name="connsiteY1653" fmla="*/ 2316752 h 3683672"/>
                <a:gd name="connsiteX1654" fmla="*/ 164051 w 3683669"/>
                <a:gd name="connsiteY1654" fmla="*/ 2254239 h 3683672"/>
                <a:gd name="connsiteX1655" fmla="*/ 166089 w 3683669"/>
                <a:gd name="connsiteY1655" fmla="*/ 2238761 h 3683672"/>
                <a:gd name="connsiteX1656" fmla="*/ 166561 w 3683669"/>
                <a:gd name="connsiteY1656" fmla="*/ 2238217 h 3683672"/>
                <a:gd name="connsiteX1657" fmla="*/ 166667 w 3683669"/>
                <a:gd name="connsiteY1657" fmla="*/ 2237904 h 3683672"/>
                <a:gd name="connsiteX1658" fmla="*/ 209364 w 3683669"/>
                <a:gd name="connsiteY1658" fmla="*/ 2163949 h 3683672"/>
                <a:gd name="connsiteX1659" fmla="*/ 141959 w 3683669"/>
                <a:gd name="connsiteY1659" fmla="*/ 2112253 h 3683672"/>
                <a:gd name="connsiteX1660" fmla="*/ 140774 w 3683669"/>
                <a:gd name="connsiteY1660" fmla="*/ 2111663 h 3683672"/>
                <a:gd name="connsiteX1661" fmla="*/ 132964 w 3683669"/>
                <a:gd name="connsiteY1661" fmla="*/ 2098144 h 3683672"/>
                <a:gd name="connsiteX1662" fmla="*/ 124501 w 3683669"/>
                <a:gd name="connsiteY1662" fmla="*/ 2033982 h 3683672"/>
                <a:gd name="connsiteX1663" fmla="*/ 128538 w 3683669"/>
                <a:gd name="connsiteY1663" fmla="*/ 2018901 h 3683672"/>
                <a:gd name="connsiteX1664" fmla="*/ 129077 w 3683669"/>
                <a:gd name="connsiteY1664" fmla="*/ 2018424 h 3683672"/>
                <a:gd name="connsiteX1665" fmla="*/ 129223 w 3683669"/>
                <a:gd name="connsiteY1665" fmla="*/ 2018127 h 3683672"/>
                <a:gd name="connsiteX1666" fmla="*/ 187660 w 3683669"/>
                <a:gd name="connsiteY1666" fmla="*/ 1941931 h 3683672"/>
                <a:gd name="connsiteX1667" fmla="*/ 135216 w 3683669"/>
                <a:gd name="connsiteY1667" fmla="*/ 1889487 h 3683672"/>
                <a:gd name="connsiteX1668" fmla="*/ 134118 w 3683669"/>
                <a:gd name="connsiteY1668" fmla="*/ 1888746 h 3683672"/>
                <a:gd name="connsiteX1669" fmla="*/ 128143 w 3683669"/>
                <a:gd name="connsiteY1669" fmla="*/ 1874322 h 3683672"/>
                <a:gd name="connsiteX1670" fmla="*/ 128143 w 3683669"/>
                <a:gd name="connsiteY1670" fmla="*/ 1809605 h 3683672"/>
                <a:gd name="connsiteX1671" fmla="*/ 134118 w 3683669"/>
                <a:gd name="connsiteY1671" fmla="*/ 1795181 h 3683672"/>
                <a:gd name="connsiteX1672" fmla="*/ 134715 w 3683669"/>
                <a:gd name="connsiteY1672" fmla="*/ 1794779 h 3683672"/>
                <a:gd name="connsiteX1673" fmla="*/ 134898 w 3683669"/>
                <a:gd name="connsiteY1673" fmla="*/ 1794503 h 3683672"/>
                <a:gd name="connsiteX1674" fmla="*/ 195282 w 3683669"/>
                <a:gd name="connsiteY1674" fmla="*/ 1734118 h 3683672"/>
                <a:gd name="connsiteX1675" fmla="*/ 143553 w 3683669"/>
                <a:gd name="connsiteY1675" fmla="*/ 1666739 h 3683672"/>
                <a:gd name="connsiteX1676" fmla="*/ 142561 w 3683669"/>
                <a:gd name="connsiteY1676" fmla="*/ 1665862 h 3683672"/>
                <a:gd name="connsiteX1677" fmla="*/ 138517 w 3683669"/>
                <a:gd name="connsiteY1677" fmla="*/ 1650782 h 3683672"/>
                <a:gd name="connsiteX1678" fmla="*/ 146949 w 3683669"/>
                <a:gd name="connsiteY1678" fmla="*/ 1586617 h 3683672"/>
                <a:gd name="connsiteX1679" fmla="*/ 154751 w 3683669"/>
                <a:gd name="connsiteY1679" fmla="*/ 1573094 h 3683672"/>
                <a:gd name="connsiteX1680" fmla="*/ 155396 w 3683669"/>
                <a:gd name="connsiteY1680" fmla="*/ 1572773 h 3683672"/>
                <a:gd name="connsiteX1681" fmla="*/ 155613 w 3683669"/>
                <a:gd name="connsiteY1681" fmla="*/ 1572523 h 3683672"/>
                <a:gd name="connsiteX1682" fmla="*/ 223778 w 3683669"/>
                <a:gd name="connsiteY1682" fmla="*/ 1520192 h 3683672"/>
                <a:gd name="connsiteX1683" fmla="*/ 181034 w 3683669"/>
                <a:gd name="connsiteY1683" fmla="*/ 1446157 h 3683672"/>
                <a:gd name="connsiteX1684" fmla="*/ 180166 w 3683669"/>
                <a:gd name="connsiteY1684" fmla="*/ 1445158 h 3683672"/>
                <a:gd name="connsiteX1685" fmla="*/ 178128 w 3683669"/>
                <a:gd name="connsiteY1685" fmla="*/ 1429679 h 3683672"/>
                <a:gd name="connsiteX1686" fmla="*/ 194878 w 3683669"/>
                <a:gd name="connsiteY1686" fmla="*/ 1367167 h 3683672"/>
                <a:gd name="connsiteX1687" fmla="*/ 204382 w 3683669"/>
                <a:gd name="connsiteY1687" fmla="*/ 1354781 h 3683672"/>
                <a:gd name="connsiteX1688" fmla="*/ 205063 w 3683669"/>
                <a:gd name="connsiteY1688" fmla="*/ 1354547 h 3683672"/>
                <a:gd name="connsiteX1689" fmla="*/ 205311 w 3683669"/>
                <a:gd name="connsiteY1689" fmla="*/ 1354328 h 3683672"/>
                <a:gd name="connsiteX1690" fmla="*/ 279266 w 3683669"/>
                <a:gd name="connsiteY1690" fmla="*/ 1311630 h 3683672"/>
                <a:gd name="connsiteX1691" fmla="*/ 246739 w 3683669"/>
                <a:gd name="connsiteY1691" fmla="*/ 1233157 h 3683672"/>
                <a:gd name="connsiteX1692" fmla="*/ 246008 w 3683669"/>
                <a:gd name="connsiteY1692" fmla="*/ 1232054 h 3683672"/>
                <a:gd name="connsiteX1693" fmla="*/ 246004 w 3683669"/>
                <a:gd name="connsiteY1693" fmla="*/ 1216441 h 3683672"/>
                <a:gd name="connsiteX1694" fmla="*/ 270756 w 3683669"/>
                <a:gd name="connsiteY1694" fmla="*/ 1156644 h 3683672"/>
                <a:gd name="connsiteX1695" fmla="*/ 281792 w 3683669"/>
                <a:gd name="connsiteY1695" fmla="*/ 1145602 h 3683672"/>
                <a:gd name="connsiteX1696" fmla="*/ 282498 w 3683669"/>
                <a:gd name="connsiteY1696" fmla="*/ 1145458 h 3683672"/>
                <a:gd name="connsiteX1697" fmla="*/ 282773 w 3683669"/>
                <a:gd name="connsiteY1697" fmla="*/ 1145273 h 3683672"/>
                <a:gd name="connsiteX1698" fmla="*/ 362161 w 3683669"/>
                <a:gd name="connsiteY1698" fmla="*/ 1112367 h 3683672"/>
                <a:gd name="connsiteX1699" fmla="*/ 340035 w 3683669"/>
                <a:gd name="connsiteY1699" fmla="*/ 1029793 h 3683672"/>
                <a:gd name="connsiteX1700" fmla="*/ 339454 w 3683669"/>
                <a:gd name="connsiteY1700" fmla="*/ 1028603 h 3683672"/>
                <a:gd name="connsiteX1701" fmla="*/ 341492 w 3683669"/>
                <a:gd name="connsiteY1701" fmla="*/ 1013124 h 3683672"/>
                <a:gd name="connsiteX1702" fmla="*/ 373851 w 3683669"/>
                <a:gd name="connsiteY1702" fmla="*/ 957077 h 3683672"/>
                <a:gd name="connsiteX1703" fmla="*/ 386237 w 3683669"/>
                <a:gd name="connsiteY1703" fmla="*/ 947573 h 3683672"/>
                <a:gd name="connsiteX1704" fmla="*/ 386955 w 3683669"/>
                <a:gd name="connsiteY1704" fmla="*/ 947523 h 3683672"/>
                <a:gd name="connsiteX1705" fmla="*/ 387252 w 3683669"/>
                <a:gd name="connsiteY1705" fmla="*/ 947376 h 3683672"/>
                <a:gd name="connsiteX1706" fmla="*/ 469738 w 3683669"/>
                <a:gd name="connsiteY1706" fmla="*/ 925274 h 3683672"/>
                <a:gd name="connsiteX1707" fmla="*/ 458629 w 3683669"/>
                <a:gd name="connsiteY1707" fmla="*/ 841056 h 3683672"/>
                <a:gd name="connsiteX1708" fmla="*/ 458209 w 3683669"/>
                <a:gd name="connsiteY1708" fmla="*/ 839801 h 3683672"/>
                <a:gd name="connsiteX1709" fmla="*/ 462246 w 3683669"/>
                <a:gd name="connsiteY1709" fmla="*/ 824719 h 3683672"/>
                <a:gd name="connsiteX1710" fmla="*/ 501631 w 3683669"/>
                <a:gd name="connsiteY1710" fmla="*/ 773366 h 3683672"/>
                <a:gd name="connsiteX1711" fmla="*/ 515149 w 3683669"/>
                <a:gd name="connsiteY1711" fmla="*/ 765556 h 3683672"/>
                <a:gd name="connsiteX1712" fmla="*/ 515868 w 3683669"/>
                <a:gd name="connsiteY1712" fmla="*/ 765600 h 3683672"/>
                <a:gd name="connsiteX1713" fmla="*/ 516181 w 3683669"/>
                <a:gd name="connsiteY1713" fmla="*/ 765493 h 3683672"/>
                <a:gd name="connsiteX1714" fmla="*/ 601379 w 3683669"/>
                <a:gd name="connsiteY1714" fmla="*/ 754255 h 3683672"/>
                <a:gd name="connsiteX1715" fmla="*/ 601379 w 3683669"/>
                <a:gd name="connsiteY1715" fmla="*/ 668768 h 3683672"/>
                <a:gd name="connsiteX1716" fmla="*/ 601126 w 3683669"/>
                <a:gd name="connsiteY1716" fmla="*/ 667468 h 3683672"/>
                <a:gd name="connsiteX1717" fmla="*/ 607101 w 3683669"/>
                <a:gd name="connsiteY1717" fmla="*/ 653044 h 3683672"/>
                <a:gd name="connsiteX1718" fmla="*/ 652863 w 3683669"/>
                <a:gd name="connsiteY1718" fmla="*/ 607282 h 3683672"/>
                <a:gd name="connsiteX1719" fmla="*/ 667287 w 3683669"/>
                <a:gd name="connsiteY1719" fmla="*/ 601307 h 3683672"/>
                <a:gd name="connsiteX1720" fmla="*/ 667994 w 3683669"/>
                <a:gd name="connsiteY1720" fmla="*/ 601445 h 3683672"/>
                <a:gd name="connsiteX1721" fmla="*/ 668318 w 3683669"/>
                <a:gd name="connsiteY1721" fmla="*/ 601379 h 3683672"/>
                <a:gd name="connsiteX1722" fmla="*/ 753714 w 3683669"/>
                <a:gd name="connsiteY1722" fmla="*/ 601379 h 3683672"/>
                <a:gd name="connsiteX1723" fmla="*/ 764781 w 3683669"/>
                <a:gd name="connsiteY1723" fmla="*/ 517157 h 3683672"/>
                <a:gd name="connsiteX1724" fmla="*/ 764700 w 3683669"/>
                <a:gd name="connsiteY1724" fmla="*/ 515835 h 3683672"/>
                <a:gd name="connsiteX1725" fmla="*/ 772503 w 3683669"/>
                <a:gd name="connsiteY1725" fmla="*/ 502313 h 3683672"/>
                <a:gd name="connsiteX1726" fmla="*/ 823837 w 3683669"/>
                <a:gd name="connsiteY1726" fmla="*/ 462903 h 3683672"/>
                <a:gd name="connsiteX1727" fmla="*/ 838916 w 3683669"/>
                <a:gd name="connsiteY1727" fmla="*/ 458858 h 3683672"/>
                <a:gd name="connsiteX1728" fmla="*/ 839599 w 3683669"/>
                <a:gd name="connsiteY1728" fmla="*/ 459087 h 3683672"/>
                <a:gd name="connsiteX1729" fmla="*/ 839929 w 3683669"/>
                <a:gd name="connsiteY1729" fmla="*/ 459064 h 3683672"/>
                <a:gd name="connsiteX1730" fmla="*/ 925133 w 3683669"/>
                <a:gd name="connsiteY1730" fmla="*/ 470260 h 3683672"/>
                <a:gd name="connsiteX1731" fmla="*/ 947259 w 3683669"/>
                <a:gd name="connsiteY1731" fmla="*/ 387685 h 3683672"/>
                <a:gd name="connsiteX1732" fmla="*/ 947351 w 3683669"/>
                <a:gd name="connsiteY1732" fmla="*/ 386364 h 3683672"/>
                <a:gd name="connsiteX1733" fmla="*/ 956855 w 3683669"/>
                <a:gd name="connsiteY1733" fmla="*/ 373978 h 3683672"/>
                <a:gd name="connsiteX1734" fmla="*/ 1012902 w 3683669"/>
                <a:gd name="connsiteY1734" fmla="*/ 341619 h 3683672"/>
                <a:gd name="connsiteX1735" fmla="*/ 1028381 w 3683669"/>
                <a:gd name="connsiteY1735" fmla="*/ 339582 h 3683672"/>
                <a:gd name="connsiteX1736" fmla="*/ 1029028 w 3683669"/>
                <a:gd name="connsiteY1736" fmla="*/ 339897 h 3683672"/>
                <a:gd name="connsiteX1737" fmla="*/ 1029358 w 3683669"/>
                <a:gd name="connsiteY1737" fmla="*/ 339918 h 3683672"/>
                <a:gd name="connsiteX1738" fmla="*/ 1111844 w 3683669"/>
                <a:gd name="connsiteY1738" fmla="*/ 362020 h 3683672"/>
                <a:gd name="connsiteX1739" fmla="*/ 1144333 w 3683669"/>
                <a:gd name="connsiteY1739" fmla="*/ 283532 h 3683672"/>
                <a:gd name="connsiteX1740" fmla="*/ 1144596 w 3683669"/>
                <a:gd name="connsiteY1740" fmla="*/ 282234 h 3683672"/>
                <a:gd name="connsiteX1741" fmla="*/ 1155633 w 3683669"/>
                <a:gd name="connsiteY1741" fmla="*/ 271192 h 3683672"/>
                <a:gd name="connsiteX1742" fmla="*/ 1215418 w 3683669"/>
                <a:gd name="connsiteY1742" fmla="*/ 246411 h 3683672"/>
                <a:gd name="connsiteX1743" fmla="*/ 1231030 w 3683669"/>
                <a:gd name="connsiteY1743" fmla="*/ 246407 h 3683672"/>
                <a:gd name="connsiteX1744" fmla="*/ 1231631 w 3683669"/>
                <a:gd name="connsiteY1744" fmla="*/ 246804 h 3683672"/>
                <a:gd name="connsiteX1745" fmla="*/ 1231956 w 3683669"/>
                <a:gd name="connsiteY1745" fmla="*/ 246868 h 3683672"/>
                <a:gd name="connsiteX1746" fmla="*/ 1311360 w 3683669"/>
                <a:gd name="connsiteY1746" fmla="*/ 279735 h 3683672"/>
                <a:gd name="connsiteX1747" fmla="*/ 1354104 w 3683669"/>
                <a:gd name="connsiteY1747" fmla="*/ 205701 h 3683672"/>
                <a:gd name="connsiteX1748" fmla="*/ 1354535 w 3683669"/>
                <a:gd name="connsiteY1748" fmla="*/ 204449 h 3683672"/>
                <a:gd name="connsiteX1749" fmla="*/ 1366921 w 3683669"/>
                <a:gd name="connsiteY1749" fmla="*/ 194944 h 3683672"/>
                <a:gd name="connsiteX1750" fmla="*/ 1429433 w 3683669"/>
                <a:gd name="connsiteY1750" fmla="*/ 178194 h 3683672"/>
                <a:gd name="connsiteX1751" fmla="*/ 1444912 w 3683669"/>
                <a:gd name="connsiteY1751" fmla="*/ 180232 h 3683672"/>
                <a:gd name="connsiteX1752" fmla="*/ 1445455 w 3683669"/>
                <a:gd name="connsiteY1752" fmla="*/ 180705 h 3683672"/>
                <a:gd name="connsiteX1753" fmla="*/ 1445769 w 3683669"/>
                <a:gd name="connsiteY1753" fmla="*/ 180810 h 3683672"/>
                <a:gd name="connsiteX1754" fmla="*/ 1519724 w 3683669"/>
                <a:gd name="connsiteY1754" fmla="*/ 223508 h 3683672"/>
                <a:gd name="connsiteX1755" fmla="*/ 1571420 w 3683669"/>
                <a:gd name="connsiteY1755" fmla="*/ 156102 h 3683672"/>
                <a:gd name="connsiteX1756" fmla="*/ 1572010 w 3683669"/>
                <a:gd name="connsiteY1756" fmla="*/ 154917 h 3683672"/>
                <a:gd name="connsiteX1757" fmla="*/ 1585529 w 3683669"/>
                <a:gd name="connsiteY1757" fmla="*/ 147108 h 3683672"/>
                <a:gd name="connsiteX1758" fmla="*/ 1649690 w 3683669"/>
                <a:gd name="connsiteY1758" fmla="*/ 138644 h 3683672"/>
                <a:gd name="connsiteX1759" fmla="*/ 1664772 w 3683669"/>
                <a:gd name="connsiteY1759" fmla="*/ 142682 h 3683672"/>
                <a:gd name="connsiteX1760" fmla="*/ 1665249 w 3683669"/>
                <a:gd name="connsiteY1760" fmla="*/ 143221 h 3683672"/>
                <a:gd name="connsiteX1761" fmla="*/ 1665546 w 3683669"/>
                <a:gd name="connsiteY1761" fmla="*/ 143366 h 3683672"/>
                <a:gd name="connsiteX1762" fmla="*/ 1725732 w 3683669"/>
                <a:gd name="connsiteY1762" fmla="*/ 189525 h 3683672"/>
                <a:gd name="connsiteX1763" fmla="*/ 1780041 w 3683669"/>
                <a:gd name="connsiteY1763" fmla="*/ 135216 h 3683672"/>
                <a:gd name="connsiteX1764" fmla="*/ 1780781 w 3683669"/>
                <a:gd name="connsiteY1764" fmla="*/ 134118 h 3683672"/>
                <a:gd name="connsiteX1765" fmla="*/ 1795205 w 3683669"/>
                <a:gd name="connsiteY1765" fmla="*/ 128144 h 3683672"/>
                <a:gd name="connsiteX1766" fmla="*/ 1859920 w 3683669"/>
                <a:gd name="connsiteY1766" fmla="*/ 128144 h 3683672"/>
                <a:gd name="connsiteX1767" fmla="*/ 1874344 w 3683669"/>
                <a:gd name="connsiteY1767" fmla="*/ 134118 h 3683672"/>
                <a:gd name="connsiteX1768" fmla="*/ 1874747 w 3683669"/>
                <a:gd name="connsiteY1768" fmla="*/ 134715 h 3683672"/>
                <a:gd name="connsiteX1769" fmla="*/ 1875022 w 3683669"/>
                <a:gd name="connsiteY1769" fmla="*/ 134898 h 3683672"/>
                <a:gd name="connsiteX1770" fmla="*/ 1935407 w 3683669"/>
                <a:gd name="connsiteY1770" fmla="*/ 195283 h 3683672"/>
                <a:gd name="connsiteX1771" fmla="*/ 2002788 w 3683669"/>
                <a:gd name="connsiteY1771" fmla="*/ 143554 h 3683672"/>
                <a:gd name="connsiteX1772" fmla="*/ 2003665 w 3683669"/>
                <a:gd name="connsiteY1772" fmla="*/ 142562 h 3683672"/>
                <a:gd name="connsiteX1773" fmla="*/ 2018744 w 3683669"/>
                <a:gd name="connsiteY1773" fmla="*/ 138517 h 3683672"/>
                <a:gd name="connsiteX1774" fmla="*/ 2082910 w 3683669"/>
                <a:gd name="connsiteY1774" fmla="*/ 146949 h 3683672"/>
                <a:gd name="connsiteX1775" fmla="*/ 2096433 w 3683669"/>
                <a:gd name="connsiteY1775" fmla="*/ 154752 h 3683672"/>
                <a:gd name="connsiteX1776" fmla="*/ 2096754 w 3683669"/>
                <a:gd name="connsiteY1776" fmla="*/ 155396 h 3683672"/>
                <a:gd name="connsiteX1777" fmla="*/ 2097003 w 3683669"/>
                <a:gd name="connsiteY1777" fmla="*/ 155614 h 3683672"/>
                <a:gd name="connsiteX1778" fmla="*/ 2149335 w 3683669"/>
                <a:gd name="connsiteY1778" fmla="*/ 223778 h 3683672"/>
                <a:gd name="connsiteX1779" fmla="*/ 2223368 w 3683669"/>
                <a:gd name="connsiteY1779" fmla="*/ 181035 h 3683672"/>
                <a:gd name="connsiteX1780" fmla="*/ 2224367 w 3683669"/>
                <a:gd name="connsiteY1780" fmla="*/ 180166 h 3683672"/>
                <a:gd name="connsiteX1781" fmla="*/ 2239846 w 3683669"/>
                <a:gd name="connsiteY1781" fmla="*/ 178128 h 3683672"/>
                <a:gd name="connsiteX1782" fmla="*/ 2302358 w 3683669"/>
                <a:gd name="connsiteY1782" fmla="*/ 194878 h 3683672"/>
                <a:gd name="connsiteX1783" fmla="*/ 2314745 w 3683669"/>
                <a:gd name="connsiteY1783" fmla="*/ 204382 h 3683672"/>
                <a:gd name="connsiteX1784" fmla="*/ 2314979 w 3683669"/>
                <a:gd name="connsiteY1784" fmla="*/ 205063 h 3683672"/>
                <a:gd name="connsiteX1785" fmla="*/ 2315198 w 3683669"/>
                <a:gd name="connsiteY1785" fmla="*/ 205312 h 3683672"/>
                <a:gd name="connsiteX1786" fmla="*/ 2357896 w 3683669"/>
                <a:gd name="connsiteY1786" fmla="*/ 279267 h 3683672"/>
                <a:gd name="connsiteX1787" fmla="*/ 2436370 w 3683669"/>
                <a:gd name="connsiteY1787" fmla="*/ 246739 h 3683672"/>
                <a:gd name="connsiteX1788" fmla="*/ 2437473 w 3683669"/>
                <a:gd name="connsiteY1788" fmla="*/ 246008 h 3683672"/>
                <a:gd name="connsiteX1789" fmla="*/ 2453086 w 3683669"/>
                <a:gd name="connsiteY1789" fmla="*/ 246004 h 3683672"/>
                <a:gd name="connsiteX1790" fmla="*/ 2512883 w 3683669"/>
                <a:gd name="connsiteY1790" fmla="*/ 270756 h 3683672"/>
                <a:gd name="connsiteX1791" fmla="*/ 2523925 w 3683669"/>
                <a:gd name="connsiteY1791" fmla="*/ 281793 h 3683672"/>
                <a:gd name="connsiteX1792" fmla="*/ 2524069 w 3683669"/>
                <a:gd name="connsiteY1792" fmla="*/ 282498 h 3683672"/>
                <a:gd name="connsiteX1793" fmla="*/ 2524254 w 3683669"/>
                <a:gd name="connsiteY1793" fmla="*/ 282773 h 3683672"/>
                <a:gd name="connsiteX1794" fmla="*/ 2557160 w 3683669"/>
                <a:gd name="connsiteY1794" fmla="*/ 362160 h 3683672"/>
                <a:gd name="connsiteX1795" fmla="*/ 2639734 w 3683669"/>
                <a:gd name="connsiteY1795" fmla="*/ 340034 h 3683672"/>
                <a:gd name="connsiteX1796" fmla="*/ 2640924 w 3683669"/>
                <a:gd name="connsiteY1796" fmla="*/ 339454 h 3683672"/>
                <a:gd name="connsiteX1797" fmla="*/ 2656403 w 3683669"/>
                <a:gd name="connsiteY1797" fmla="*/ 341492 h 3683672"/>
                <a:gd name="connsiteX1798" fmla="*/ 2712450 w 3683669"/>
                <a:gd name="connsiteY1798" fmla="*/ 373850 h 3683672"/>
                <a:gd name="connsiteX1799" fmla="*/ 2721954 w 3683669"/>
                <a:gd name="connsiteY1799" fmla="*/ 386236 h 3683672"/>
                <a:gd name="connsiteX1800" fmla="*/ 2722004 w 3683669"/>
                <a:gd name="connsiteY1800" fmla="*/ 386955 h 3683672"/>
                <a:gd name="connsiteX1801" fmla="*/ 2722151 w 3683669"/>
                <a:gd name="connsiteY1801" fmla="*/ 387251 h 3683672"/>
                <a:gd name="connsiteX1802" fmla="*/ 2744254 w 3683669"/>
                <a:gd name="connsiteY1802" fmla="*/ 469737 h 3683672"/>
                <a:gd name="connsiteX1803" fmla="*/ 2828473 w 3683669"/>
                <a:gd name="connsiteY1803" fmla="*/ 458629 h 3683672"/>
                <a:gd name="connsiteX1804" fmla="*/ 2829728 w 3683669"/>
                <a:gd name="connsiteY1804" fmla="*/ 458208 h 3683672"/>
                <a:gd name="connsiteX1805" fmla="*/ 2844810 w 3683669"/>
                <a:gd name="connsiteY1805" fmla="*/ 462245 h 3683672"/>
                <a:gd name="connsiteX1806" fmla="*/ 2896163 w 3683669"/>
                <a:gd name="connsiteY1806" fmla="*/ 501630 h 3683672"/>
                <a:gd name="connsiteX1807" fmla="*/ 2903973 w 3683669"/>
                <a:gd name="connsiteY1807" fmla="*/ 515149 h 3683672"/>
                <a:gd name="connsiteX1808" fmla="*/ 2903929 w 3683669"/>
                <a:gd name="connsiteY1808" fmla="*/ 515867 h 3683672"/>
                <a:gd name="connsiteX1809" fmla="*/ 2904036 w 3683669"/>
                <a:gd name="connsiteY1809" fmla="*/ 516181 h 3683672"/>
                <a:gd name="connsiteX1810" fmla="*/ 2915274 w 3683669"/>
                <a:gd name="connsiteY1810" fmla="*/ 601379 h 3683672"/>
                <a:gd name="connsiteX1811" fmla="*/ 3000758 w 3683669"/>
                <a:gd name="connsiteY1811" fmla="*/ 601379 h 3683672"/>
                <a:gd name="connsiteX1812" fmla="*/ 3002058 w 3683669"/>
                <a:gd name="connsiteY1812" fmla="*/ 601126 h 3683672"/>
                <a:gd name="connsiteX1813" fmla="*/ 3016482 w 3683669"/>
                <a:gd name="connsiteY1813" fmla="*/ 607101 h 3683672"/>
                <a:gd name="connsiteX1814" fmla="*/ 3062244 w 3683669"/>
                <a:gd name="connsiteY1814" fmla="*/ 652863 h 3683672"/>
                <a:gd name="connsiteX1815" fmla="*/ 3068218 w 3683669"/>
                <a:gd name="connsiteY1815" fmla="*/ 667287 h 3683672"/>
                <a:gd name="connsiteX1816" fmla="*/ 3068081 w 3683669"/>
                <a:gd name="connsiteY1816" fmla="*/ 667994 h 3683672"/>
                <a:gd name="connsiteX1817" fmla="*/ 3068147 w 3683669"/>
                <a:gd name="connsiteY1817" fmla="*/ 668318 h 3683672"/>
                <a:gd name="connsiteX1818" fmla="*/ 3068147 w 3683669"/>
                <a:gd name="connsiteY1818" fmla="*/ 753715 h 3683672"/>
                <a:gd name="connsiteX1819" fmla="*/ 3152370 w 3683669"/>
                <a:gd name="connsiteY1819" fmla="*/ 764782 h 3683672"/>
                <a:gd name="connsiteX1820" fmla="*/ 3153692 w 3683669"/>
                <a:gd name="connsiteY1820" fmla="*/ 764700 h 3683672"/>
                <a:gd name="connsiteX1821" fmla="*/ 3167215 w 3683669"/>
                <a:gd name="connsiteY1821" fmla="*/ 772503 h 3683672"/>
                <a:gd name="connsiteX1822" fmla="*/ 3206625 w 3683669"/>
                <a:gd name="connsiteY1822" fmla="*/ 823837 h 3683672"/>
                <a:gd name="connsiteX1823" fmla="*/ 3210669 w 3683669"/>
                <a:gd name="connsiteY1823" fmla="*/ 838917 h 3683672"/>
                <a:gd name="connsiteX1824" fmla="*/ 3210441 w 3683669"/>
                <a:gd name="connsiteY1824" fmla="*/ 839600 h 3683672"/>
                <a:gd name="connsiteX1825" fmla="*/ 3210463 w 3683669"/>
                <a:gd name="connsiteY1825" fmla="*/ 839930 h 3683672"/>
                <a:gd name="connsiteX1826" fmla="*/ 3199268 w 3683669"/>
                <a:gd name="connsiteY1826" fmla="*/ 925133 h 3683672"/>
                <a:gd name="connsiteX1827" fmla="*/ 3281841 w 3683669"/>
                <a:gd name="connsiteY1827" fmla="*/ 947259 h 3683672"/>
                <a:gd name="connsiteX1828" fmla="*/ 3283162 w 3683669"/>
                <a:gd name="connsiteY1828" fmla="*/ 947351 h 3683672"/>
                <a:gd name="connsiteX1829" fmla="*/ 3295548 w 3683669"/>
                <a:gd name="connsiteY1829" fmla="*/ 956855 h 3683672"/>
                <a:gd name="connsiteX1830" fmla="*/ 3327907 w 3683669"/>
                <a:gd name="connsiteY1830" fmla="*/ 1012902 h 3683672"/>
                <a:gd name="connsiteX1831" fmla="*/ 3329945 w 3683669"/>
                <a:gd name="connsiteY1831" fmla="*/ 1028381 h 3683672"/>
                <a:gd name="connsiteX1832" fmla="*/ 3329629 w 3683669"/>
                <a:gd name="connsiteY1832" fmla="*/ 1029028 h 3683672"/>
                <a:gd name="connsiteX1833" fmla="*/ 3329608 w 3683669"/>
                <a:gd name="connsiteY1833" fmla="*/ 1029358 h 3683672"/>
                <a:gd name="connsiteX1834" fmla="*/ 3307506 w 3683669"/>
                <a:gd name="connsiteY1834" fmla="*/ 1111844 h 3683672"/>
                <a:gd name="connsiteX1835" fmla="*/ 3385996 w 3683669"/>
                <a:gd name="connsiteY1835" fmla="*/ 1144333 h 3683672"/>
                <a:gd name="connsiteX1836" fmla="*/ 3387294 w 3683669"/>
                <a:gd name="connsiteY1836" fmla="*/ 1144596 h 3683672"/>
                <a:gd name="connsiteX1837" fmla="*/ 3398336 w 3683669"/>
                <a:gd name="connsiteY1837" fmla="*/ 1155633 h 3683672"/>
                <a:gd name="connsiteX1838" fmla="*/ 3423117 w 3683669"/>
                <a:gd name="connsiteY1838" fmla="*/ 1215418 h 3683672"/>
                <a:gd name="connsiteX1839" fmla="*/ 3423121 w 3683669"/>
                <a:gd name="connsiteY1839" fmla="*/ 1231031 h 3683672"/>
                <a:gd name="connsiteX1840" fmla="*/ 3422723 w 3683669"/>
                <a:gd name="connsiteY1840" fmla="*/ 1231631 h 3683672"/>
                <a:gd name="connsiteX1841" fmla="*/ 3422660 w 3683669"/>
                <a:gd name="connsiteY1841" fmla="*/ 1231956 h 3683672"/>
                <a:gd name="connsiteX1842" fmla="*/ 3389793 w 3683669"/>
                <a:gd name="connsiteY1842" fmla="*/ 1311359 h 3683672"/>
                <a:gd name="connsiteX1843" fmla="*/ 3463827 w 3683669"/>
                <a:gd name="connsiteY1843" fmla="*/ 1354103 h 3683672"/>
                <a:gd name="connsiteX1844" fmla="*/ 3465079 w 3683669"/>
                <a:gd name="connsiteY1844" fmla="*/ 1354534 h 3683672"/>
                <a:gd name="connsiteX1845" fmla="*/ 3474583 w 3683669"/>
                <a:gd name="connsiteY1845" fmla="*/ 1366920 h 3683672"/>
                <a:gd name="connsiteX1846" fmla="*/ 3491333 w 3683669"/>
                <a:gd name="connsiteY1846" fmla="*/ 1429433 h 3683672"/>
                <a:gd name="connsiteX1847" fmla="*/ 3489296 w 3683669"/>
                <a:gd name="connsiteY1847" fmla="*/ 1444911 h 3683672"/>
                <a:gd name="connsiteX1848" fmla="*/ 3488823 w 3683669"/>
                <a:gd name="connsiteY1848" fmla="*/ 1445455 h 3683672"/>
                <a:gd name="connsiteX1849" fmla="*/ 3488718 w 3683669"/>
                <a:gd name="connsiteY1849" fmla="*/ 1445768 h 3683672"/>
                <a:gd name="connsiteX1850" fmla="*/ 3446020 w 3683669"/>
                <a:gd name="connsiteY1850" fmla="*/ 1519722 h 3683672"/>
                <a:gd name="connsiteX1851" fmla="*/ 3513427 w 3683669"/>
                <a:gd name="connsiteY1851" fmla="*/ 1571419 h 3683672"/>
                <a:gd name="connsiteX1852" fmla="*/ 3514612 w 3683669"/>
                <a:gd name="connsiteY1852" fmla="*/ 1572009 h 3683672"/>
                <a:gd name="connsiteX1853" fmla="*/ 3522421 w 3683669"/>
                <a:gd name="connsiteY1853" fmla="*/ 1585528 h 3683672"/>
                <a:gd name="connsiteX1854" fmla="*/ 3530885 w 3683669"/>
                <a:gd name="connsiteY1854" fmla="*/ 1649690 h 3683672"/>
                <a:gd name="connsiteX1855" fmla="*/ 3526848 w 3683669"/>
                <a:gd name="connsiteY1855" fmla="*/ 1664771 h 3683672"/>
                <a:gd name="connsiteX1856" fmla="*/ 3526308 w 3683669"/>
                <a:gd name="connsiteY1856" fmla="*/ 1665248 h 3683672"/>
                <a:gd name="connsiteX1857" fmla="*/ 3526163 w 3683669"/>
                <a:gd name="connsiteY1857" fmla="*/ 1665545 h 3683672"/>
                <a:gd name="connsiteX1858" fmla="*/ 3480002 w 3683669"/>
                <a:gd name="connsiteY1858" fmla="*/ 1725734 h 3683672"/>
                <a:gd name="connsiteX1859" fmla="*/ 3548454 w 3683669"/>
                <a:gd name="connsiteY1859" fmla="*/ 1794185 h 3683672"/>
                <a:gd name="connsiteX1860" fmla="*/ 3549552 w 3683669"/>
                <a:gd name="connsiteY1860" fmla="*/ 1794926 h 3683672"/>
                <a:gd name="connsiteX1861" fmla="*/ 3555526 w 3683669"/>
                <a:gd name="connsiteY1861" fmla="*/ 1809350 h 3683672"/>
                <a:gd name="connsiteX1862" fmla="*/ 3555526 w 3683669"/>
                <a:gd name="connsiteY1862" fmla="*/ 1874067 h 3683672"/>
                <a:gd name="connsiteX1863" fmla="*/ 3549552 w 3683669"/>
                <a:gd name="connsiteY1863" fmla="*/ 1888491 h 3683672"/>
                <a:gd name="connsiteX1864" fmla="*/ 3548954 w 3683669"/>
                <a:gd name="connsiteY1864" fmla="*/ 1888893 h 3683672"/>
                <a:gd name="connsiteX1865" fmla="*/ 3548771 w 3683669"/>
                <a:gd name="connsiteY1865" fmla="*/ 1889169 h 3683672"/>
                <a:gd name="connsiteX1866" fmla="*/ 3488388 w 3683669"/>
                <a:gd name="connsiteY1866" fmla="*/ 1949553 h 3683672"/>
                <a:gd name="connsiteX1867" fmla="*/ 3540117 w 3683669"/>
                <a:gd name="connsiteY1867" fmla="*/ 2016933 h 3683672"/>
                <a:gd name="connsiteX1868" fmla="*/ 3541109 w 3683669"/>
                <a:gd name="connsiteY1868" fmla="*/ 2017810 h 3683672"/>
                <a:gd name="connsiteX1869" fmla="*/ 3545154 w 3683669"/>
                <a:gd name="connsiteY1869" fmla="*/ 2032890 h 3683672"/>
                <a:gd name="connsiteX1870" fmla="*/ 3536722 w 3683669"/>
                <a:gd name="connsiteY1870" fmla="*/ 2097055 h 3683672"/>
                <a:gd name="connsiteX1871" fmla="*/ 3528919 w 3683669"/>
                <a:gd name="connsiteY1871" fmla="*/ 2110578 h 3683672"/>
                <a:gd name="connsiteX1872" fmla="*/ 3528275 w 3683669"/>
                <a:gd name="connsiteY1872" fmla="*/ 2110899 h 3683672"/>
                <a:gd name="connsiteX1873" fmla="*/ 3528057 w 3683669"/>
                <a:gd name="connsiteY1873" fmla="*/ 2111149 h 3683672"/>
                <a:gd name="connsiteX1874" fmla="*/ 3459892 w 3683669"/>
                <a:gd name="connsiteY1874" fmla="*/ 2163481 h 3683672"/>
                <a:gd name="connsiteX1875" fmla="*/ 3502635 w 3683669"/>
                <a:gd name="connsiteY1875" fmla="*/ 2237515 h 3683672"/>
                <a:gd name="connsiteX1876" fmla="*/ 3503504 w 3683669"/>
                <a:gd name="connsiteY1876" fmla="*/ 2238514 h 3683672"/>
                <a:gd name="connsiteX1877" fmla="*/ 3505542 w 3683669"/>
                <a:gd name="connsiteY1877" fmla="*/ 2253993 h 3683672"/>
                <a:gd name="connsiteX1878" fmla="*/ 3488792 w 3683669"/>
                <a:gd name="connsiteY1878" fmla="*/ 2316505 h 3683672"/>
                <a:gd name="connsiteX1879" fmla="*/ 3479288 w 3683669"/>
                <a:gd name="connsiteY1879" fmla="*/ 2328891 h 3683672"/>
                <a:gd name="connsiteX1880" fmla="*/ 3478607 w 3683669"/>
                <a:gd name="connsiteY1880" fmla="*/ 2329125 h 3683672"/>
                <a:gd name="connsiteX1881" fmla="*/ 3478359 w 3683669"/>
                <a:gd name="connsiteY1881" fmla="*/ 2329344 h 3683672"/>
                <a:gd name="connsiteX1882" fmla="*/ 3404405 w 3683669"/>
                <a:gd name="connsiteY1882" fmla="*/ 2372042 h 3683672"/>
                <a:gd name="connsiteX1883" fmla="*/ 3436932 w 3683669"/>
                <a:gd name="connsiteY1883" fmla="*/ 2450515 h 3683672"/>
                <a:gd name="connsiteX1884" fmla="*/ 3437663 w 3683669"/>
                <a:gd name="connsiteY1884" fmla="*/ 2451618 h 3683672"/>
                <a:gd name="connsiteX1885" fmla="*/ 3437667 w 3683669"/>
                <a:gd name="connsiteY1885" fmla="*/ 2467231 h 3683672"/>
                <a:gd name="connsiteX1886" fmla="*/ 3412916 w 3683669"/>
                <a:gd name="connsiteY1886" fmla="*/ 2527028 h 3683672"/>
                <a:gd name="connsiteX1887" fmla="*/ 3401879 w 3683669"/>
                <a:gd name="connsiteY1887" fmla="*/ 2538070 h 3683672"/>
                <a:gd name="connsiteX1888" fmla="*/ 3401173 w 3683669"/>
                <a:gd name="connsiteY1888" fmla="*/ 2538214 h 3683672"/>
                <a:gd name="connsiteX1889" fmla="*/ 3400898 w 3683669"/>
                <a:gd name="connsiteY1889" fmla="*/ 2538399 h 3683672"/>
                <a:gd name="connsiteX1890" fmla="*/ 3321512 w 3683669"/>
                <a:gd name="connsiteY1890" fmla="*/ 2571305 h 3683672"/>
                <a:gd name="connsiteX1891" fmla="*/ 3343637 w 3683669"/>
                <a:gd name="connsiteY1891" fmla="*/ 2653879 h 3683672"/>
                <a:gd name="connsiteX1892" fmla="*/ 3344218 w 3683669"/>
                <a:gd name="connsiteY1892" fmla="*/ 2655069 h 3683672"/>
                <a:gd name="connsiteX1893" fmla="*/ 3342180 w 3683669"/>
                <a:gd name="connsiteY1893" fmla="*/ 2670548 h 3683672"/>
                <a:gd name="connsiteX1894" fmla="*/ 3309821 w 3683669"/>
                <a:gd name="connsiteY1894" fmla="*/ 2726595 h 3683672"/>
                <a:gd name="connsiteX1895" fmla="*/ 3297435 w 3683669"/>
                <a:gd name="connsiteY1895" fmla="*/ 2736099 h 3683672"/>
                <a:gd name="connsiteX1896" fmla="*/ 3296717 w 3683669"/>
                <a:gd name="connsiteY1896" fmla="*/ 2736149 h 3683672"/>
                <a:gd name="connsiteX1897" fmla="*/ 3296421 w 3683669"/>
                <a:gd name="connsiteY1897" fmla="*/ 2736296 h 3683672"/>
                <a:gd name="connsiteX1898" fmla="*/ 3213936 w 3683669"/>
                <a:gd name="connsiteY1898" fmla="*/ 2758398 h 3683672"/>
                <a:gd name="connsiteX1899" fmla="*/ 3225044 w 3683669"/>
                <a:gd name="connsiteY1899" fmla="*/ 2842616 h 3683672"/>
                <a:gd name="connsiteX1900" fmla="*/ 3225465 w 3683669"/>
                <a:gd name="connsiteY1900" fmla="*/ 2843872 h 3683672"/>
                <a:gd name="connsiteX1901" fmla="*/ 3221428 w 3683669"/>
                <a:gd name="connsiteY1901" fmla="*/ 2858953 h 3683672"/>
                <a:gd name="connsiteX1902" fmla="*/ 3182043 w 3683669"/>
                <a:gd name="connsiteY1902" fmla="*/ 2910307 h 3683672"/>
                <a:gd name="connsiteX1903" fmla="*/ 3168524 w 3683669"/>
                <a:gd name="connsiteY1903" fmla="*/ 2918116 h 3683672"/>
                <a:gd name="connsiteX1904" fmla="*/ 3167805 w 3683669"/>
                <a:gd name="connsiteY1904" fmla="*/ 2918072 h 3683672"/>
                <a:gd name="connsiteX1905" fmla="*/ 3167492 w 3683669"/>
                <a:gd name="connsiteY1905" fmla="*/ 2918180 h 3683672"/>
                <a:gd name="connsiteX1906" fmla="*/ 3082291 w 3683669"/>
                <a:gd name="connsiteY1906" fmla="*/ 2929418 h 3683672"/>
                <a:gd name="connsiteX1907" fmla="*/ 3082291 w 3683669"/>
                <a:gd name="connsiteY1907" fmla="*/ 3014905 h 3683672"/>
                <a:gd name="connsiteX1908" fmla="*/ 3082543 w 3683669"/>
                <a:gd name="connsiteY1908" fmla="*/ 3016204 h 3683672"/>
                <a:gd name="connsiteX1909" fmla="*/ 3076569 w 3683669"/>
                <a:gd name="connsiteY1909" fmla="*/ 3030628 h 3683672"/>
                <a:gd name="connsiteX1910" fmla="*/ 3030807 w 3683669"/>
                <a:gd name="connsiteY1910" fmla="*/ 3076390 h 3683672"/>
                <a:gd name="connsiteX1911" fmla="*/ 3016383 w 3683669"/>
                <a:gd name="connsiteY1911" fmla="*/ 3082365 h 3683672"/>
                <a:gd name="connsiteX1912" fmla="*/ 3015676 w 3683669"/>
                <a:gd name="connsiteY1912" fmla="*/ 3082227 h 3683672"/>
                <a:gd name="connsiteX1913" fmla="*/ 3015351 w 3683669"/>
                <a:gd name="connsiteY1913" fmla="*/ 3082293 h 3683672"/>
                <a:gd name="connsiteX1914" fmla="*/ 2929956 w 3683669"/>
                <a:gd name="connsiteY1914" fmla="*/ 3082293 h 3683672"/>
                <a:gd name="connsiteX1915" fmla="*/ 2918889 w 3683669"/>
                <a:gd name="connsiteY1915" fmla="*/ 3166516 h 3683672"/>
                <a:gd name="connsiteX1916" fmla="*/ 2918971 w 3683669"/>
                <a:gd name="connsiteY1916" fmla="*/ 3167837 h 3683672"/>
                <a:gd name="connsiteX1917" fmla="*/ 2911168 w 3683669"/>
                <a:gd name="connsiteY1917" fmla="*/ 3181360 h 3683672"/>
                <a:gd name="connsiteX1918" fmla="*/ 2859834 w 3683669"/>
                <a:gd name="connsiteY1918" fmla="*/ 3220770 h 3683672"/>
                <a:gd name="connsiteX1919" fmla="*/ 2844755 w 3683669"/>
                <a:gd name="connsiteY1919" fmla="*/ 3224814 h 3683672"/>
                <a:gd name="connsiteX1920" fmla="*/ 2844072 w 3683669"/>
                <a:gd name="connsiteY1920" fmla="*/ 3224586 h 3683672"/>
                <a:gd name="connsiteX1921" fmla="*/ 2843741 w 3683669"/>
                <a:gd name="connsiteY1921" fmla="*/ 3224609 h 3683672"/>
                <a:gd name="connsiteX1922" fmla="*/ 2758536 w 3683669"/>
                <a:gd name="connsiteY1922" fmla="*/ 3213412 h 3683672"/>
                <a:gd name="connsiteX1923" fmla="*/ 2736411 w 3683669"/>
                <a:gd name="connsiteY1923" fmla="*/ 3295987 h 3683672"/>
                <a:gd name="connsiteX1924" fmla="*/ 2736318 w 3683669"/>
                <a:gd name="connsiteY1924" fmla="*/ 3297308 h 3683672"/>
                <a:gd name="connsiteX1925" fmla="*/ 2726814 w 3683669"/>
                <a:gd name="connsiteY1925" fmla="*/ 3309694 h 3683672"/>
                <a:gd name="connsiteX1926" fmla="*/ 2670767 w 3683669"/>
                <a:gd name="connsiteY1926" fmla="*/ 3342053 h 3683672"/>
                <a:gd name="connsiteX1927" fmla="*/ 2655288 w 3683669"/>
                <a:gd name="connsiteY1927" fmla="*/ 3344091 h 3683672"/>
                <a:gd name="connsiteX1928" fmla="*/ 2654641 w 3683669"/>
                <a:gd name="connsiteY1928" fmla="*/ 3343775 h 3683672"/>
                <a:gd name="connsiteX1929" fmla="*/ 2654311 w 3683669"/>
                <a:gd name="connsiteY1929" fmla="*/ 3343754 h 3683672"/>
                <a:gd name="connsiteX1930" fmla="*/ 2571827 w 3683669"/>
                <a:gd name="connsiteY1930" fmla="*/ 3321653 h 3683672"/>
                <a:gd name="connsiteX1931" fmla="*/ 2539338 w 3683669"/>
                <a:gd name="connsiteY1931" fmla="*/ 3400141 h 3683672"/>
                <a:gd name="connsiteX1932" fmla="*/ 2539075 w 3683669"/>
                <a:gd name="connsiteY1932" fmla="*/ 3401438 h 3683672"/>
                <a:gd name="connsiteX1933" fmla="*/ 2528038 w 3683669"/>
                <a:gd name="connsiteY1933" fmla="*/ 3412480 h 3683672"/>
                <a:gd name="connsiteX1934" fmla="*/ 2468253 w 3683669"/>
                <a:gd name="connsiteY1934" fmla="*/ 3437262 h 3683672"/>
                <a:gd name="connsiteX1935" fmla="*/ 2452641 w 3683669"/>
                <a:gd name="connsiteY1935" fmla="*/ 3437265 h 3683672"/>
                <a:gd name="connsiteX1936" fmla="*/ 2452040 w 3683669"/>
                <a:gd name="connsiteY1936" fmla="*/ 3436868 h 3683672"/>
                <a:gd name="connsiteX1937" fmla="*/ 2451716 w 3683669"/>
                <a:gd name="connsiteY1937" fmla="*/ 3436804 h 3683672"/>
                <a:gd name="connsiteX1938" fmla="*/ 2372312 w 3683669"/>
                <a:gd name="connsiteY1938" fmla="*/ 3403937 h 3683672"/>
                <a:gd name="connsiteX1939" fmla="*/ 2329568 w 3683669"/>
                <a:gd name="connsiteY1939" fmla="*/ 3477972 h 3683672"/>
                <a:gd name="connsiteX1940" fmla="*/ 2329137 w 3683669"/>
                <a:gd name="connsiteY1940" fmla="*/ 3479224 h 3683672"/>
                <a:gd name="connsiteX1941" fmla="*/ 2316751 w 3683669"/>
                <a:gd name="connsiteY1941" fmla="*/ 3488728 h 3683672"/>
                <a:gd name="connsiteX1942" fmla="*/ 2254239 w 3683669"/>
                <a:gd name="connsiteY1942" fmla="*/ 3505478 h 3683672"/>
                <a:gd name="connsiteX1943" fmla="*/ 2238760 w 3683669"/>
                <a:gd name="connsiteY1943" fmla="*/ 3503440 h 3683672"/>
                <a:gd name="connsiteX1944" fmla="*/ 2238217 w 3683669"/>
                <a:gd name="connsiteY1944" fmla="*/ 3502968 h 3683672"/>
                <a:gd name="connsiteX1945" fmla="*/ 2237903 w 3683669"/>
                <a:gd name="connsiteY1945" fmla="*/ 3502862 h 3683672"/>
                <a:gd name="connsiteX1946" fmla="*/ 2163950 w 3683669"/>
                <a:gd name="connsiteY1946" fmla="*/ 3460165 h 3683672"/>
                <a:gd name="connsiteX1947" fmla="*/ 2112254 w 3683669"/>
                <a:gd name="connsiteY1947" fmla="*/ 3527570 h 3683672"/>
                <a:gd name="connsiteX1948" fmla="*/ 2111664 w 3683669"/>
                <a:gd name="connsiteY1948" fmla="*/ 3528755 h 3683672"/>
                <a:gd name="connsiteX1949" fmla="*/ 2098145 w 3683669"/>
                <a:gd name="connsiteY1949" fmla="*/ 3536565 h 3683672"/>
                <a:gd name="connsiteX1950" fmla="*/ 2033983 w 3683669"/>
                <a:gd name="connsiteY1950" fmla="*/ 3545028 h 3683672"/>
                <a:gd name="connsiteX1951" fmla="*/ 2018902 w 3683669"/>
                <a:gd name="connsiteY1951" fmla="*/ 3540991 h 3683672"/>
                <a:gd name="connsiteX1952" fmla="*/ 2018425 w 3683669"/>
                <a:gd name="connsiteY1952" fmla="*/ 3540451 h 3683672"/>
                <a:gd name="connsiteX1953" fmla="*/ 2018128 w 3683669"/>
                <a:gd name="connsiteY1953" fmla="*/ 3540306 h 3683672"/>
                <a:gd name="connsiteX1954" fmla="*/ 1941930 w 3683669"/>
                <a:gd name="connsiteY1954" fmla="*/ 3481867 h 3683672"/>
                <a:gd name="connsiteX1955" fmla="*/ 1875340 w 3683669"/>
                <a:gd name="connsiteY1955" fmla="*/ 3548456 h 3683672"/>
                <a:gd name="connsiteX1956" fmla="*/ 1874600 w 3683669"/>
                <a:gd name="connsiteY1956" fmla="*/ 3549554 h 3683672"/>
                <a:gd name="connsiteX1957" fmla="*/ 1860176 w 3683669"/>
                <a:gd name="connsiteY1957" fmla="*/ 3555528 h 3683672"/>
                <a:gd name="connsiteX1958" fmla="*/ 2294889 w 3683669"/>
                <a:gd name="connsiteY1958" fmla="*/ 3622300 h 3683672"/>
                <a:gd name="connsiteX1959" fmla="*/ 2245021 w 3683669"/>
                <a:gd name="connsiteY1959" fmla="*/ 3577624 h 3683672"/>
                <a:gd name="connsiteX1960" fmla="*/ 2287167 w 3683669"/>
                <a:gd name="connsiteY1960" fmla="*/ 3503343 h 3683672"/>
                <a:gd name="connsiteX1961" fmla="*/ 2360807 w 3683669"/>
                <a:gd name="connsiteY1961" fmla="*/ 3546599 h 3683672"/>
                <a:gd name="connsiteX1962" fmla="*/ 2318661 w 3683669"/>
                <a:gd name="connsiteY1962" fmla="*/ 3620880 h 3683672"/>
                <a:gd name="connsiteX1963" fmla="*/ 2294889 w 3683669"/>
                <a:gd name="connsiteY1963" fmla="*/ 3622300 h 3683672"/>
                <a:gd name="connsiteX1964" fmla="*/ 1374885 w 3683669"/>
                <a:gd name="connsiteY1964" fmla="*/ 3622366 h 3683672"/>
                <a:gd name="connsiteX1965" fmla="*/ 1351113 w 3683669"/>
                <a:gd name="connsiteY1965" fmla="*/ 3620946 h 3683672"/>
                <a:gd name="connsiteX1966" fmla="*/ 1308967 w 3683669"/>
                <a:gd name="connsiteY1966" fmla="*/ 3546665 h 3683672"/>
                <a:gd name="connsiteX1967" fmla="*/ 1382607 w 3683669"/>
                <a:gd name="connsiteY1967" fmla="*/ 3503409 h 3683672"/>
                <a:gd name="connsiteX1968" fmla="*/ 1424753 w 3683669"/>
                <a:gd name="connsiteY1968" fmla="*/ 3577690 h 3683672"/>
                <a:gd name="connsiteX1969" fmla="*/ 1374885 w 3683669"/>
                <a:gd name="connsiteY1969" fmla="*/ 3622366 h 3683672"/>
                <a:gd name="connsiteX1970" fmla="*/ 2082822 w 3683669"/>
                <a:gd name="connsiteY1970" fmla="*/ 3667839 h 3683672"/>
                <a:gd name="connsiteX1971" fmla="*/ 2015445 w 3683669"/>
                <a:gd name="connsiteY1971" fmla="*/ 3615358 h 3683672"/>
                <a:gd name="connsiteX1972" fmla="*/ 2066909 w 3683669"/>
                <a:gd name="connsiteY1972" fmla="*/ 3547201 h 3683672"/>
                <a:gd name="connsiteX1973" fmla="*/ 2134286 w 3683669"/>
                <a:gd name="connsiteY1973" fmla="*/ 3599682 h 3683672"/>
                <a:gd name="connsiteX1974" fmla="*/ 2082822 w 3683669"/>
                <a:gd name="connsiteY1974" fmla="*/ 3667839 h 3683672"/>
                <a:gd name="connsiteX1975" fmla="*/ 1587861 w 3683669"/>
                <a:gd name="connsiteY1975" fmla="*/ 3667990 h 3683672"/>
                <a:gd name="connsiteX1976" fmla="*/ 1536363 w 3683669"/>
                <a:gd name="connsiteY1976" fmla="*/ 3599859 h 3683672"/>
                <a:gd name="connsiteX1977" fmla="*/ 1603714 w 3683669"/>
                <a:gd name="connsiteY1977" fmla="*/ 3547344 h 3683672"/>
                <a:gd name="connsiteX1978" fmla="*/ 1655212 w 3683669"/>
                <a:gd name="connsiteY1978" fmla="*/ 3615476 h 3683672"/>
                <a:gd name="connsiteX1979" fmla="*/ 1587861 w 3683669"/>
                <a:gd name="connsiteY1979" fmla="*/ 3667990 h 3683672"/>
                <a:gd name="connsiteX1980" fmla="*/ 1827820 w 3683669"/>
                <a:gd name="connsiteY1980" fmla="*/ 3683672 h 3683672"/>
                <a:gd name="connsiteX1981" fmla="*/ 1767885 w 3683669"/>
                <a:gd name="connsiteY1981" fmla="*/ 3622830 h 3683672"/>
                <a:gd name="connsiteX1982" fmla="*/ 1827820 w 3683669"/>
                <a:gd name="connsiteY1982" fmla="*/ 3561989 h 3683672"/>
                <a:gd name="connsiteX1983" fmla="*/ 1887752 w 3683669"/>
                <a:gd name="connsiteY1983" fmla="*/ 3622830 h 3683672"/>
                <a:gd name="connsiteX1984" fmla="*/ 1827820 w 3683669"/>
                <a:gd name="connsiteY1984" fmla="*/ 3683672 h 3683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</a:cxnLst>
              <a:rect l="l" t="t" r="r" b="b"/>
              <a:pathLst>
                <a:path w="3683669" h="3683672">
                  <a:moveTo>
                    <a:pt x="1827564" y="121684"/>
                  </a:moveTo>
                  <a:cubicBezTo>
                    <a:pt x="1794463" y="121684"/>
                    <a:pt x="1767629" y="94444"/>
                    <a:pt x="1767629" y="60842"/>
                  </a:cubicBezTo>
                  <a:cubicBezTo>
                    <a:pt x="1767629" y="27240"/>
                    <a:pt x="1794463" y="0"/>
                    <a:pt x="1827564" y="0"/>
                  </a:cubicBezTo>
                  <a:cubicBezTo>
                    <a:pt x="1860662" y="0"/>
                    <a:pt x="1887496" y="27240"/>
                    <a:pt x="1887496" y="60842"/>
                  </a:cubicBezTo>
                  <a:cubicBezTo>
                    <a:pt x="1887496" y="94444"/>
                    <a:pt x="1860662" y="121684"/>
                    <a:pt x="1827564" y="121684"/>
                  </a:cubicBezTo>
                  <a:close/>
                  <a:moveTo>
                    <a:pt x="2051669" y="136328"/>
                  </a:moveTo>
                  <a:cubicBezTo>
                    <a:pt x="2018850" y="132016"/>
                    <a:pt x="1995794" y="101512"/>
                    <a:pt x="2000171" y="68197"/>
                  </a:cubicBezTo>
                  <a:cubicBezTo>
                    <a:pt x="2004549" y="34881"/>
                    <a:pt x="2034703" y="11369"/>
                    <a:pt x="2067522" y="15682"/>
                  </a:cubicBezTo>
                  <a:cubicBezTo>
                    <a:pt x="2100341" y="19994"/>
                    <a:pt x="2123397" y="50498"/>
                    <a:pt x="2119019" y="83813"/>
                  </a:cubicBezTo>
                  <a:cubicBezTo>
                    <a:pt x="2114641" y="117129"/>
                    <a:pt x="2084488" y="140641"/>
                    <a:pt x="2051669" y="136328"/>
                  </a:cubicBezTo>
                  <a:close/>
                  <a:moveTo>
                    <a:pt x="1616765" y="136471"/>
                  </a:moveTo>
                  <a:cubicBezTo>
                    <a:pt x="1583948" y="140800"/>
                    <a:pt x="1553782" y="117303"/>
                    <a:pt x="1549388" y="83990"/>
                  </a:cubicBezTo>
                  <a:cubicBezTo>
                    <a:pt x="1544994" y="50677"/>
                    <a:pt x="1568035" y="20162"/>
                    <a:pt x="1600852" y="15833"/>
                  </a:cubicBezTo>
                  <a:cubicBezTo>
                    <a:pt x="1633669" y="11504"/>
                    <a:pt x="1663835" y="35001"/>
                    <a:pt x="1668229" y="68314"/>
                  </a:cubicBezTo>
                  <a:cubicBezTo>
                    <a:pt x="1672623" y="101628"/>
                    <a:pt x="1649582" y="132143"/>
                    <a:pt x="1616765" y="136471"/>
                  </a:cubicBezTo>
                  <a:close/>
                  <a:moveTo>
                    <a:pt x="2296546" y="181683"/>
                  </a:moveTo>
                  <a:cubicBezTo>
                    <a:pt x="2288823" y="182801"/>
                    <a:pt x="2280768" y="182405"/>
                    <a:pt x="2272775" y="180263"/>
                  </a:cubicBezTo>
                  <a:cubicBezTo>
                    <a:pt x="2240801" y="171696"/>
                    <a:pt x="2221932" y="138439"/>
                    <a:pt x="2230628" y="105982"/>
                  </a:cubicBezTo>
                  <a:cubicBezTo>
                    <a:pt x="2239325" y="73525"/>
                    <a:pt x="2272295" y="54159"/>
                    <a:pt x="2304268" y="62726"/>
                  </a:cubicBezTo>
                  <a:cubicBezTo>
                    <a:pt x="2336242" y="71293"/>
                    <a:pt x="2355111" y="104550"/>
                    <a:pt x="2346414" y="137007"/>
                  </a:cubicBezTo>
                  <a:cubicBezTo>
                    <a:pt x="2339891" y="161350"/>
                    <a:pt x="2319715" y="178329"/>
                    <a:pt x="2296546" y="181683"/>
                  </a:cubicBezTo>
                  <a:close/>
                  <a:moveTo>
                    <a:pt x="1372733" y="181749"/>
                  </a:moveTo>
                  <a:cubicBezTo>
                    <a:pt x="1349564" y="178395"/>
                    <a:pt x="1329388" y="161416"/>
                    <a:pt x="1322865" y="137073"/>
                  </a:cubicBezTo>
                  <a:cubicBezTo>
                    <a:pt x="1314169" y="104616"/>
                    <a:pt x="1333038" y="71360"/>
                    <a:pt x="1365011" y="62792"/>
                  </a:cubicBezTo>
                  <a:cubicBezTo>
                    <a:pt x="1396985" y="54225"/>
                    <a:pt x="1429954" y="73592"/>
                    <a:pt x="1438651" y="106049"/>
                  </a:cubicBezTo>
                  <a:cubicBezTo>
                    <a:pt x="1447348" y="138506"/>
                    <a:pt x="1428479" y="171762"/>
                    <a:pt x="1396505" y="180329"/>
                  </a:cubicBezTo>
                  <a:cubicBezTo>
                    <a:pt x="1388512" y="182471"/>
                    <a:pt x="1380456" y="182867"/>
                    <a:pt x="1372733" y="181749"/>
                  </a:cubicBezTo>
                  <a:close/>
                  <a:moveTo>
                    <a:pt x="2508840" y="256916"/>
                  </a:moveTo>
                  <a:cubicBezTo>
                    <a:pt x="2501037" y="257018"/>
                    <a:pt x="2493101" y="255576"/>
                    <a:pt x="2485455" y="252411"/>
                  </a:cubicBezTo>
                  <a:cubicBezTo>
                    <a:pt x="2454870" y="239751"/>
                    <a:pt x="2440495" y="204320"/>
                    <a:pt x="2453346" y="173273"/>
                  </a:cubicBezTo>
                  <a:cubicBezTo>
                    <a:pt x="2466197" y="142225"/>
                    <a:pt x="2501409" y="127319"/>
                    <a:pt x="2531994" y="139979"/>
                  </a:cubicBezTo>
                  <a:cubicBezTo>
                    <a:pt x="2562578" y="152639"/>
                    <a:pt x="2576954" y="188070"/>
                    <a:pt x="2564103" y="219118"/>
                  </a:cubicBezTo>
                  <a:cubicBezTo>
                    <a:pt x="2554464" y="242403"/>
                    <a:pt x="2532248" y="256609"/>
                    <a:pt x="2508840" y="256916"/>
                  </a:cubicBezTo>
                  <a:close/>
                  <a:moveTo>
                    <a:pt x="1159670" y="257350"/>
                  </a:moveTo>
                  <a:cubicBezTo>
                    <a:pt x="1136261" y="257054"/>
                    <a:pt x="1114038" y="242859"/>
                    <a:pt x="1104388" y="219579"/>
                  </a:cubicBezTo>
                  <a:cubicBezTo>
                    <a:pt x="1091521" y="188538"/>
                    <a:pt x="1105880" y="153099"/>
                    <a:pt x="1136458" y="140424"/>
                  </a:cubicBezTo>
                  <a:cubicBezTo>
                    <a:pt x="1167036" y="127749"/>
                    <a:pt x="1202256" y="142638"/>
                    <a:pt x="1215122" y="173679"/>
                  </a:cubicBezTo>
                  <a:cubicBezTo>
                    <a:pt x="1227989" y="204720"/>
                    <a:pt x="1213630" y="240159"/>
                    <a:pt x="1183052" y="252833"/>
                  </a:cubicBezTo>
                  <a:cubicBezTo>
                    <a:pt x="1175407" y="256002"/>
                    <a:pt x="1167473" y="257448"/>
                    <a:pt x="1159670" y="257350"/>
                  </a:cubicBezTo>
                  <a:close/>
                  <a:moveTo>
                    <a:pt x="2710251" y="359600"/>
                  </a:moveTo>
                  <a:cubicBezTo>
                    <a:pt x="2702502" y="358681"/>
                    <a:pt x="2694823" y="356214"/>
                    <a:pt x="2687656" y="352076"/>
                  </a:cubicBezTo>
                  <a:cubicBezTo>
                    <a:pt x="2658990" y="335526"/>
                    <a:pt x="2649371" y="298518"/>
                    <a:pt x="2666172" y="269418"/>
                  </a:cubicBezTo>
                  <a:cubicBezTo>
                    <a:pt x="2682973" y="240318"/>
                    <a:pt x="2719831" y="230145"/>
                    <a:pt x="2748498" y="246695"/>
                  </a:cubicBezTo>
                  <a:cubicBezTo>
                    <a:pt x="2777164" y="263246"/>
                    <a:pt x="2786783" y="300253"/>
                    <a:pt x="2769982" y="329353"/>
                  </a:cubicBezTo>
                  <a:cubicBezTo>
                    <a:pt x="2757382" y="351178"/>
                    <a:pt x="2733498" y="362357"/>
                    <a:pt x="2710251" y="359600"/>
                  </a:cubicBezTo>
                  <a:close/>
                  <a:moveTo>
                    <a:pt x="959054" y="359728"/>
                  </a:moveTo>
                  <a:cubicBezTo>
                    <a:pt x="935806" y="362485"/>
                    <a:pt x="911923" y="351306"/>
                    <a:pt x="899322" y="329481"/>
                  </a:cubicBezTo>
                  <a:cubicBezTo>
                    <a:pt x="882521" y="300381"/>
                    <a:pt x="892140" y="263374"/>
                    <a:pt x="920807" y="246823"/>
                  </a:cubicBezTo>
                  <a:cubicBezTo>
                    <a:pt x="949473" y="230273"/>
                    <a:pt x="986332" y="240446"/>
                    <a:pt x="1003133" y="269546"/>
                  </a:cubicBezTo>
                  <a:cubicBezTo>
                    <a:pt x="1019934" y="298646"/>
                    <a:pt x="1010315" y="335654"/>
                    <a:pt x="981648" y="352204"/>
                  </a:cubicBezTo>
                  <a:cubicBezTo>
                    <a:pt x="974482" y="356342"/>
                    <a:pt x="966803" y="358809"/>
                    <a:pt x="959054" y="359728"/>
                  </a:cubicBezTo>
                  <a:close/>
                  <a:moveTo>
                    <a:pt x="2918891" y="488462"/>
                  </a:moveTo>
                  <a:cubicBezTo>
                    <a:pt x="2903585" y="490598"/>
                    <a:pt x="2887551" y="486883"/>
                    <a:pt x="2874418" y="476811"/>
                  </a:cubicBezTo>
                  <a:cubicBezTo>
                    <a:pt x="2848152" y="456667"/>
                    <a:pt x="2843436" y="418722"/>
                    <a:pt x="2863885" y="392059"/>
                  </a:cubicBezTo>
                  <a:cubicBezTo>
                    <a:pt x="2884334" y="365396"/>
                    <a:pt x="2922204" y="360111"/>
                    <a:pt x="2948470" y="380255"/>
                  </a:cubicBezTo>
                  <a:cubicBezTo>
                    <a:pt x="2974736" y="400400"/>
                    <a:pt x="2979451" y="438345"/>
                    <a:pt x="2959003" y="465008"/>
                  </a:cubicBezTo>
                  <a:cubicBezTo>
                    <a:pt x="2948778" y="478339"/>
                    <a:pt x="2934198" y="486326"/>
                    <a:pt x="2918891" y="488462"/>
                  </a:cubicBezTo>
                  <a:close/>
                  <a:moveTo>
                    <a:pt x="749768" y="489156"/>
                  </a:moveTo>
                  <a:cubicBezTo>
                    <a:pt x="734460" y="487028"/>
                    <a:pt x="719876" y="479048"/>
                    <a:pt x="709645" y="465721"/>
                  </a:cubicBezTo>
                  <a:cubicBezTo>
                    <a:pt x="689183" y="439068"/>
                    <a:pt x="693880" y="401121"/>
                    <a:pt x="720136" y="380964"/>
                  </a:cubicBezTo>
                  <a:cubicBezTo>
                    <a:pt x="746392" y="360807"/>
                    <a:pt x="784265" y="366073"/>
                    <a:pt x="804727" y="392726"/>
                  </a:cubicBezTo>
                  <a:cubicBezTo>
                    <a:pt x="825189" y="419379"/>
                    <a:pt x="820492" y="457326"/>
                    <a:pt x="794236" y="477483"/>
                  </a:cubicBezTo>
                  <a:cubicBezTo>
                    <a:pt x="781108" y="487562"/>
                    <a:pt x="765076" y="491285"/>
                    <a:pt x="749768" y="489156"/>
                  </a:cubicBezTo>
                  <a:close/>
                  <a:moveTo>
                    <a:pt x="3086499" y="642781"/>
                  </a:moveTo>
                  <a:cubicBezTo>
                    <a:pt x="3071044" y="642897"/>
                    <a:pt x="3055634" y="637117"/>
                    <a:pt x="3043931" y="625414"/>
                  </a:cubicBezTo>
                  <a:cubicBezTo>
                    <a:pt x="3020525" y="602008"/>
                    <a:pt x="3020812" y="563772"/>
                    <a:pt x="3044572" y="540012"/>
                  </a:cubicBezTo>
                  <a:cubicBezTo>
                    <a:pt x="3068332" y="516252"/>
                    <a:pt x="3106568" y="515965"/>
                    <a:pt x="3129974" y="539371"/>
                  </a:cubicBezTo>
                  <a:cubicBezTo>
                    <a:pt x="3153380" y="562777"/>
                    <a:pt x="3153093" y="601013"/>
                    <a:pt x="3129333" y="624773"/>
                  </a:cubicBezTo>
                  <a:cubicBezTo>
                    <a:pt x="3117453" y="636653"/>
                    <a:pt x="3101954" y="642665"/>
                    <a:pt x="3086499" y="642781"/>
                  </a:cubicBezTo>
                  <a:close/>
                  <a:moveTo>
                    <a:pt x="582845" y="642962"/>
                  </a:moveTo>
                  <a:cubicBezTo>
                    <a:pt x="567391" y="642846"/>
                    <a:pt x="551892" y="636834"/>
                    <a:pt x="540012" y="624954"/>
                  </a:cubicBezTo>
                  <a:cubicBezTo>
                    <a:pt x="516252" y="601194"/>
                    <a:pt x="515965" y="562958"/>
                    <a:pt x="539371" y="539552"/>
                  </a:cubicBezTo>
                  <a:cubicBezTo>
                    <a:pt x="562777" y="516146"/>
                    <a:pt x="601012" y="516433"/>
                    <a:pt x="624773" y="540193"/>
                  </a:cubicBezTo>
                  <a:cubicBezTo>
                    <a:pt x="648533" y="563953"/>
                    <a:pt x="648820" y="602189"/>
                    <a:pt x="625414" y="625595"/>
                  </a:cubicBezTo>
                  <a:cubicBezTo>
                    <a:pt x="613711" y="637298"/>
                    <a:pt x="598300" y="643078"/>
                    <a:pt x="582845" y="642962"/>
                  </a:cubicBezTo>
                  <a:close/>
                  <a:moveTo>
                    <a:pt x="3231987" y="817001"/>
                  </a:moveTo>
                  <a:cubicBezTo>
                    <a:pt x="3216649" y="815103"/>
                    <a:pt x="3202122" y="807364"/>
                    <a:pt x="3192044" y="794236"/>
                  </a:cubicBezTo>
                  <a:cubicBezTo>
                    <a:pt x="3171887" y="767980"/>
                    <a:pt x="3177153" y="730108"/>
                    <a:pt x="3203806" y="709646"/>
                  </a:cubicBezTo>
                  <a:cubicBezTo>
                    <a:pt x="3230459" y="689184"/>
                    <a:pt x="3268406" y="693880"/>
                    <a:pt x="3288563" y="720136"/>
                  </a:cubicBezTo>
                  <a:cubicBezTo>
                    <a:pt x="3308721" y="746392"/>
                    <a:pt x="3303455" y="784265"/>
                    <a:pt x="3276802" y="804727"/>
                  </a:cubicBezTo>
                  <a:cubicBezTo>
                    <a:pt x="3263475" y="814958"/>
                    <a:pt x="3247325" y="818900"/>
                    <a:pt x="3231987" y="817001"/>
                  </a:cubicBezTo>
                  <a:close/>
                  <a:moveTo>
                    <a:pt x="436881" y="817895"/>
                  </a:moveTo>
                  <a:cubicBezTo>
                    <a:pt x="421543" y="819801"/>
                    <a:pt x="405391" y="815868"/>
                    <a:pt x="392060" y="805644"/>
                  </a:cubicBezTo>
                  <a:cubicBezTo>
                    <a:pt x="365396" y="785195"/>
                    <a:pt x="360112" y="747325"/>
                    <a:pt x="380256" y="721059"/>
                  </a:cubicBezTo>
                  <a:cubicBezTo>
                    <a:pt x="400400" y="694793"/>
                    <a:pt x="438345" y="690077"/>
                    <a:pt x="465008" y="710526"/>
                  </a:cubicBezTo>
                  <a:cubicBezTo>
                    <a:pt x="491672" y="730975"/>
                    <a:pt x="496956" y="768845"/>
                    <a:pt x="476812" y="795111"/>
                  </a:cubicBezTo>
                  <a:cubicBezTo>
                    <a:pt x="466740" y="808244"/>
                    <a:pt x="452218" y="815989"/>
                    <a:pt x="436881" y="817895"/>
                  </a:cubicBezTo>
                  <a:close/>
                  <a:moveTo>
                    <a:pt x="3377116" y="1010895"/>
                  </a:moveTo>
                  <a:cubicBezTo>
                    <a:pt x="3353655" y="1013934"/>
                    <a:pt x="3329735" y="1003149"/>
                    <a:pt x="3317322" y="981649"/>
                  </a:cubicBezTo>
                  <a:cubicBezTo>
                    <a:pt x="3300772" y="952982"/>
                    <a:pt x="3310945" y="916123"/>
                    <a:pt x="3340045" y="899322"/>
                  </a:cubicBezTo>
                  <a:cubicBezTo>
                    <a:pt x="3369145" y="882522"/>
                    <a:pt x="3406152" y="892140"/>
                    <a:pt x="3422703" y="920807"/>
                  </a:cubicBezTo>
                  <a:cubicBezTo>
                    <a:pt x="3439254" y="949473"/>
                    <a:pt x="3429080" y="986332"/>
                    <a:pt x="3399980" y="1003133"/>
                  </a:cubicBezTo>
                  <a:cubicBezTo>
                    <a:pt x="3392705" y="1007333"/>
                    <a:pt x="3384936" y="1009882"/>
                    <a:pt x="3377116" y="1010895"/>
                  </a:cubicBezTo>
                  <a:close/>
                  <a:moveTo>
                    <a:pt x="292284" y="1011117"/>
                  </a:moveTo>
                  <a:cubicBezTo>
                    <a:pt x="284463" y="1010104"/>
                    <a:pt x="276694" y="1007555"/>
                    <a:pt x="269419" y="1003355"/>
                  </a:cubicBezTo>
                  <a:cubicBezTo>
                    <a:pt x="240319" y="986554"/>
                    <a:pt x="230145" y="949696"/>
                    <a:pt x="246696" y="921029"/>
                  </a:cubicBezTo>
                  <a:cubicBezTo>
                    <a:pt x="263247" y="892363"/>
                    <a:pt x="300254" y="882744"/>
                    <a:pt x="329354" y="899545"/>
                  </a:cubicBezTo>
                  <a:cubicBezTo>
                    <a:pt x="358454" y="916346"/>
                    <a:pt x="368628" y="953204"/>
                    <a:pt x="352077" y="981871"/>
                  </a:cubicBezTo>
                  <a:cubicBezTo>
                    <a:pt x="339664" y="1003371"/>
                    <a:pt x="315744" y="1014156"/>
                    <a:pt x="292284" y="1011117"/>
                  </a:cubicBezTo>
                  <a:close/>
                  <a:moveTo>
                    <a:pt x="3472168" y="1219840"/>
                  </a:moveTo>
                  <a:cubicBezTo>
                    <a:pt x="3448511" y="1219796"/>
                    <a:pt x="3426200" y="1205986"/>
                    <a:pt x="3416694" y="1183052"/>
                  </a:cubicBezTo>
                  <a:cubicBezTo>
                    <a:pt x="3404019" y="1152474"/>
                    <a:pt x="3418908" y="1117255"/>
                    <a:pt x="3449949" y="1104388"/>
                  </a:cubicBezTo>
                  <a:cubicBezTo>
                    <a:pt x="3480990" y="1091522"/>
                    <a:pt x="3516429" y="1105880"/>
                    <a:pt x="3529103" y="1136458"/>
                  </a:cubicBezTo>
                  <a:cubicBezTo>
                    <a:pt x="3541778" y="1167037"/>
                    <a:pt x="3526889" y="1202256"/>
                    <a:pt x="3495849" y="1215122"/>
                  </a:cubicBezTo>
                  <a:cubicBezTo>
                    <a:pt x="3488088" y="1218339"/>
                    <a:pt x="3480053" y="1219854"/>
                    <a:pt x="3472168" y="1219840"/>
                  </a:cubicBezTo>
                  <a:close/>
                  <a:moveTo>
                    <a:pt x="196955" y="1220887"/>
                  </a:moveTo>
                  <a:cubicBezTo>
                    <a:pt x="189070" y="1220905"/>
                    <a:pt x="181034" y="1219394"/>
                    <a:pt x="173272" y="1216181"/>
                  </a:cubicBezTo>
                  <a:cubicBezTo>
                    <a:pt x="142225" y="1203330"/>
                    <a:pt x="127319" y="1168118"/>
                    <a:pt x="139979" y="1137533"/>
                  </a:cubicBezTo>
                  <a:cubicBezTo>
                    <a:pt x="152638" y="1106949"/>
                    <a:pt x="188070" y="1092573"/>
                    <a:pt x="219117" y="1105424"/>
                  </a:cubicBezTo>
                  <a:cubicBezTo>
                    <a:pt x="250164" y="1118276"/>
                    <a:pt x="265071" y="1153487"/>
                    <a:pt x="252411" y="1184072"/>
                  </a:cubicBezTo>
                  <a:cubicBezTo>
                    <a:pt x="242916" y="1207010"/>
                    <a:pt x="220612" y="1220831"/>
                    <a:pt x="196955" y="1220887"/>
                  </a:cubicBezTo>
                  <a:close/>
                  <a:moveTo>
                    <a:pt x="3539385" y="1440230"/>
                  </a:moveTo>
                  <a:cubicBezTo>
                    <a:pt x="3515937" y="1437093"/>
                    <a:pt x="3495624" y="1420485"/>
                    <a:pt x="3489198" y="1396504"/>
                  </a:cubicBezTo>
                  <a:cubicBezTo>
                    <a:pt x="3480631" y="1364531"/>
                    <a:pt x="3499998" y="1331561"/>
                    <a:pt x="3532455" y="1322865"/>
                  </a:cubicBezTo>
                  <a:cubicBezTo>
                    <a:pt x="3564911" y="1314168"/>
                    <a:pt x="3598168" y="1333037"/>
                    <a:pt x="3606735" y="1365010"/>
                  </a:cubicBezTo>
                  <a:cubicBezTo>
                    <a:pt x="3615303" y="1396984"/>
                    <a:pt x="3595936" y="1429953"/>
                    <a:pt x="3563479" y="1438650"/>
                  </a:cubicBezTo>
                  <a:cubicBezTo>
                    <a:pt x="3555365" y="1440824"/>
                    <a:pt x="3547201" y="1441276"/>
                    <a:pt x="3539385" y="1440230"/>
                  </a:cubicBezTo>
                  <a:close/>
                  <a:moveTo>
                    <a:pt x="130076" y="1440477"/>
                  </a:moveTo>
                  <a:cubicBezTo>
                    <a:pt x="122261" y="1441522"/>
                    <a:pt x="114096" y="1441071"/>
                    <a:pt x="105982" y="1438897"/>
                  </a:cubicBezTo>
                  <a:cubicBezTo>
                    <a:pt x="73525" y="1430200"/>
                    <a:pt x="54159" y="1397231"/>
                    <a:pt x="62726" y="1365257"/>
                  </a:cubicBezTo>
                  <a:cubicBezTo>
                    <a:pt x="71293" y="1333284"/>
                    <a:pt x="104550" y="1314415"/>
                    <a:pt x="137007" y="1323111"/>
                  </a:cubicBezTo>
                  <a:cubicBezTo>
                    <a:pt x="169464" y="1331808"/>
                    <a:pt x="188830" y="1364778"/>
                    <a:pt x="180263" y="1396751"/>
                  </a:cubicBezTo>
                  <a:cubicBezTo>
                    <a:pt x="173837" y="1420731"/>
                    <a:pt x="153524" y="1437340"/>
                    <a:pt x="130076" y="1440477"/>
                  </a:cubicBezTo>
                  <a:close/>
                  <a:moveTo>
                    <a:pt x="3601215" y="1668228"/>
                  </a:moveTo>
                  <a:cubicBezTo>
                    <a:pt x="3567901" y="1672622"/>
                    <a:pt x="3537386" y="1649581"/>
                    <a:pt x="3533058" y="1616764"/>
                  </a:cubicBezTo>
                  <a:cubicBezTo>
                    <a:pt x="3528729" y="1583947"/>
                    <a:pt x="3552226" y="1553781"/>
                    <a:pt x="3585539" y="1549387"/>
                  </a:cubicBezTo>
                  <a:cubicBezTo>
                    <a:pt x="3618852" y="1544993"/>
                    <a:pt x="3649367" y="1568034"/>
                    <a:pt x="3653696" y="1600851"/>
                  </a:cubicBezTo>
                  <a:cubicBezTo>
                    <a:pt x="3658025" y="1633668"/>
                    <a:pt x="3634528" y="1663834"/>
                    <a:pt x="3601215" y="1668228"/>
                  </a:cubicBezTo>
                  <a:close/>
                  <a:moveTo>
                    <a:pt x="68196" y="1669356"/>
                  </a:moveTo>
                  <a:cubicBezTo>
                    <a:pt x="34881" y="1664978"/>
                    <a:pt x="11369" y="1634824"/>
                    <a:pt x="15682" y="1602005"/>
                  </a:cubicBezTo>
                  <a:cubicBezTo>
                    <a:pt x="19994" y="1569186"/>
                    <a:pt x="50498" y="1546129"/>
                    <a:pt x="83813" y="1550507"/>
                  </a:cubicBezTo>
                  <a:cubicBezTo>
                    <a:pt x="117129" y="1554885"/>
                    <a:pt x="140640" y="1585039"/>
                    <a:pt x="136328" y="1617858"/>
                  </a:cubicBezTo>
                  <a:cubicBezTo>
                    <a:pt x="132015" y="1650677"/>
                    <a:pt x="101512" y="1673733"/>
                    <a:pt x="68196" y="1669356"/>
                  </a:cubicBezTo>
                  <a:close/>
                  <a:moveTo>
                    <a:pt x="3622828" y="1901643"/>
                  </a:moveTo>
                  <a:cubicBezTo>
                    <a:pt x="3589226" y="1901643"/>
                    <a:pt x="3561986" y="1874810"/>
                    <a:pt x="3561986" y="1841708"/>
                  </a:cubicBezTo>
                  <a:cubicBezTo>
                    <a:pt x="3561986" y="1808607"/>
                    <a:pt x="3589226" y="1781773"/>
                    <a:pt x="3622828" y="1781773"/>
                  </a:cubicBezTo>
                  <a:cubicBezTo>
                    <a:pt x="3656430" y="1781773"/>
                    <a:pt x="3683669" y="1808607"/>
                    <a:pt x="3683669" y="1841708"/>
                  </a:cubicBezTo>
                  <a:cubicBezTo>
                    <a:pt x="3683669" y="1874810"/>
                    <a:pt x="3656430" y="1901643"/>
                    <a:pt x="3622828" y="1901643"/>
                  </a:cubicBezTo>
                  <a:close/>
                  <a:moveTo>
                    <a:pt x="60842" y="1901899"/>
                  </a:moveTo>
                  <a:cubicBezTo>
                    <a:pt x="27240" y="1901899"/>
                    <a:pt x="0" y="1875065"/>
                    <a:pt x="0" y="1841964"/>
                  </a:cubicBezTo>
                  <a:cubicBezTo>
                    <a:pt x="0" y="1808862"/>
                    <a:pt x="27240" y="1782029"/>
                    <a:pt x="60842" y="1782029"/>
                  </a:cubicBezTo>
                  <a:cubicBezTo>
                    <a:pt x="94443" y="1782029"/>
                    <a:pt x="121683" y="1808862"/>
                    <a:pt x="121683" y="1841964"/>
                  </a:cubicBezTo>
                  <a:cubicBezTo>
                    <a:pt x="121683" y="1875065"/>
                    <a:pt x="94443" y="1901899"/>
                    <a:pt x="60842" y="1901899"/>
                  </a:cubicBezTo>
                  <a:close/>
                  <a:moveTo>
                    <a:pt x="3599858" y="2133165"/>
                  </a:moveTo>
                  <a:cubicBezTo>
                    <a:pt x="3566542" y="2128787"/>
                    <a:pt x="3543030" y="2098633"/>
                    <a:pt x="3547343" y="2065814"/>
                  </a:cubicBezTo>
                  <a:cubicBezTo>
                    <a:pt x="3551655" y="2032995"/>
                    <a:pt x="3582159" y="2009939"/>
                    <a:pt x="3615474" y="2014316"/>
                  </a:cubicBezTo>
                  <a:cubicBezTo>
                    <a:pt x="3648790" y="2018694"/>
                    <a:pt x="3672302" y="2048848"/>
                    <a:pt x="3667989" y="2081667"/>
                  </a:cubicBezTo>
                  <a:cubicBezTo>
                    <a:pt x="3663677" y="2114486"/>
                    <a:pt x="3633173" y="2137543"/>
                    <a:pt x="3599858" y="2133165"/>
                  </a:cubicBezTo>
                  <a:close/>
                  <a:moveTo>
                    <a:pt x="69847" y="2134285"/>
                  </a:moveTo>
                  <a:cubicBezTo>
                    <a:pt x="36533" y="2138679"/>
                    <a:pt x="6018" y="2115638"/>
                    <a:pt x="1690" y="2082821"/>
                  </a:cubicBezTo>
                  <a:cubicBezTo>
                    <a:pt x="-2639" y="2050004"/>
                    <a:pt x="20858" y="2019838"/>
                    <a:pt x="54171" y="2015444"/>
                  </a:cubicBezTo>
                  <a:cubicBezTo>
                    <a:pt x="87484" y="2011050"/>
                    <a:pt x="117999" y="2034091"/>
                    <a:pt x="122328" y="2066908"/>
                  </a:cubicBezTo>
                  <a:cubicBezTo>
                    <a:pt x="126657" y="2099725"/>
                    <a:pt x="103160" y="2129891"/>
                    <a:pt x="69847" y="2134285"/>
                  </a:cubicBezTo>
                  <a:close/>
                  <a:moveTo>
                    <a:pt x="3570758" y="2362140"/>
                  </a:moveTo>
                  <a:cubicBezTo>
                    <a:pt x="3562942" y="2363186"/>
                    <a:pt x="3554777" y="2362735"/>
                    <a:pt x="3546663" y="2360561"/>
                  </a:cubicBezTo>
                  <a:cubicBezTo>
                    <a:pt x="3514206" y="2351864"/>
                    <a:pt x="3494840" y="2318894"/>
                    <a:pt x="3503407" y="2286921"/>
                  </a:cubicBezTo>
                  <a:cubicBezTo>
                    <a:pt x="3511974" y="2254947"/>
                    <a:pt x="3545231" y="2236078"/>
                    <a:pt x="3577688" y="2244775"/>
                  </a:cubicBezTo>
                  <a:cubicBezTo>
                    <a:pt x="3610145" y="2253472"/>
                    <a:pt x="3629511" y="2286441"/>
                    <a:pt x="3620944" y="2318415"/>
                  </a:cubicBezTo>
                  <a:cubicBezTo>
                    <a:pt x="3614519" y="2342395"/>
                    <a:pt x="3594205" y="2359004"/>
                    <a:pt x="3570758" y="2362140"/>
                  </a:cubicBezTo>
                  <a:close/>
                  <a:moveTo>
                    <a:pt x="98835" y="2362387"/>
                  </a:moveTo>
                  <a:cubicBezTo>
                    <a:pt x="75388" y="2359250"/>
                    <a:pt x="55074" y="2342641"/>
                    <a:pt x="48649" y="2318662"/>
                  </a:cubicBezTo>
                  <a:cubicBezTo>
                    <a:pt x="40082" y="2286688"/>
                    <a:pt x="59448" y="2253719"/>
                    <a:pt x="91905" y="2245022"/>
                  </a:cubicBezTo>
                  <a:cubicBezTo>
                    <a:pt x="124362" y="2236325"/>
                    <a:pt x="157619" y="2255194"/>
                    <a:pt x="166186" y="2287168"/>
                  </a:cubicBezTo>
                  <a:cubicBezTo>
                    <a:pt x="174753" y="2319141"/>
                    <a:pt x="155387" y="2352111"/>
                    <a:pt x="122930" y="2360807"/>
                  </a:cubicBezTo>
                  <a:cubicBezTo>
                    <a:pt x="114816" y="2362981"/>
                    <a:pt x="106651" y="2363433"/>
                    <a:pt x="98835" y="2362387"/>
                  </a:cubicBezTo>
                  <a:close/>
                  <a:moveTo>
                    <a:pt x="3488237" y="2582953"/>
                  </a:moveTo>
                  <a:cubicBezTo>
                    <a:pt x="3480352" y="2582971"/>
                    <a:pt x="3472316" y="2581460"/>
                    <a:pt x="3464554" y="2578248"/>
                  </a:cubicBezTo>
                  <a:cubicBezTo>
                    <a:pt x="3433507" y="2565396"/>
                    <a:pt x="3418601" y="2530185"/>
                    <a:pt x="3431260" y="2499600"/>
                  </a:cubicBezTo>
                  <a:cubicBezTo>
                    <a:pt x="3443920" y="2469015"/>
                    <a:pt x="3479352" y="2454640"/>
                    <a:pt x="3510399" y="2467491"/>
                  </a:cubicBezTo>
                  <a:cubicBezTo>
                    <a:pt x="3541446" y="2480342"/>
                    <a:pt x="3556352" y="2515554"/>
                    <a:pt x="3543693" y="2546139"/>
                  </a:cubicBezTo>
                  <a:cubicBezTo>
                    <a:pt x="3534198" y="2569077"/>
                    <a:pt x="3511894" y="2582898"/>
                    <a:pt x="3488237" y="2582953"/>
                  </a:cubicBezTo>
                  <a:close/>
                  <a:moveTo>
                    <a:pt x="181753" y="2584001"/>
                  </a:moveTo>
                  <a:cubicBezTo>
                    <a:pt x="158097" y="2583957"/>
                    <a:pt x="135786" y="2570147"/>
                    <a:pt x="126280" y="2547214"/>
                  </a:cubicBezTo>
                  <a:cubicBezTo>
                    <a:pt x="113605" y="2516635"/>
                    <a:pt x="128494" y="2481416"/>
                    <a:pt x="159535" y="2468550"/>
                  </a:cubicBezTo>
                  <a:cubicBezTo>
                    <a:pt x="190576" y="2455683"/>
                    <a:pt x="226014" y="2470041"/>
                    <a:pt x="238689" y="2500620"/>
                  </a:cubicBezTo>
                  <a:cubicBezTo>
                    <a:pt x="251364" y="2531198"/>
                    <a:pt x="236475" y="2566417"/>
                    <a:pt x="205434" y="2579284"/>
                  </a:cubicBezTo>
                  <a:cubicBezTo>
                    <a:pt x="197674" y="2582500"/>
                    <a:pt x="189639" y="2584016"/>
                    <a:pt x="181753" y="2584001"/>
                  </a:cubicBezTo>
                  <a:close/>
                  <a:moveTo>
                    <a:pt x="3377183" y="2791889"/>
                  </a:moveTo>
                  <a:cubicBezTo>
                    <a:pt x="3369363" y="2790877"/>
                    <a:pt x="3361593" y="2788328"/>
                    <a:pt x="3354318" y="2784127"/>
                  </a:cubicBezTo>
                  <a:cubicBezTo>
                    <a:pt x="3325218" y="2767326"/>
                    <a:pt x="3315045" y="2730468"/>
                    <a:pt x="3331595" y="2701801"/>
                  </a:cubicBezTo>
                  <a:cubicBezTo>
                    <a:pt x="3348146" y="2673135"/>
                    <a:pt x="3385153" y="2663516"/>
                    <a:pt x="3414253" y="2680317"/>
                  </a:cubicBezTo>
                  <a:cubicBezTo>
                    <a:pt x="3443353" y="2697118"/>
                    <a:pt x="3453527" y="2733976"/>
                    <a:pt x="3436976" y="2762643"/>
                  </a:cubicBezTo>
                  <a:cubicBezTo>
                    <a:pt x="3424563" y="2784143"/>
                    <a:pt x="3400643" y="2794928"/>
                    <a:pt x="3377183" y="2791889"/>
                  </a:cubicBezTo>
                  <a:close/>
                  <a:moveTo>
                    <a:pt x="292472" y="2792112"/>
                  </a:moveTo>
                  <a:cubicBezTo>
                    <a:pt x="269012" y="2795150"/>
                    <a:pt x="245092" y="2784365"/>
                    <a:pt x="232679" y="2762865"/>
                  </a:cubicBezTo>
                  <a:cubicBezTo>
                    <a:pt x="216128" y="2734199"/>
                    <a:pt x="226302" y="2697340"/>
                    <a:pt x="255402" y="2680539"/>
                  </a:cubicBezTo>
                  <a:cubicBezTo>
                    <a:pt x="284502" y="2663738"/>
                    <a:pt x="321509" y="2673357"/>
                    <a:pt x="338060" y="2702023"/>
                  </a:cubicBezTo>
                  <a:cubicBezTo>
                    <a:pt x="354610" y="2730690"/>
                    <a:pt x="344437" y="2767549"/>
                    <a:pt x="315337" y="2784350"/>
                  </a:cubicBezTo>
                  <a:cubicBezTo>
                    <a:pt x="308062" y="2788550"/>
                    <a:pt x="300293" y="2791099"/>
                    <a:pt x="292472" y="2792112"/>
                  </a:cubicBezTo>
                  <a:close/>
                  <a:moveTo>
                    <a:pt x="3263486" y="2985398"/>
                  </a:moveTo>
                  <a:cubicBezTo>
                    <a:pt x="3248149" y="2987304"/>
                    <a:pt x="3231997" y="2983371"/>
                    <a:pt x="3218665" y="2973146"/>
                  </a:cubicBezTo>
                  <a:cubicBezTo>
                    <a:pt x="3192002" y="2952697"/>
                    <a:pt x="3186717" y="2914827"/>
                    <a:pt x="3206861" y="2888561"/>
                  </a:cubicBezTo>
                  <a:cubicBezTo>
                    <a:pt x="3227006" y="2862295"/>
                    <a:pt x="3264951" y="2857580"/>
                    <a:pt x="3291614" y="2878029"/>
                  </a:cubicBezTo>
                  <a:cubicBezTo>
                    <a:pt x="3318277" y="2898478"/>
                    <a:pt x="3323562" y="2936348"/>
                    <a:pt x="3303418" y="2962614"/>
                  </a:cubicBezTo>
                  <a:cubicBezTo>
                    <a:pt x="3293345" y="2975747"/>
                    <a:pt x="3278823" y="2983492"/>
                    <a:pt x="3263486" y="2985398"/>
                  </a:cubicBezTo>
                  <a:close/>
                  <a:moveTo>
                    <a:pt x="406762" y="2986300"/>
                  </a:moveTo>
                  <a:cubicBezTo>
                    <a:pt x="391424" y="2984402"/>
                    <a:pt x="376898" y="2976664"/>
                    <a:pt x="366819" y="2963536"/>
                  </a:cubicBezTo>
                  <a:cubicBezTo>
                    <a:pt x="346662" y="2937280"/>
                    <a:pt x="351928" y="2899407"/>
                    <a:pt x="378581" y="2878945"/>
                  </a:cubicBezTo>
                  <a:cubicBezTo>
                    <a:pt x="405235" y="2858483"/>
                    <a:pt x="443182" y="2863180"/>
                    <a:pt x="463339" y="2889436"/>
                  </a:cubicBezTo>
                  <a:cubicBezTo>
                    <a:pt x="483496" y="2915692"/>
                    <a:pt x="478230" y="2953564"/>
                    <a:pt x="451577" y="2974026"/>
                  </a:cubicBezTo>
                  <a:cubicBezTo>
                    <a:pt x="438250" y="2984257"/>
                    <a:pt x="422100" y="2988199"/>
                    <a:pt x="406762" y="2986300"/>
                  </a:cubicBezTo>
                  <a:close/>
                  <a:moveTo>
                    <a:pt x="3101731" y="3161487"/>
                  </a:moveTo>
                  <a:cubicBezTo>
                    <a:pt x="3086276" y="3161371"/>
                    <a:pt x="3070777" y="3155359"/>
                    <a:pt x="3058897" y="3143479"/>
                  </a:cubicBezTo>
                  <a:cubicBezTo>
                    <a:pt x="3035137" y="3119719"/>
                    <a:pt x="3034849" y="3081483"/>
                    <a:pt x="3058256" y="3058077"/>
                  </a:cubicBezTo>
                  <a:cubicBezTo>
                    <a:pt x="3081662" y="3034671"/>
                    <a:pt x="3119898" y="3034958"/>
                    <a:pt x="3143658" y="3058718"/>
                  </a:cubicBezTo>
                  <a:cubicBezTo>
                    <a:pt x="3167418" y="3082478"/>
                    <a:pt x="3167705" y="3120714"/>
                    <a:pt x="3144299" y="3144120"/>
                  </a:cubicBezTo>
                  <a:cubicBezTo>
                    <a:pt x="3132596" y="3155823"/>
                    <a:pt x="3117186" y="3161603"/>
                    <a:pt x="3101731" y="3161487"/>
                  </a:cubicBezTo>
                  <a:close/>
                  <a:moveTo>
                    <a:pt x="567976" y="3161668"/>
                  </a:moveTo>
                  <a:cubicBezTo>
                    <a:pt x="552521" y="3161784"/>
                    <a:pt x="537110" y="3156004"/>
                    <a:pt x="525407" y="3144301"/>
                  </a:cubicBezTo>
                  <a:cubicBezTo>
                    <a:pt x="502001" y="3120895"/>
                    <a:pt x="502288" y="3082659"/>
                    <a:pt x="526049" y="3058899"/>
                  </a:cubicBezTo>
                  <a:cubicBezTo>
                    <a:pt x="549809" y="3035139"/>
                    <a:pt x="588044" y="3034852"/>
                    <a:pt x="611451" y="3058258"/>
                  </a:cubicBezTo>
                  <a:cubicBezTo>
                    <a:pt x="634857" y="3081664"/>
                    <a:pt x="634570" y="3119900"/>
                    <a:pt x="610809" y="3143660"/>
                  </a:cubicBezTo>
                  <a:cubicBezTo>
                    <a:pt x="598929" y="3155540"/>
                    <a:pt x="583430" y="3161552"/>
                    <a:pt x="567976" y="3161668"/>
                  </a:cubicBezTo>
                  <a:close/>
                  <a:moveTo>
                    <a:pt x="2919067" y="3314381"/>
                  </a:moveTo>
                  <a:cubicBezTo>
                    <a:pt x="2903759" y="3312253"/>
                    <a:pt x="2889175" y="3304273"/>
                    <a:pt x="2878944" y="3290947"/>
                  </a:cubicBezTo>
                  <a:cubicBezTo>
                    <a:pt x="2858482" y="3264293"/>
                    <a:pt x="2863179" y="3226346"/>
                    <a:pt x="2889435" y="3206189"/>
                  </a:cubicBezTo>
                  <a:cubicBezTo>
                    <a:pt x="2915691" y="3186031"/>
                    <a:pt x="2953563" y="3191298"/>
                    <a:pt x="2974025" y="3217951"/>
                  </a:cubicBezTo>
                  <a:cubicBezTo>
                    <a:pt x="2994488" y="3244604"/>
                    <a:pt x="2989791" y="3282551"/>
                    <a:pt x="2963535" y="3302709"/>
                  </a:cubicBezTo>
                  <a:cubicBezTo>
                    <a:pt x="2950407" y="3312787"/>
                    <a:pt x="2934375" y="3316510"/>
                    <a:pt x="2919067" y="3314381"/>
                  </a:cubicBezTo>
                  <a:close/>
                  <a:moveTo>
                    <a:pt x="751389" y="3315068"/>
                  </a:moveTo>
                  <a:cubicBezTo>
                    <a:pt x="736082" y="3317204"/>
                    <a:pt x="720048" y="3313489"/>
                    <a:pt x="706915" y="3303417"/>
                  </a:cubicBezTo>
                  <a:cubicBezTo>
                    <a:pt x="680649" y="3283273"/>
                    <a:pt x="675934" y="3245328"/>
                    <a:pt x="696383" y="3218664"/>
                  </a:cubicBezTo>
                  <a:cubicBezTo>
                    <a:pt x="716832" y="3192001"/>
                    <a:pt x="754702" y="3186716"/>
                    <a:pt x="780968" y="3206861"/>
                  </a:cubicBezTo>
                  <a:cubicBezTo>
                    <a:pt x="807234" y="3227005"/>
                    <a:pt x="811949" y="3264950"/>
                    <a:pt x="791500" y="3291613"/>
                  </a:cubicBezTo>
                  <a:cubicBezTo>
                    <a:pt x="781276" y="3304945"/>
                    <a:pt x="766696" y="3312932"/>
                    <a:pt x="751389" y="3315068"/>
                  </a:cubicBezTo>
                  <a:close/>
                  <a:moveTo>
                    <a:pt x="2740268" y="3444373"/>
                  </a:moveTo>
                  <a:cubicBezTo>
                    <a:pt x="2717020" y="3447130"/>
                    <a:pt x="2693137" y="3435951"/>
                    <a:pt x="2680536" y="3414126"/>
                  </a:cubicBezTo>
                  <a:cubicBezTo>
                    <a:pt x="2663735" y="3385026"/>
                    <a:pt x="2673354" y="3348019"/>
                    <a:pt x="2702021" y="3331468"/>
                  </a:cubicBezTo>
                  <a:cubicBezTo>
                    <a:pt x="2730687" y="3314918"/>
                    <a:pt x="2767546" y="3325091"/>
                    <a:pt x="2784347" y="3354191"/>
                  </a:cubicBezTo>
                  <a:cubicBezTo>
                    <a:pt x="2801148" y="3383291"/>
                    <a:pt x="2791529" y="3420298"/>
                    <a:pt x="2762862" y="3436849"/>
                  </a:cubicBezTo>
                  <a:cubicBezTo>
                    <a:pt x="2755696" y="3440986"/>
                    <a:pt x="2748017" y="3443454"/>
                    <a:pt x="2740268" y="3444373"/>
                  </a:cubicBezTo>
                  <a:close/>
                  <a:moveTo>
                    <a:pt x="929480" y="3444501"/>
                  </a:moveTo>
                  <a:cubicBezTo>
                    <a:pt x="921730" y="3443582"/>
                    <a:pt x="914052" y="3441114"/>
                    <a:pt x="906885" y="3436977"/>
                  </a:cubicBezTo>
                  <a:cubicBezTo>
                    <a:pt x="878219" y="3420426"/>
                    <a:pt x="868600" y="3383419"/>
                    <a:pt x="885401" y="3354319"/>
                  </a:cubicBezTo>
                  <a:cubicBezTo>
                    <a:pt x="902202" y="3325219"/>
                    <a:pt x="939060" y="3315045"/>
                    <a:pt x="967727" y="3331596"/>
                  </a:cubicBezTo>
                  <a:cubicBezTo>
                    <a:pt x="996393" y="3348146"/>
                    <a:pt x="1006012" y="3385154"/>
                    <a:pt x="989211" y="3414254"/>
                  </a:cubicBezTo>
                  <a:cubicBezTo>
                    <a:pt x="976610" y="3436079"/>
                    <a:pt x="952727" y="3447258"/>
                    <a:pt x="929480" y="3444501"/>
                  </a:cubicBezTo>
                  <a:close/>
                  <a:moveTo>
                    <a:pt x="1778321" y="3514105"/>
                  </a:moveTo>
                  <a:lnTo>
                    <a:pt x="1791426" y="3429559"/>
                  </a:lnTo>
                  <a:lnTo>
                    <a:pt x="1770976" y="3333652"/>
                  </a:lnTo>
                  <a:lnTo>
                    <a:pt x="1770442" y="3331247"/>
                  </a:lnTo>
                  <a:cubicBezTo>
                    <a:pt x="1770442" y="3324188"/>
                    <a:pt x="1776737" y="3318466"/>
                    <a:pt x="1784502" y="3318466"/>
                  </a:cubicBezTo>
                  <a:cubicBezTo>
                    <a:pt x="1792267" y="3318466"/>
                    <a:pt x="1798562" y="3324188"/>
                    <a:pt x="1798562" y="3331247"/>
                  </a:cubicBezTo>
                  <a:lnTo>
                    <a:pt x="1798383" y="3332053"/>
                  </a:lnTo>
                  <a:lnTo>
                    <a:pt x="1798687" y="3332053"/>
                  </a:lnTo>
                  <a:lnTo>
                    <a:pt x="1826926" y="3419150"/>
                  </a:lnTo>
                  <a:lnTo>
                    <a:pt x="1828714" y="3419150"/>
                  </a:lnTo>
                  <a:lnTo>
                    <a:pt x="1856950" y="3332053"/>
                  </a:lnTo>
                  <a:lnTo>
                    <a:pt x="1857322" y="3332053"/>
                  </a:lnTo>
                  <a:lnTo>
                    <a:pt x="1857143" y="3331247"/>
                  </a:lnTo>
                  <a:cubicBezTo>
                    <a:pt x="1857143" y="3324188"/>
                    <a:pt x="1863437" y="3318466"/>
                    <a:pt x="1871202" y="3318466"/>
                  </a:cubicBezTo>
                  <a:cubicBezTo>
                    <a:pt x="1878967" y="3318466"/>
                    <a:pt x="1885261" y="3324188"/>
                    <a:pt x="1885261" y="3331247"/>
                  </a:cubicBezTo>
                  <a:cubicBezTo>
                    <a:pt x="1885261" y="3333012"/>
                    <a:pt x="1884869" y="3334693"/>
                    <a:pt x="1884156" y="3336222"/>
                  </a:cubicBezTo>
                  <a:lnTo>
                    <a:pt x="1884093" y="3336307"/>
                  </a:lnTo>
                  <a:lnTo>
                    <a:pt x="1864211" y="3429560"/>
                  </a:lnTo>
                  <a:lnTo>
                    <a:pt x="1877281" y="3513883"/>
                  </a:lnTo>
                  <a:lnTo>
                    <a:pt x="1930952" y="3460212"/>
                  </a:lnTo>
                  <a:lnTo>
                    <a:pt x="1930761" y="3458762"/>
                  </a:lnTo>
                  <a:lnTo>
                    <a:pt x="1932652" y="3458513"/>
                  </a:lnTo>
                  <a:lnTo>
                    <a:pt x="1934660" y="3456505"/>
                  </a:lnTo>
                  <a:cubicBezTo>
                    <a:pt x="1939165" y="3452000"/>
                    <a:pt x="1946470" y="3452000"/>
                    <a:pt x="1950976" y="3456505"/>
                  </a:cubicBezTo>
                  <a:lnTo>
                    <a:pt x="1950976" y="3459727"/>
                  </a:lnTo>
                  <a:lnTo>
                    <a:pt x="2011574" y="3506201"/>
                  </a:lnTo>
                  <a:lnTo>
                    <a:pt x="2013510" y="3420668"/>
                  </a:lnTo>
                  <a:lnTo>
                    <a:pt x="1980694" y="3328259"/>
                  </a:lnTo>
                  <a:lnTo>
                    <a:pt x="1979850" y="3325944"/>
                  </a:lnTo>
                  <a:cubicBezTo>
                    <a:pt x="1978927" y="3318946"/>
                    <a:pt x="1984420" y="3312450"/>
                    <a:pt x="1992118" y="3311434"/>
                  </a:cubicBezTo>
                  <a:cubicBezTo>
                    <a:pt x="1999816" y="3310419"/>
                    <a:pt x="2006805" y="3315269"/>
                    <a:pt x="2007728" y="3322267"/>
                  </a:cubicBezTo>
                  <a:lnTo>
                    <a:pt x="2007657" y="3323089"/>
                  </a:lnTo>
                  <a:lnTo>
                    <a:pt x="2007958" y="3323049"/>
                  </a:lnTo>
                  <a:lnTo>
                    <a:pt x="2047344" y="3405706"/>
                  </a:lnTo>
                  <a:lnTo>
                    <a:pt x="2049116" y="3405472"/>
                  </a:lnTo>
                  <a:lnTo>
                    <a:pt x="2065723" y="3315430"/>
                  </a:lnTo>
                  <a:lnTo>
                    <a:pt x="2066091" y="3315381"/>
                  </a:lnTo>
                  <a:lnTo>
                    <a:pt x="2065809" y="3314606"/>
                  </a:lnTo>
                  <a:cubicBezTo>
                    <a:pt x="2064885" y="3307608"/>
                    <a:pt x="2070378" y="3301111"/>
                    <a:pt x="2078076" y="3300096"/>
                  </a:cubicBezTo>
                  <a:cubicBezTo>
                    <a:pt x="2085774" y="3299080"/>
                    <a:pt x="2092764" y="3303930"/>
                    <a:pt x="2093687" y="3310929"/>
                  </a:cubicBezTo>
                  <a:cubicBezTo>
                    <a:pt x="2093917" y="3312678"/>
                    <a:pt x="2093747" y="3314396"/>
                    <a:pt x="2093242" y="3316005"/>
                  </a:cubicBezTo>
                  <a:lnTo>
                    <a:pt x="2093191" y="3316098"/>
                  </a:lnTo>
                  <a:lnTo>
                    <a:pt x="2085673" y="3411149"/>
                  </a:lnTo>
                  <a:lnTo>
                    <a:pt x="2109658" y="3493040"/>
                  </a:lnTo>
                  <a:lnTo>
                    <a:pt x="2144097" y="3448134"/>
                  </a:lnTo>
                  <a:lnTo>
                    <a:pt x="2139505" y="3442150"/>
                  </a:lnTo>
                  <a:cubicBezTo>
                    <a:pt x="2138741" y="3439298"/>
                    <a:pt x="2139064" y="3436154"/>
                    <a:pt x="2140658" y="3433395"/>
                  </a:cubicBezTo>
                  <a:cubicBezTo>
                    <a:pt x="2143844" y="3427877"/>
                    <a:pt x="2150899" y="3425987"/>
                    <a:pt x="2156417" y="3429173"/>
                  </a:cubicBezTo>
                  <a:lnTo>
                    <a:pt x="2157958" y="3430062"/>
                  </a:lnTo>
                  <a:lnTo>
                    <a:pt x="2159040" y="3428651"/>
                  </a:lnTo>
                  <a:cubicBezTo>
                    <a:pt x="2162917" y="3423596"/>
                    <a:pt x="2170159" y="3422640"/>
                    <a:pt x="2175216" y="3426518"/>
                  </a:cubicBezTo>
                  <a:lnTo>
                    <a:pt x="2177144" y="3441139"/>
                  </a:lnTo>
                  <a:lnTo>
                    <a:pt x="2226962" y="3469902"/>
                  </a:lnTo>
                  <a:lnTo>
                    <a:pt x="2217738" y="3384846"/>
                  </a:lnTo>
                  <a:lnTo>
                    <a:pt x="2173163" y="3297499"/>
                  </a:lnTo>
                  <a:lnTo>
                    <a:pt x="2172024" y="3295314"/>
                  </a:lnTo>
                  <a:cubicBezTo>
                    <a:pt x="2170198" y="3288496"/>
                    <a:pt x="2174797" y="3281339"/>
                    <a:pt x="2182297" y="3279329"/>
                  </a:cubicBezTo>
                  <a:cubicBezTo>
                    <a:pt x="2189798" y="3277319"/>
                    <a:pt x="2197359" y="3281218"/>
                    <a:pt x="2199186" y="3288036"/>
                  </a:cubicBezTo>
                  <a:lnTo>
                    <a:pt x="2199222" y="3288861"/>
                  </a:lnTo>
                  <a:lnTo>
                    <a:pt x="2199516" y="3288782"/>
                  </a:lnTo>
                  <a:lnTo>
                    <a:pt x="2249334" y="3365602"/>
                  </a:lnTo>
                  <a:lnTo>
                    <a:pt x="2251061" y="3365140"/>
                  </a:lnTo>
                  <a:lnTo>
                    <a:pt x="2255795" y="3273702"/>
                  </a:lnTo>
                  <a:lnTo>
                    <a:pt x="2256154" y="3273606"/>
                  </a:lnTo>
                  <a:lnTo>
                    <a:pt x="2255773" y="3272874"/>
                  </a:lnTo>
                  <a:cubicBezTo>
                    <a:pt x="2253946" y="3266055"/>
                    <a:pt x="2258545" y="3258899"/>
                    <a:pt x="2266045" y="3256889"/>
                  </a:cubicBezTo>
                  <a:cubicBezTo>
                    <a:pt x="2273546" y="3254879"/>
                    <a:pt x="2281108" y="3258777"/>
                    <a:pt x="2282934" y="3265596"/>
                  </a:cubicBezTo>
                  <a:cubicBezTo>
                    <a:pt x="2283391" y="3267300"/>
                    <a:pt x="2283446" y="3269026"/>
                    <a:pt x="2283155" y="3270687"/>
                  </a:cubicBezTo>
                  <a:lnTo>
                    <a:pt x="2283116" y="3270785"/>
                  </a:lnTo>
                  <a:lnTo>
                    <a:pt x="2288046" y="3366007"/>
                  </a:lnTo>
                  <a:lnTo>
                    <a:pt x="2322495" y="3444074"/>
                  </a:lnTo>
                  <a:lnTo>
                    <a:pt x="2351163" y="3394419"/>
                  </a:lnTo>
                  <a:lnTo>
                    <a:pt x="2346223" y="3389481"/>
                  </a:lnTo>
                  <a:cubicBezTo>
                    <a:pt x="2345092" y="3386754"/>
                    <a:pt x="2345002" y="3383595"/>
                    <a:pt x="2346221" y="3380651"/>
                  </a:cubicBezTo>
                  <a:cubicBezTo>
                    <a:pt x="2348658" y="3374764"/>
                    <a:pt x="2355406" y="3371967"/>
                    <a:pt x="2361293" y="3374404"/>
                  </a:cubicBezTo>
                  <a:lnTo>
                    <a:pt x="2362444" y="3374880"/>
                  </a:lnTo>
                  <a:lnTo>
                    <a:pt x="2363068" y="3373801"/>
                  </a:lnTo>
                  <a:cubicBezTo>
                    <a:pt x="2366254" y="3368283"/>
                    <a:pt x="2373309" y="3366392"/>
                    <a:pt x="2378828" y="3369578"/>
                  </a:cubicBezTo>
                  <a:cubicBezTo>
                    <a:pt x="2381587" y="3371171"/>
                    <a:pt x="2383439" y="3373731"/>
                    <a:pt x="2384203" y="3376583"/>
                  </a:cubicBezTo>
                  <a:lnTo>
                    <a:pt x="2383291" y="3383509"/>
                  </a:lnTo>
                  <a:lnTo>
                    <a:pt x="2436558" y="3405558"/>
                  </a:lnTo>
                  <a:lnTo>
                    <a:pt x="2416290" y="3322438"/>
                  </a:lnTo>
                  <a:lnTo>
                    <a:pt x="2360676" y="3241671"/>
                  </a:lnTo>
                  <a:lnTo>
                    <a:pt x="2359261" y="3239654"/>
                  </a:lnTo>
                  <a:cubicBezTo>
                    <a:pt x="2356559" y="3233133"/>
                    <a:pt x="2360183" y="3225436"/>
                    <a:pt x="2367356" y="3222463"/>
                  </a:cubicBezTo>
                  <a:cubicBezTo>
                    <a:pt x="2374529" y="3219490"/>
                    <a:pt x="2382535" y="3222365"/>
                    <a:pt x="2385238" y="3228886"/>
                  </a:cubicBezTo>
                  <a:lnTo>
                    <a:pt x="2385381" y="3229699"/>
                  </a:lnTo>
                  <a:lnTo>
                    <a:pt x="2385662" y="3229583"/>
                  </a:lnTo>
                  <a:lnTo>
                    <a:pt x="2445099" y="3299229"/>
                  </a:lnTo>
                  <a:lnTo>
                    <a:pt x="2446751" y="3298544"/>
                  </a:lnTo>
                  <a:lnTo>
                    <a:pt x="2439487" y="3207272"/>
                  </a:lnTo>
                  <a:lnTo>
                    <a:pt x="2439830" y="3207130"/>
                  </a:lnTo>
                  <a:lnTo>
                    <a:pt x="2439356" y="3206454"/>
                  </a:lnTo>
                  <a:cubicBezTo>
                    <a:pt x="2436653" y="3199933"/>
                    <a:pt x="2440277" y="3192237"/>
                    <a:pt x="2447451" y="3189263"/>
                  </a:cubicBezTo>
                  <a:cubicBezTo>
                    <a:pt x="2454624" y="3186290"/>
                    <a:pt x="2462630" y="3189166"/>
                    <a:pt x="2465333" y="3195687"/>
                  </a:cubicBezTo>
                  <a:cubicBezTo>
                    <a:pt x="2466009" y="3197317"/>
                    <a:pt x="2466289" y="3199021"/>
                    <a:pt x="2466217" y="3200706"/>
                  </a:cubicBezTo>
                  <a:lnTo>
                    <a:pt x="2466192" y="3200808"/>
                  </a:lnTo>
                  <a:lnTo>
                    <a:pt x="2483531" y="3294567"/>
                  </a:lnTo>
                  <a:lnTo>
                    <a:pt x="2527894" y="3367459"/>
                  </a:lnTo>
                  <a:lnTo>
                    <a:pt x="2549537" y="3315171"/>
                  </a:lnTo>
                  <a:lnTo>
                    <a:pt x="2543552" y="3310578"/>
                  </a:lnTo>
                  <a:cubicBezTo>
                    <a:pt x="2542076" y="3308021"/>
                    <a:pt x="2541575" y="3304901"/>
                    <a:pt x="2542400" y="3301824"/>
                  </a:cubicBezTo>
                  <a:cubicBezTo>
                    <a:pt x="2544049" y="3295669"/>
                    <a:pt x="2550375" y="3292017"/>
                    <a:pt x="2556529" y="3293666"/>
                  </a:cubicBezTo>
                  <a:lnTo>
                    <a:pt x="2558248" y="3294126"/>
                  </a:lnTo>
                  <a:lnTo>
                    <a:pt x="2558928" y="3292484"/>
                  </a:lnTo>
                  <a:cubicBezTo>
                    <a:pt x="2561365" y="3286596"/>
                    <a:pt x="2568113" y="3283799"/>
                    <a:pt x="2574000" y="3286236"/>
                  </a:cubicBezTo>
                  <a:cubicBezTo>
                    <a:pt x="2576944" y="3287455"/>
                    <a:pt x="2579115" y="3289751"/>
                    <a:pt x="2580246" y="3292478"/>
                  </a:cubicBezTo>
                  <a:lnTo>
                    <a:pt x="2580247" y="3300021"/>
                  </a:lnTo>
                  <a:lnTo>
                    <a:pt x="2635212" y="3314749"/>
                  </a:lnTo>
                  <a:lnTo>
                    <a:pt x="2604288" y="3234978"/>
                  </a:lnTo>
                  <a:lnTo>
                    <a:pt x="2538625" y="3162145"/>
                  </a:lnTo>
                  <a:lnTo>
                    <a:pt x="2536960" y="3160329"/>
                  </a:lnTo>
                  <a:cubicBezTo>
                    <a:pt x="2533430" y="3154216"/>
                    <a:pt x="2536021" y="3146113"/>
                    <a:pt x="2542745" y="3142230"/>
                  </a:cubicBezTo>
                  <a:cubicBezTo>
                    <a:pt x="2549470" y="3138348"/>
                    <a:pt x="2557783" y="3140156"/>
                    <a:pt x="2561312" y="3146269"/>
                  </a:cubicBezTo>
                  <a:lnTo>
                    <a:pt x="2561560" y="3147056"/>
                  </a:lnTo>
                  <a:lnTo>
                    <a:pt x="2561824" y="3146904"/>
                  </a:lnTo>
                  <a:lnTo>
                    <a:pt x="2629827" y="3208213"/>
                  </a:lnTo>
                  <a:lnTo>
                    <a:pt x="2631375" y="3207319"/>
                  </a:lnTo>
                  <a:lnTo>
                    <a:pt x="2612282" y="3117772"/>
                  </a:lnTo>
                  <a:lnTo>
                    <a:pt x="2612604" y="3117586"/>
                  </a:lnTo>
                  <a:lnTo>
                    <a:pt x="2612046" y="3116977"/>
                  </a:lnTo>
                  <a:cubicBezTo>
                    <a:pt x="2608517" y="3110864"/>
                    <a:pt x="2611107" y="3102761"/>
                    <a:pt x="2617832" y="3098879"/>
                  </a:cubicBezTo>
                  <a:cubicBezTo>
                    <a:pt x="2624557" y="3094996"/>
                    <a:pt x="2632869" y="3096804"/>
                    <a:pt x="2636399" y="3102917"/>
                  </a:cubicBezTo>
                  <a:cubicBezTo>
                    <a:pt x="2637281" y="3104446"/>
                    <a:pt x="2637781" y="3106099"/>
                    <a:pt x="2637929" y="3107778"/>
                  </a:cubicBezTo>
                  <a:lnTo>
                    <a:pt x="2637917" y="3107883"/>
                  </a:lnTo>
                  <a:lnTo>
                    <a:pt x="2667324" y="3198584"/>
                  </a:lnTo>
                  <a:lnTo>
                    <a:pt x="2720805" y="3265076"/>
                  </a:lnTo>
                  <a:lnTo>
                    <a:pt x="2735645" y="3209692"/>
                  </a:lnTo>
                  <a:lnTo>
                    <a:pt x="2729595" y="3206201"/>
                  </a:lnTo>
                  <a:cubicBezTo>
                    <a:pt x="2727797" y="3203859"/>
                    <a:pt x="2726893" y="3200831"/>
                    <a:pt x="2727308" y="3197673"/>
                  </a:cubicBezTo>
                  <a:cubicBezTo>
                    <a:pt x="2728138" y="3191355"/>
                    <a:pt x="2733932" y="3186907"/>
                    <a:pt x="2740250" y="3187737"/>
                  </a:cubicBezTo>
                  <a:lnTo>
                    <a:pt x="2741485" y="3187899"/>
                  </a:lnTo>
                  <a:lnTo>
                    <a:pt x="2741807" y="3186696"/>
                  </a:lnTo>
                  <a:cubicBezTo>
                    <a:pt x="2743456" y="3180541"/>
                    <a:pt x="2749783" y="3176889"/>
                    <a:pt x="2755937" y="3178538"/>
                  </a:cubicBezTo>
                  <a:cubicBezTo>
                    <a:pt x="2759015" y="3179362"/>
                    <a:pt x="2761466" y="3181356"/>
                    <a:pt x="2762942" y="3183913"/>
                  </a:cubicBezTo>
                  <a:lnTo>
                    <a:pt x="2763854" y="3190839"/>
                  </a:lnTo>
                  <a:lnTo>
                    <a:pt x="2821013" y="3198350"/>
                  </a:lnTo>
                  <a:lnTo>
                    <a:pt x="2779923" y="3123308"/>
                  </a:lnTo>
                  <a:lnTo>
                    <a:pt x="2705299" y="3059687"/>
                  </a:lnTo>
                  <a:lnTo>
                    <a:pt x="2703411" y="3058104"/>
                  </a:lnTo>
                  <a:cubicBezTo>
                    <a:pt x="2699113" y="3052505"/>
                    <a:pt x="2700621" y="3044133"/>
                    <a:pt x="2706780" y="3039404"/>
                  </a:cubicBezTo>
                  <a:cubicBezTo>
                    <a:pt x="2712940" y="3034676"/>
                    <a:pt x="2721417" y="3035382"/>
                    <a:pt x="2725716" y="3040981"/>
                  </a:cubicBezTo>
                  <a:lnTo>
                    <a:pt x="2726065" y="3041729"/>
                  </a:lnTo>
                  <a:lnTo>
                    <a:pt x="2726306" y="3041543"/>
                  </a:lnTo>
                  <a:lnTo>
                    <a:pt x="2801743" y="3093433"/>
                  </a:lnTo>
                  <a:lnTo>
                    <a:pt x="2803161" y="3092344"/>
                  </a:lnTo>
                  <a:lnTo>
                    <a:pt x="2772522" y="3006062"/>
                  </a:lnTo>
                  <a:lnTo>
                    <a:pt x="2772817" y="3005836"/>
                  </a:lnTo>
                  <a:lnTo>
                    <a:pt x="2772184" y="3005306"/>
                  </a:lnTo>
                  <a:cubicBezTo>
                    <a:pt x="2767886" y="2999707"/>
                    <a:pt x="2769394" y="2991335"/>
                    <a:pt x="2775553" y="2986606"/>
                  </a:cubicBezTo>
                  <a:cubicBezTo>
                    <a:pt x="2781713" y="2981878"/>
                    <a:pt x="2790190" y="2982583"/>
                    <a:pt x="2794489" y="2988182"/>
                  </a:cubicBezTo>
                  <a:cubicBezTo>
                    <a:pt x="2795563" y="2989582"/>
                    <a:pt x="2796275" y="2991155"/>
                    <a:pt x="2796642" y="2992801"/>
                  </a:cubicBezTo>
                  <a:lnTo>
                    <a:pt x="2796644" y="2992907"/>
                  </a:lnTo>
                  <a:lnTo>
                    <a:pt x="2837659" y="3078983"/>
                  </a:lnTo>
                  <a:lnTo>
                    <a:pt x="2899376" y="3137910"/>
                  </a:lnTo>
                  <a:lnTo>
                    <a:pt x="2906749" y="3081800"/>
                  </a:lnTo>
                  <a:lnTo>
                    <a:pt x="2899780" y="3078914"/>
                  </a:lnTo>
                  <a:cubicBezTo>
                    <a:pt x="2897692" y="3076826"/>
                    <a:pt x="2896401" y="3073942"/>
                    <a:pt x="2896401" y="3070756"/>
                  </a:cubicBezTo>
                  <a:cubicBezTo>
                    <a:pt x="2896401" y="3064384"/>
                    <a:pt x="2901566" y="3059219"/>
                    <a:pt x="2907938" y="3059219"/>
                  </a:cubicBezTo>
                  <a:lnTo>
                    <a:pt x="2909716" y="3059219"/>
                  </a:lnTo>
                  <a:lnTo>
                    <a:pt x="2909948" y="3057457"/>
                  </a:lnTo>
                  <a:cubicBezTo>
                    <a:pt x="2910778" y="3051139"/>
                    <a:pt x="2916572" y="3046691"/>
                    <a:pt x="2922889" y="3047521"/>
                  </a:cubicBezTo>
                  <a:cubicBezTo>
                    <a:pt x="2926048" y="3047936"/>
                    <a:pt x="2928739" y="3049592"/>
                    <a:pt x="2930538" y="3051934"/>
                  </a:cubicBezTo>
                  <a:lnTo>
                    <a:pt x="2932491" y="3059219"/>
                  </a:lnTo>
                  <a:lnTo>
                    <a:pt x="2989396" y="3059219"/>
                  </a:lnTo>
                  <a:lnTo>
                    <a:pt x="2938879" y="2990170"/>
                  </a:lnTo>
                  <a:lnTo>
                    <a:pt x="2856603" y="2936813"/>
                  </a:lnTo>
                  <a:lnTo>
                    <a:pt x="2854525" y="2935491"/>
                  </a:lnTo>
                  <a:cubicBezTo>
                    <a:pt x="2849534" y="2930499"/>
                    <a:pt x="2849938" y="2922002"/>
                    <a:pt x="2855429" y="2916511"/>
                  </a:cubicBezTo>
                  <a:cubicBezTo>
                    <a:pt x="2860920" y="2911020"/>
                    <a:pt x="2869417" y="2910616"/>
                    <a:pt x="2874408" y="2915607"/>
                  </a:cubicBezTo>
                  <a:lnTo>
                    <a:pt x="2874852" y="2916303"/>
                  </a:lnTo>
                  <a:lnTo>
                    <a:pt x="2875067" y="2916088"/>
                  </a:lnTo>
                  <a:lnTo>
                    <a:pt x="2956621" y="2957707"/>
                  </a:lnTo>
                  <a:lnTo>
                    <a:pt x="2957885" y="2956443"/>
                  </a:lnTo>
                  <a:lnTo>
                    <a:pt x="2916266" y="2874888"/>
                  </a:lnTo>
                  <a:lnTo>
                    <a:pt x="2916529" y="2874626"/>
                  </a:lnTo>
                  <a:lnTo>
                    <a:pt x="2915833" y="2874182"/>
                  </a:lnTo>
                  <a:cubicBezTo>
                    <a:pt x="2910841" y="2869191"/>
                    <a:pt x="2911246" y="2860694"/>
                    <a:pt x="2916737" y="2855203"/>
                  </a:cubicBezTo>
                  <a:cubicBezTo>
                    <a:pt x="2922228" y="2849712"/>
                    <a:pt x="2930725" y="2849307"/>
                    <a:pt x="2935717" y="2854299"/>
                  </a:cubicBezTo>
                  <a:cubicBezTo>
                    <a:pt x="2936964" y="2855547"/>
                    <a:pt x="2937875" y="2857014"/>
                    <a:pt x="2938453" y="2858598"/>
                  </a:cubicBezTo>
                  <a:lnTo>
                    <a:pt x="2938469" y="2858702"/>
                  </a:lnTo>
                  <a:lnTo>
                    <a:pt x="2990349" y="2938701"/>
                  </a:lnTo>
                  <a:lnTo>
                    <a:pt x="3059217" y="2989085"/>
                  </a:lnTo>
                  <a:lnTo>
                    <a:pt x="3059217" y="2931748"/>
                  </a:lnTo>
                  <a:lnTo>
                    <a:pt x="3052471" y="2929943"/>
                  </a:lnTo>
                  <a:cubicBezTo>
                    <a:pt x="3050129" y="2928146"/>
                    <a:pt x="3048471" y="2925455"/>
                    <a:pt x="3048055" y="2922297"/>
                  </a:cubicBezTo>
                  <a:cubicBezTo>
                    <a:pt x="3047221" y="2915980"/>
                    <a:pt x="3051667" y="2910184"/>
                    <a:pt x="3057984" y="2909350"/>
                  </a:cubicBezTo>
                  <a:lnTo>
                    <a:pt x="3059217" y="2909188"/>
                  </a:lnTo>
                  <a:lnTo>
                    <a:pt x="3059217" y="2907941"/>
                  </a:lnTo>
                  <a:cubicBezTo>
                    <a:pt x="3059217" y="2901569"/>
                    <a:pt x="3064382" y="2896404"/>
                    <a:pt x="3070754" y="2896404"/>
                  </a:cubicBezTo>
                  <a:cubicBezTo>
                    <a:pt x="3073940" y="2896403"/>
                    <a:pt x="3076824" y="2897695"/>
                    <a:pt x="3078912" y="2899783"/>
                  </a:cubicBezTo>
                  <a:lnTo>
                    <a:pt x="3081585" y="2906237"/>
                  </a:lnTo>
                  <a:lnTo>
                    <a:pt x="3138742" y="2898698"/>
                  </a:lnTo>
                  <a:lnTo>
                    <a:pt x="3079630" y="2836848"/>
                  </a:lnTo>
                  <a:lnTo>
                    <a:pt x="2991083" y="2794709"/>
                  </a:lnTo>
                  <a:lnTo>
                    <a:pt x="2988849" y="2793669"/>
                  </a:lnTo>
                  <a:cubicBezTo>
                    <a:pt x="2983248" y="2789373"/>
                    <a:pt x="2982538" y="2780896"/>
                    <a:pt x="2987264" y="2774734"/>
                  </a:cubicBezTo>
                  <a:cubicBezTo>
                    <a:pt x="2991989" y="2768573"/>
                    <a:pt x="3000361" y="2767060"/>
                    <a:pt x="3005962" y="2771356"/>
                  </a:cubicBezTo>
                  <a:lnTo>
                    <a:pt x="3006492" y="2771988"/>
                  </a:lnTo>
                  <a:lnTo>
                    <a:pt x="3006677" y="2771747"/>
                  </a:lnTo>
                  <a:lnTo>
                    <a:pt x="3092974" y="2802344"/>
                  </a:lnTo>
                  <a:lnTo>
                    <a:pt x="3094062" y="2800925"/>
                  </a:lnTo>
                  <a:lnTo>
                    <a:pt x="3042136" y="2725513"/>
                  </a:lnTo>
                  <a:lnTo>
                    <a:pt x="3042362" y="2725218"/>
                  </a:lnTo>
                  <a:lnTo>
                    <a:pt x="3041614" y="2724870"/>
                  </a:lnTo>
                  <a:cubicBezTo>
                    <a:pt x="3036013" y="2720574"/>
                    <a:pt x="3035303" y="2712097"/>
                    <a:pt x="3040028" y="2705935"/>
                  </a:cubicBezTo>
                  <a:cubicBezTo>
                    <a:pt x="3044754" y="2699774"/>
                    <a:pt x="3053125" y="2698261"/>
                    <a:pt x="3058726" y="2702557"/>
                  </a:cubicBezTo>
                  <a:cubicBezTo>
                    <a:pt x="3060127" y="2703631"/>
                    <a:pt x="3061221" y="2704966"/>
                    <a:pt x="3062002" y="2706461"/>
                  </a:cubicBezTo>
                  <a:lnTo>
                    <a:pt x="3062031" y="2706563"/>
                  </a:lnTo>
                  <a:lnTo>
                    <a:pt x="3123927" y="2779091"/>
                  </a:lnTo>
                  <a:lnTo>
                    <a:pt x="3198792" y="2820036"/>
                  </a:lnTo>
                  <a:lnTo>
                    <a:pt x="3191391" y="2763929"/>
                  </a:lnTo>
                  <a:lnTo>
                    <a:pt x="3183913" y="2762944"/>
                  </a:lnTo>
                  <a:cubicBezTo>
                    <a:pt x="3181356" y="2761468"/>
                    <a:pt x="3179362" y="2759016"/>
                    <a:pt x="3178537" y="2755939"/>
                  </a:cubicBezTo>
                  <a:cubicBezTo>
                    <a:pt x="3176888" y="2749784"/>
                    <a:pt x="3180541" y="2743458"/>
                    <a:pt x="3186695" y="2741809"/>
                  </a:cubicBezTo>
                  <a:lnTo>
                    <a:pt x="3188413" y="2741349"/>
                  </a:lnTo>
                  <a:lnTo>
                    <a:pt x="3188181" y="2739588"/>
                  </a:lnTo>
                  <a:cubicBezTo>
                    <a:pt x="3187347" y="2733271"/>
                    <a:pt x="3191793" y="2727475"/>
                    <a:pt x="3198110" y="2726641"/>
                  </a:cubicBezTo>
                  <a:cubicBezTo>
                    <a:pt x="3201268" y="2726225"/>
                    <a:pt x="3204297" y="2727128"/>
                    <a:pt x="3206640" y="2728925"/>
                  </a:cubicBezTo>
                  <a:lnTo>
                    <a:pt x="3210412" y="2735454"/>
                  </a:lnTo>
                  <a:lnTo>
                    <a:pt x="3265378" y="2720726"/>
                  </a:lnTo>
                  <a:lnTo>
                    <a:pt x="3198711" y="2667105"/>
                  </a:lnTo>
                  <a:lnTo>
                    <a:pt x="3105429" y="2636861"/>
                  </a:lnTo>
                  <a:lnTo>
                    <a:pt x="3103079" y="2636121"/>
                  </a:lnTo>
                  <a:cubicBezTo>
                    <a:pt x="3096965" y="2632591"/>
                    <a:pt x="3095157" y="2624279"/>
                    <a:pt x="3099040" y="2617554"/>
                  </a:cubicBezTo>
                  <a:cubicBezTo>
                    <a:pt x="3102922" y="2610829"/>
                    <a:pt x="3111026" y="2608239"/>
                    <a:pt x="3117139" y="2611768"/>
                  </a:cubicBezTo>
                  <a:lnTo>
                    <a:pt x="3117747" y="2612326"/>
                  </a:lnTo>
                  <a:lnTo>
                    <a:pt x="3117899" y="2612063"/>
                  </a:lnTo>
                  <a:lnTo>
                    <a:pt x="3207447" y="2631156"/>
                  </a:lnTo>
                  <a:lnTo>
                    <a:pt x="3208340" y="2629608"/>
                  </a:lnTo>
                  <a:lnTo>
                    <a:pt x="3147031" y="2561604"/>
                  </a:lnTo>
                  <a:lnTo>
                    <a:pt x="3147217" y="2561282"/>
                  </a:lnTo>
                  <a:lnTo>
                    <a:pt x="3146430" y="2561034"/>
                  </a:lnTo>
                  <a:cubicBezTo>
                    <a:pt x="3140317" y="2557505"/>
                    <a:pt x="3138509" y="2549192"/>
                    <a:pt x="3142391" y="2542467"/>
                  </a:cubicBezTo>
                  <a:cubicBezTo>
                    <a:pt x="3146274" y="2535742"/>
                    <a:pt x="3154377" y="2533152"/>
                    <a:pt x="3160490" y="2536682"/>
                  </a:cubicBezTo>
                  <a:cubicBezTo>
                    <a:pt x="3162018" y="2537564"/>
                    <a:pt x="3163278" y="2538745"/>
                    <a:pt x="3164246" y="2540126"/>
                  </a:cubicBezTo>
                  <a:lnTo>
                    <a:pt x="3164288" y="2540223"/>
                  </a:lnTo>
                  <a:lnTo>
                    <a:pt x="3235106" y="2604068"/>
                  </a:lnTo>
                  <a:lnTo>
                    <a:pt x="3314667" y="2634911"/>
                  </a:lnTo>
                  <a:lnTo>
                    <a:pt x="3299827" y="2579529"/>
                  </a:lnTo>
                  <a:lnTo>
                    <a:pt x="3292842" y="2579531"/>
                  </a:lnTo>
                  <a:cubicBezTo>
                    <a:pt x="3290113" y="2578401"/>
                    <a:pt x="3287816" y="2576231"/>
                    <a:pt x="3286596" y="2573288"/>
                  </a:cubicBezTo>
                  <a:cubicBezTo>
                    <a:pt x="3284156" y="2567402"/>
                    <a:pt x="3286950" y="2560653"/>
                    <a:pt x="3292836" y="2558213"/>
                  </a:cubicBezTo>
                  <a:lnTo>
                    <a:pt x="3293988" y="2557736"/>
                  </a:lnTo>
                  <a:lnTo>
                    <a:pt x="3293665" y="2556532"/>
                  </a:lnTo>
                  <a:cubicBezTo>
                    <a:pt x="3292016" y="2550377"/>
                    <a:pt x="3295669" y="2544051"/>
                    <a:pt x="3301823" y="2542402"/>
                  </a:cubicBezTo>
                  <a:cubicBezTo>
                    <a:pt x="3304901" y="2541577"/>
                    <a:pt x="3308021" y="2542078"/>
                    <a:pt x="3310578" y="2543554"/>
                  </a:cubicBezTo>
                  <a:lnTo>
                    <a:pt x="3314831" y="2549096"/>
                  </a:lnTo>
                  <a:lnTo>
                    <a:pt x="3368086" y="2527022"/>
                  </a:lnTo>
                  <a:lnTo>
                    <a:pt x="3294980" y="2482579"/>
                  </a:lnTo>
                  <a:lnTo>
                    <a:pt x="3198543" y="2464793"/>
                  </a:lnTo>
                  <a:lnTo>
                    <a:pt x="3196117" y="2464367"/>
                  </a:lnTo>
                  <a:cubicBezTo>
                    <a:pt x="3189595" y="2461667"/>
                    <a:pt x="3186715" y="2453662"/>
                    <a:pt x="3189685" y="2446488"/>
                  </a:cubicBezTo>
                  <a:cubicBezTo>
                    <a:pt x="3192655" y="2439313"/>
                    <a:pt x="3200349" y="2435685"/>
                    <a:pt x="3206872" y="2438385"/>
                  </a:cubicBezTo>
                  <a:lnTo>
                    <a:pt x="3207548" y="2438858"/>
                  </a:lnTo>
                  <a:lnTo>
                    <a:pt x="3207664" y="2438577"/>
                  </a:lnTo>
                  <a:lnTo>
                    <a:pt x="3298939" y="2445796"/>
                  </a:lnTo>
                  <a:lnTo>
                    <a:pt x="3299623" y="2444145"/>
                  </a:lnTo>
                  <a:lnTo>
                    <a:pt x="3229948" y="2384742"/>
                  </a:lnTo>
                  <a:lnTo>
                    <a:pt x="3230090" y="2384399"/>
                  </a:lnTo>
                  <a:lnTo>
                    <a:pt x="3229277" y="2384256"/>
                  </a:lnTo>
                  <a:cubicBezTo>
                    <a:pt x="3222755" y="2381556"/>
                    <a:pt x="3219875" y="2373551"/>
                    <a:pt x="3222845" y="2366377"/>
                  </a:cubicBezTo>
                  <a:cubicBezTo>
                    <a:pt x="3225815" y="2359202"/>
                    <a:pt x="3233509" y="2355574"/>
                    <a:pt x="3240032" y="2358274"/>
                  </a:cubicBezTo>
                  <a:cubicBezTo>
                    <a:pt x="3241662" y="2358949"/>
                    <a:pt x="3243065" y="2359955"/>
                    <a:pt x="3244206" y="2361197"/>
                  </a:cubicBezTo>
                  <a:lnTo>
                    <a:pt x="3244260" y="2361288"/>
                  </a:lnTo>
                  <a:lnTo>
                    <a:pt x="3322819" y="2415325"/>
                  </a:lnTo>
                  <a:lnTo>
                    <a:pt x="3405730" y="2435498"/>
                  </a:lnTo>
                  <a:lnTo>
                    <a:pt x="3384060" y="2383219"/>
                  </a:lnTo>
                  <a:lnTo>
                    <a:pt x="3376581" y="2384204"/>
                  </a:lnTo>
                  <a:cubicBezTo>
                    <a:pt x="3373729" y="2383439"/>
                    <a:pt x="3371169" y="2381587"/>
                    <a:pt x="3369576" y="2378828"/>
                  </a:cubicBezTo>
                  <a:cubicBezTo>
                    <a:pt x="3366390" y="2373310"/>
                    <a:pt x="3368281" y="2366254"/>
                    <a:pt x="3373799" y="2363068"/>
                  </a:cubicBezTo>
                  <a:lnTo>
                    <a:pt x="3375339" y="2362179"/>
                  </a:lnTo>
                  <a:lnTo>
                    <a:pt x="3374659" y="2360538"/>
                  </a:lnTo>
                  <a:cubicBezTo>
                    <a:pt x="3372219" y="2354652"/>
                    <a:pt x="3375013" y="2347902"/>
                    <a:pt x="3380899" y="2345463"/>
                  </a:cubicBezTo>
                  <a:cubicBezTo>
                    <a:pt x="3383842" y="2344243"/>
                    <a:pt x="3387001" y="2344331"/>
                    <a:pt x="3389729" y="2345460"/>
                  </a:cubicBezTo>
                  <a:lnTo>
                    <a:pt x="3395063" y="2350792"/>
                  </a:lnTo>
                  <a:lnTo>
                    <a:pt x="3444344" y="2322339"/>
                  </a:lnTo>
                  <a:lnTo>
                    <a:pt x="3366071" y="2287800"/>
                  </a:lnTo>
                  <a:lnTo>
                    <a:pt x="3268139" y="2282729"/>
                  </a:lnTo>
                  <a:lnTo>
                    <a:pt x="3265678" y="2282623"/>
                  </a:lnTo>
                  <a:cubicBezTo>
                    <a:pt x="3258859" y="2280796"/>
                    <a:pt x="3254961" y="2273234"/>
                    <a:pt x="3256971" y="2265734"/>
                  </a:cubicBezTo>
                  <a:cubicBezTo>
                    <a:pt x="3258981" y="2258234"/>
                    <a:pt x="3266137" y="2253634"/>
                    <a:pt x="3272955" y="2255461"/>
                  </a:cubicBezTo>
                  <a:lnTo>
                    <a:pt x="3273687" y="2255843"/>
                  </a:lnTo>
                  <a:lnTo>
                    <a:pt x="3273766" y="2255549"/>
                  </a:lnTo>
                  <a:lnTo>
                    <a:pt x="3365204" y="2250815"/>
                  </a:lnTo>
                  <a:lnTo>
                    <a:pt x="3365667" y="2249088"/>
                  </a:lnTo>
                  <a:lnTo>
                    <a:pt x="3288846" y="2199269"/>
                  </a:lnTo>
                  <a:lnTo>
                    <a:pt x="3288942" y="2198910"/>
                  </a:lnTo>
                  <a:lnTo>
                    <a:pt x="3288118" y="2198874"/>
                  </a:lnTo>
                  <a:cubicBezTo>
                    <a:pt x="3281300" y="2197047"/>
                    <a:pt x="3277401" y="2189486"/>
                    <a:pt x="3279411" y="2181986"/>
                  </a:cubicBezTo>
                  <a:cubicBezTo>
                    <a:pt x="3281421" y="2174485"/>
                    <a:pt x="3288578" y="2169886"/>
                    <a:pt x="3295396" y="2171713"/>
                  </a:cubicBezTo>
                  <a:cubicBezTo>
                    <a:pt x="3297100" y="2172170"/>
                    <a:pt x="3298622" y="2172985"/>
                    <a:pt x="3299915" y="2174068"/>
                  </a:cubicBezTo>
                  <a:lnTo>
                    <a:pt x="3299981" y="2174150"/>
                  </a:lnTo>
                  <a:lnTo>
                    <a:pt x="3384910" y="2217492"/>
                  </a:lnTo>
                  <a:lnTo>
                    <a:pt x="3469743" y="2226692"/>
                  </a:lnTo>
                  <a:lnTo>
                    <a:pt x="3440630" y="2176266"/>
                  </a:lnTo>
                  <a:lnTo>
                    <a:pt x="3426680" y="2174433"/>
                  </a:lnTo>
                  <a:cubicBezTo>
                    <a:pt x="3422800" y="2169379"/>
                    <a:pt x="3423752" y="2162137"/>
                    <a:pt x="3428806" y="2158257"/>
                  </a:cubicBezTo>
                  <a:lnTo>
                    <a:pt x="3429794" y="2157498"/>
                  </a:lnTo>
                  <a:lnTo>
                    <a:pt x="3429171" y="2156418"/>
                  </a:lnTo>
                  <a:cubicBezTo>
                    <a:pt x="3425985" y="2150900"/>
                    <a:pt x="3427875" y="2143844"/>
                    <a:pt x="3433394" y="2140658"/>
                  </a:cubicBezTo>
                  <a:cubicBezTo>
                    <a:pt x="3436153" y="2139065"/>
                    <a:pt x="3439296" y="2138741"/>
                    <a:pt x="3442148" y="2139505"/>
                  </a:cubicBezTo>
                  <a:lnTo>
                    <a:pt x="3447691" y="2143759"/>
                  </a:lnTo>
                  <a:lnTo>
                    <a:pt x="3493419" y="2108652"/>
                  </a:lnTo>
                  <a:lnTo>
                    <a:pt x="3411301" y="2084645"/>
                  </a:lnTo>
                  <a:lnTo>
                    <a:pt x="3313547" y="2092425"/>
                  </a:lnTo>
                  <a:lnTo>
                    <a:pt x="3311093" y="2092641"/>
                  </a:lnTo>
                  <a:cubicBezTo>
                    <a:pt x="3304094" y="2091721"/>
                    <a:pt x="3299241" y="2084735"/>
                    <a:pt x="3300252" y="2077036"/>
                  </a:cubicBezTo>
                  <a:cubicBezTo>
                    <a:pt x="3301264" y="2069337"/>
                    <a:pt x="3307758" y="2063841"/>
                    <a:pt x="3314756" y="2064761"/>
                  </a:cubicBezTo>
                  <a:lnTo>
                    <a:pt x="3315532" y="2065043"/>
                  </a:lnTo>
                  <a:lnTo>
                    <a:pt x="3315571" y="2064742"/>
                  </a:lnTo>
                  <a:lnTo>
                    <a:pt x="3405605" y="2048091"/>
                  </a:lnTo>
                  <a:lnTo>
                    <a:pt x="3405838" y="2046318"/>
                  </a:lnTo>
                  <a:lnTo>
                    <a:pt x="3323162" y="2006973"/>
                  </a:lnTo>
                  <a:lnTo>
                    <a:pt x="3323211" y="2006605"/>
                  </a:lnTo>
                  <a:lnTo>
                    <a:pt x="3322389" y="2006677"/>
                  </a:lnTo>
                  <a:cubicBezTo>
                    <a:pt x="3315390" y="2005758"/>
                    <a:pt x="3310537" y="1998771"/>
                    <a:pt x="3311548" y="1991072"/>
                  </a:cubicBezTo>
                  <a:cubicBezTo>
                    <a:pt x="3312560" y="1983373"/>
                    <a:pt x="3319054" y="1977877"/>
                    <a:pt x="3326052" y="1978797"/>
                  </a:cubicBezTo>
                  <a:cubicBezTo>
                    <a:pt x="3327802" y="1979027"/>
                    <a:pt x="3329417" y="1979636"/>
                    <a:pt x="3330841" y="1980541"/>
                  </a:cubicBezTo>
                  <a:lnTo>
                    <a:pt x="3330917" y="1980614"/>
                  </a:lnTo>
                  <a:lnTo>
                    <a:pt x="3420784" y="2012477"/>
                  </a:lnTo>
                  <a:lnTo>
                    <a:pt x="3506092" y="2010504"/>
                  </a:lnTo>
                  <a:lnTo>
                    <a:pt x="3471251" y="1965122"/>
                  </a:lnTo>
                  <a:lnTo>
                    <a:pt x="3456503" y="1965122"/>
                  </a:lnTo>
                  <a:cubicBezTo>
                    <a:pt x="3451997" y="1960617"/>
                    <a:pt x="3451997" y="1953312"/>
                    <a:pt x="3456503" y="1948806"/>
                  </a:cubicBezTo>
                  <a:lnTo>
                    <a:pt x="3457760" y="1947549"/>
                  </a:lnTo>
                  <a:lnTo>
                    <a:pt x="3456678" y="1946140"/>
                  </a:lnTo>
                  <a:cubicBezTo>
                    <a:pt x="3452798" y="1941086"/>
                    <a:pt x="3453750" y="1933843"/>
                    <a:pt x="3458804" y="1929963"/>
                  </a:cubicBezTo>
                  <a:lnTo>
                    <a:pt x="3473425" y="1931884"/>
                  </a:lnTo>
                  <a:lnTo>
                    <a:pt x="3514102" y="1891207"/>
                  </a:lnTo>
                  <a:lnTo>
                    <a:pt x="3429557" y="1878102"/>
                  </a:lnTo>
                  <a:lnTo>
                    <a:pt x="3333650" y="1898552"/>
                  </a:lnTo>
                  <a:lnTo>
                    <a:pt x="3331245" y="1899086"/>
                  </a:lnTo>
                  <a:cubicBezTo>
                    <a:pt x="3324186" y="1899086"/>
                    <a:pt x="3318464" y="1892791"/>
                    <a:pt x="3318464" y="1885026"/>
                  </a:cubicBezTo>
                  <a:cubicBezTo>
                    <a:pt x="3318464" y="1877261"/>
                    <a:pt x="3324186" y="1870966"/>
                    <a:pt x="3331245" y="1870966"/>
                  </a:cubicBezTo>
                  <a:lnTo>
                    <a:pt x="3332051" y="1871145"/>
                  </a:lnTo>
                  <a:lnTo>
                    <a:pt x="3332051" y="1870841"/>
                  </a:lnTo>
                  <a:lnTo>
                    <a:pt x="3419148" y="1842602"/>
                  </a:lnTo>
                  <a:lnTo>
                    <a:pt x="3419148" y="1840814"/>
                  </a:lnTo>
                  <a:lnTo>
                    <a:pt x="3332051" y="1812576"/>
                  </a:lnTo>
                  <a:lnTo>
                    <a:pt x="3332051" y="1812204"/>
                  </a:lnTo>
                  <a:lnTo>
                    <a:pt x="3331245" y="1812383"/>
                  </a:lnTo>
                  <a:cubicBezTo>
                    <a:pt x="3324186" y="1812383"/>
                    <a:pt x="3318464" y="1806088"/>
                    <a:pt x="3318464" y="1798323"/>
                  </a:cubicBezTo>
                  <a:cubicBezTo>
                    <a:pt x="3318464" y="1790558"/>
                    <a:pt x="3324186" y="1784263"/>
                    <a:pt x="3331245" y="1784263"/>
                  </a:cubicBezTo>
                  <a:cubicBezTo>
                    <a:pt x="3333010" y="1784263"/>
                    <a:pt x="3334691" y="1784657"/>
                    <a:pt x="3336220" y="1785368"/>
                  </a:cubicBezTo>
                  <a:lnTo>
                    <a:pt x="3336305" y="1785431"/>
                  </a:lnTo>
                  <a:lnTo>
                    <a:pt x="3429557" y="1805314"/>
                  </a:lnTo>
                  <a:lnTo>
                    <a:pt x="3513881" y="1792244"/>
                  </a:lnTo>
                  <a:lnTo>
                    <a:pt x="3465839" y="1744202"/>
                  </a:lnTo>
                  <a:lnTo>
                    <a:pt x="3460795" y="1750778"/>
                  </a:lnTo>
                  <a:cubicBezTo>
                    <a:pt x="3456917" y="1755834"/>
                    <a:pt x="3449675" y="1756790"/>
                    <a:pt x="3444619" y="1752912"/>
                  </a:cubicBezTo>
                  <a:cubicBezTo>
                    <a:pt x="3439563" y="1749034"/>
                    <a:pt x="3438608" y="1741792"/>
                    <a:pt x="3442485" y="1736736"/>
                  </a:cubicBezTo>
                  <a:lnTo>
                    <a:pt x="3492058" y="1672099"/>
                  </a:lnTo>
                  <a:lnTo>
                    <a:pt x="3406525" y="1670163"/>
                  </a:lnTo>
                  <a:lnTo>
                    <a:pt x="3314115" y="1702979"/>
                  </a:lnTo>
                  <a:lnTo>
                    <a:pt x="3311801" y="1703823"/>
                  </a:lnTo>
                  <a:cubicBezTo>
                    <a:pt x="3304803" y="1704746"/>
                    <a:pt x="3298306" y="1699253"/>
                    <a:pt x="3297291" y="1691555"/>
                  </a:cubicBezTo>
                  <a:cubicBezTo>
                    <a:pt x="3296275" y="1683857"/>
                    <a:pt x="3301125" y="1676868"/>
                    <a:pt x="3308124" y="1675944"/>
                  </a:cubicBezTo>
                  <a:lnTo>
                    <a:pt x="3308946" y="1676017"/>
                  </a:lnTo>
                  <a:lnTo>
                    <a:pt x="3308906" y="1675715"/>
                  </a:lnTo>
                  <a:lnTo>
                    <a:pt x="3391562" y="1636329"/>
                  </a:lnTo>
                  <a:lnTo>
                    <a:pt x="3391329" y="1634557"/>
                  </a:lnTo>
                  <a:lnTo>
                    <a:pt x="3301287" y="1617950"/>
                  </a:lnTo>
                  <a:lnTo>
                    <a:pt x="3301238" y="1617582"/>
                  </a:lnTo>
                  <a:lnTo>
                    <a:pt x="3300463" y="1617864"/>
                  </a:lnTo>
                  <a:cubicBezTo>
                    <a:pt x="3293464" y="1618788"/>
                    <a:pt x="3286968" y="1613295"/>
                    <a:pt x="3285953" y="1605597"/>
                  </a:cubicBezTo>
                  <a:cubicBezTo>
                    <a:pt x="3284937" y="1597898"/>
                    <a:pt x="3289787" y="1590909"/>
                    <a:pt x="3296785" y="1589986"/>
                  </a:cubicBezTo>
                  <a:cubicBezTo>
                    <a:pt x="3298535" y="1589755"/>
                    <a:pt x="3300253" y="1589926"/>
                    <a:pt x="3301862" y="1590431"/>
                  </a:cubicBezTo>
                  <a:lnTo>
                    <a:pt x="3301954" y="1590482"/>
                  </a:lnTo>
                  <a:lnTo>
                    <a:pt x="3397006" y="1598000"/>
                  </a:lnTo>
                  <a:lnTo>
                    <a:pt x="3478897" y="1574015"/>
                  </a:lnTo>
                  <a:lnTo>
                    <a:pt x="3433990" y="1539574"/>
                  </a:lnTo>
                  <a:lnTo>
                    <a:pt x="3428006" y="1544167"/>
                  </a:lnTo>
                  <a:cubicBezTo>
                    <a:pt x="3425154" y="1544931"/>
                    <a:pt x="3422010" y="1544607"/>
                    <a:pt x="3419251" y="1543014"/>
                  </a:cubicBezTo>
                  <a:cubicBezTo>
                    <a:pt x="3413733" y="1539828"/>
                    <a:pt x="3411842" y="1532772"/>
                    <a:pt x="3415028" y="1527254"/>
                  </a:cubicBezTo>
                  <a:lnTo>
                    <a:pt x="3415918" y="1525714"/>
                  </a:lnTo>
                  <a:lnTo>
                    <a:pt x="3414508" y="1524633"/>
                  </a:lnTo>
                  <a:cubicBezTo>
                    <a:pt x="3409452" y="1520756"/>
                    <a:pt x="3408497" y="1513513"/>
                    <a:pt x="3412375" y="1508458"/>
                  </a:cubicBezTo>
                  <a:lnTo>
                    <a:pt x="3426994" y="1506529"/>
                  </a:lnTo>
                  <a:lnTo>
                    <a:pt x="3455757" y="1456709"/>
                  </a:lnTo>
                  <a:lnTo>
                    <a:pt x="3370701" y="1465934"/>
                  </a:lnTo>
                  <a:lnTo>
                    <a:pt x="3283354" y="1510509"/>
                  </a:lnTo>
                  <a:lnTo>
                    <a:pt x="3281170" y="1511647"/>
                  </a:lnTo>
                  <a:cubicBezTo>
                    <a:pt x="3274351" y="1513474"/>
                    <a:pt x="3267195" y="1508875"/>
                    <a:pt x="3265185" y="1501374"/>
                  </a:cubicBezTo>
                  <a:cubicBezTo>
                    <a:pt x="3263175" y="1493874"/>
                    <a:pt x="3267073" y="1486312"/>
                    <a:pt x="3273892" y="1484486"/>
                  </a:cubicBezTo>
                  <a:lnTo>
                    <a:pt x="3274716" y="1484450"/>
                  </a:lnTo>
                  <a:lnTo>
                    <a:pt x="3274637" y="1484156"/>
                  </a:lnTo>
                  <a:lnTo>
                    <a:pt x="3351458" y="1434337"/>
                  </a:lnTo>
                  <a:lnTo>
                    <a:pt x="3350995" y="1432610"/>
                  </a:lnTo>
                  <a:lnTo>
                    <a:pt x="3259557" y="1427876"/>
                  </a:lnTo>
                  <a:lnTo>
                    <a:pt x="3259461" y="1427517"/>
                  </a:lnTo>
                  <a:lnTo>
                    <a:pt x="3258729" y="1427899"/>
                  </a:lnTo>
                  <a:cubicBezTo>
                    <a:pt x="3251911" y="1429726"/>
                    <a:pt x="3244754" y="1425126"/>
                    <a:pt x="3242745" y="1417626"/>
                  </a:cubicBezTo>
                  <a:cubicBezTo>
                    <a:pt x="3240735" y="1410125"/>
                    <a:pt x="3244633" y="1402564"/>
                    <a:pt x="3251451" y="1400737"/>
                  </a:cubicBezTo>
                  <a:cubicBezTo>
                    <a:pt x="3253156" y="1400280"/>
                    <a:pt x="3254882" y="1400225"/>
                    <a:pt x="3256543" y="1400517"/>
                  </a:cubicBezTo>
                  <a:lnTo>
                    <a:pt x="3256641" y="1400555"/>
                  </a:lnTo>
                  <a:lnTo>
                    <a:pt x="3351862" y="1395626"/>
                  </a:lnTo>
                  <a:lnTo>
                    <a:pt x="3429930" y="1361176"/>
                  </a:lnTo>
                  <a:lnTo>
                    <a:pt x="3380275" y="1332508"/>
                  </a:lnTo>
                  <a:lnTo>
                    <a:pt x="3375337" y="1337449"/>
                  </a:lnTo>
                  <a:cubicBezTo>
                    <a:pt x="3372609" y="1338579"/>
                    <a:pt x="3369450" y="1338669"/>
                    <a:pt x="3366507" y="1337451"/>
                  </a:cubicBezTo>
                  <a:cubicBezTo>
                    <a:pt x="3360619" y="1335014"/>
                    <a:pt x="3357822" y="1328266"/>
                    <a:pt x="3360259" y="1322379"/>
                  </a:cubicBezTo>
                  <a:lnTo>
                    <a:pt x="3360736" y="1321227"/>
                  </a:lnTo>
                  <a:lnTo>
                    <a:pt x="3359656" y="1320604"/>
                  </a:lnTo>
                  <a:cubicBezTo>
                    <a:pt x="3354138" y="1317418"/>
                    <a:pt x="3352248" y="1310362"/>
                    <a:pt x="3355434" y="1304844"/>
                  </a:cubicBezTo>
                  <a:cubicBezTo>
                    <a:pt x="3357027" y="1302085"/>
                    <a:pt x="3359587" y="1300233"/>
                    <a:pt x="3362439" y="1299469"/>
                  </a:cubicBezTo>
                  <a:lnTo>
                    <a:pt x="3369365" y="1300380"/>
                  </a:lnTo>
                  <a:lnTo>
                    <a:pt x="3391413" y="1247113"/>
                  </a:lnTo>
                  <a:lnTo>
                    <a:pt x="3308294" y="1267381"/>
                  </a:lnTo>
                  <a:lnTo>
                    <a:pt x="3227526" y="1322996"/>
                  </a:lnTo>
                  <a:lnTo>
                    <a:pt x="3225509" y="1324410"/>
                  </a:lnTo>
                  <a:cubicBezTo>
                    <a:pt x="3218988" y="1327113"/>
                    <a:pt x="3211292" y="1323489"/>
                    <a:pt x="3208318" y="1316316"/>
                  </a:cubicBezTo>
                  <a:cubicBezTo>
                    <a:pt x="3205345" y="1309143"/>
                    <a:pt x="3208221" y="1301136"/>
                    <a:pt x="3214742" y="1298433"/>
                  </a:cubicBezTo>
                  <a:lnTo>
                    <a:pt x="3215554" y="1298290"/>
                  </a:lnTo>
                  <a:lnTo>
                    <a:pt x="3215438" y="1298009"/>
                  </a:lnTo>
                  <a:lnTo>
                    <a:pt x="3285084" y="1238572"/>
                  </a:lnTo>
                  <a:lnTo>
                    <a:pt x="3284400" y="1236921"/>
                  </a:lnTo>
                  <a:lnTo>
                    <a:pt x="3193128" y="1244185"/>
                  </a:lnTo>
                  <a:lnTo>
                    <a:pt x="3192985" y="1243842"/>
                  </a:lnTo>
                  <a:lnTo>
                    <a:pt x="3192310" y="1244315"/>
                  </a:lnTo>
                  <a:cubicBezTo>
                    <a:pt x="3185789" y="1247018"/>
                    <a:pt x="3178092" y="1243394"/>
                    <a:pt x="3175119" y="1236221"/>
                  </a:cubicBezTo>
                  <a:cubicBezTo>
                    <a:pt x="3172145" y="1229048"/>
                    <a:pt x="3175021" y="1221042"/>
                    <a:pt x="3181542" y="1218339"/>
                  </a:cubicBezTo>
                  <a:cubicBezTo>
                    <a:pt x="3183172" y="1217663"/>
                    <a:pt x="3184876" y="1217383"/>
                    <a:pt x="3186561" y="1217454"/>
                  </a:cubicBezTo>
                  <a:lnTo>
                    <a:pt x="3186663" y="1217480"/>
                  </a:lnTo>
                  <a:lnTo>
                    <a:pt x="3280422" y="1200140"/>
                  </a:lnTo>
                  <a:lnTo>
                    <a:pt x="3353315" y="1155778"/>
                  </a:lnTo>
                  <a:lnTo>
                    <a:pt x="3301024" y="1134133"/>
                  </a:lnTo>
                  <a:lnTo>
                    <a:pt x="3296432" y="1140117"/>
                  </a:lnTo>
                  <a:cubicBezTo>
                    <a:pt x="3293875" y="1141593"/>
                    <a:pt x="3290755" y="1142094"/>
                    <a:pt x="3287678" y="1141270"/>
                  </a:cubicBezTo>
                  <a:cubicBezTo>
                    <a:pt x="3281523" y="1139621"/>
                    <a:pt x="3277871" y="1133294"/>
                    <a:pt x="3279520" y="1127140"/>
                  </a:cubicBezTo>
                  <a:lnTo>
                    <a:pt x="3279980" y="1125423"/>
                  </a:lnTo>
                  <a:lnTo>
                    <a:pt x="3278339" y="1124744"/>
                  </a:lnTo>
                  <a:cubicBezTo>
                    <a:pt x="3272452" y="1122307"/>
                    <a:pt x="3269655" y="1115559"/>
                    <a:pt x="3272092" y="1109671"/>
                  </a:cubicBezTo>
                  <a:cubicBezTo>
                    <a:pt x="3273310" y="1106728"/>
                    <a:pt x="3275606" y="1104557"/>
                    <a:pt x="3278334" y="1103426"/>
                  </a:cubicBezTo>
                  <a:lnTo>
                    <a:pt x="3285875" y="1103424"/>
                  </a:lnTo>
                  <a:lnTo>
                    <a:pt x="3300603" y="1048457"/>
                  </a:lnTo>
                  <a:lnTo>
                    <a:pt x="3220832" y="1079381"/>
                  </a:lnTo>
                  <a:lnTo>
                    <a:pt x="3147999" y="1145045"/>
                  </a:lnTo>
                  <a:lnTo>
                    <a:pt x="3146183" y="1146710"/>
                  </a:lnTo>
                  <a:cubicBezTo>
                    <a:pt x="3143126" y="1148474"/>
                    <a:pt x="3139572" y="1148709"/>
                    <a:pt x="3136297" y="1147662"/>
                  </a:cubicBezTo>
                  <a:cubicBezTo>
                    <a:pt x="3133022" y="1146615"/>
                    <a:pt x="3130026" y="1144286"/>
                    <a:pt x="3128084" y="1140924"/>
                  </a:cubicBezTo>
                  <a:cubicBezTo>
                    <a:pt x="3124202" y="1134199"/>
                    <a:pt x="3126010" y="1125887"/>
                    <a:pt x="3132123" y="1122357"/>
                  </a:cubicBezTo>
                  <a:lnTo>
                    <a:pt x="3132910" y="1122109"/>
                  </a:lnTo>
                  <a:lnTo>
                    <a:pt x="3132758" y="1121846"/>
                  </a:lnTo>
                  <a:lnTo>
                    <a:pt x="3194067" y="1053842"/>
                  </a:lnTo>
                  <a:lnTo>
                    <a:pt x="3193173" y="1052294"/>
                  </a:lnTo>
                  <a:lnTo>
                    <a:pt x="3103626" y="1071387"/>
                  </a:lnTo>
                  <a:lnTo>
                    <a:pt x="3103440" y="1071065"/>
                  </a:lnTo>
                  <a:lnTo>
                    <a:pt x="3102832" y="1071623"/>
                  </a:lnTo>
                  <a:cubicBezTo>
                    <a:pt x="3096718" y="1075152"/>
                    <a:pt x="3088615" y="1072562"/>
                    <a:pt x="3084732" y="1065837"/>
                  </a:cubicBezTo>
                  <a:cubicBezTo>
                    <a:pt x="3080850" y="1059112"/>
                    <a:pt x="3082658" y="1050800"/>
                    <a:pt x="3088771" y="1047270"/>
                  </a:cubicBezTo>
                  <a:cubicBezTo>
                    <a:pt x="3090300" y="1046388"/>
                    <a:pt x="3091953" y="1045888"/>
                    <a:pt x="3093633" y="1045740"/>
                  </a:cubicBezTo>
                  <a:lnTo>
                    <a:pt x="3093737" y="1045752"/>
                  </a:lnTo>
                  <a:lnTo>
                    <a:pt x="3184438" y="1016345"/>
                  </a:lnTo>
                  <a:lnTo>
                    <a:pt x="3250930" y="962864"/>
                  </a:lnTo>
                  <a:lnTo>
                    <a:pt x="3195548" y="948025"/>
                  </a:lnTo>
                  <a:lnTo>
                    <a:pt x="3192056" y="954076"/>
                  </a:lnTo>
                  <a:cubicBezTo>
                    <a:pt x="3189714" y="955874"/>
                    <a:pt x="3186686" y="956778"/>
                    <a:pt x="3183528" y="956363"/>
                  </a:cubicBezTo>
                  <a:cubicBezTo>
                    <a:pt x="3177210" y="955533"/>
                    <a:pt x="3172762" y="949739"/>
                    <a:pt x="3173592" y="943422"/>
                  </a:cubicBezTo>
                  <a:lnTo>
                    <a:pt x="3173755" y="942185"/>
                  </a:lnTo>
                  <a:lnTo>
                    <a:pt x="3172550" y="941862"/>
                  </a:lnTo>
                  <a:cubicBezTo>
                    <a:pt x="3166395" y="940213"/>
                    <a:pt x="3162743" y="933887"/>
                    <a:pt x="3164392" y="927732"/>
                  </a:cubicBezTo>
                  <a:cubicBezTo>
                    <a:pt x="3165217" y="924655"/>
                    <a:pt x="3167210" y="922203"/>
                    <a:pt x="3169767" y="920727"/>
                  </a:cubicBezTo>
                  <a:lnTo>
                    <a:pt x="3176694" y="919815"/>
                  </a:lnTo>
                  <a:lnTo>
                    <a:pt x="3184205" y="862658"/>
                  </a:lnTo>
                  <a:lnTo>
                    <a:pt x="3109163" y="903748"/>
                  </a:lnTo>
                  <a:lnTo>
                    <a:pt x="3045542" y="978372"/>
                  </a:lnTo>
                  <a:lnTo>
                    <a:pt x="3043959" y="980260"/>
                  </a:lnTo>
                  <a:cubicBezTo>
                    <a:pt x="3038360" y="984558"/>
                    <a:pt x="3029988" y="983050"/>
                    <a:pt x="3025259" y="976891"/>
                  </a:cubicBezTo>
                  <a:cubicBezTo>
                    <a:pt x="3020531" y="970731"/>
                    <a:pt x="3021236" y="962254"/>
                    <a:pt x="3026835" y="957955"/>
                  </a:cubicBezTo>
                  <a:lnTo>
                    <a:pt x="3027584" y="957606"/>
                  </a:lnTo>
                  <a:lnTo>
                    <a:pt x="3027398" y="957365"/>
                  </a:lnTo>
                  <a:lnTo>
                    <a:pt x="3079288" y="881928"/>
                  </a:lnTo>
                  <a:lnTo>
                    <a:pt x="3078199" y="880510"/>
                  </a:lnTo>
                  <a:lnTo>
                    <a:pt x="2991917" y="911149"/>
                  </a:lnTo>
                  <a:lnTo>
                    <a:pt x="2991691" y="910854"/>
                  </a:lnTo>
                  <a:lnTo>
                    <a:pt x="2991161" y="911487"/>
                  </a:lnTo>
                  <a:cubicBezTo>
                    <a:pt x="2985562" y="915785"/>
                    <a:pt x="2977189" y="914277"/>
                    <a:pt x="2972461" y="908118"/>
                  </a:cubicBezTo>
                  <a:cubicBezTo>
                    <a:pt x="2967732" y="901958"/>
                    <a:pt x="2968438" y="893481"/>
                    <a:pt x="2974037" y="889182"/>
                  </a:cubicBezTo>
                  <a:cubicBezTo>
                    <a:pt x="2975437" y="888108"/>
                    <a:pt x="2977010" y="887396"/>
                    <a:pt x="2978656" y="887029"/>
                  </a:cubicBezTo>
                  <a:lnTo>
                    <a:pt x="2978762" y="887027"/>
                  </a:lnTo>
                  <a:lnTo>
                    <a:pt x="3064838" y="846012"/>
                  </a:lnTo>
                  <a:lnTo>
                    <a:pt x="3123765" y="784295"/>
                  </a:lnTo>
                  <a:lnTo>
                    <a:pt x="3067653" y="776922"/>
                  </a:lnTo>
                  <a:lnTo>
                    <a:pt x="3064768" y="783890"/>
                  </a:lnTo>
                  <a:cubicBezTo>
                    <a:pt x="3062680" y="785977"/>
                    <a:pt x="3059795" y="787269"/>
                    <a:pt x="3056610" y="787269"/>
                  </a:cubicBezTo>
                  <a:cubicBezTo>
                    <a:pt x="3050238" y="787269"/>
                    <a:pt x="3045073" y="782104"/>
                    <a:pt x="3045073" y="775732"/>
                  </a:cubicBezTo>
                  <a:lnTo>
                    <a:pt x="3045073" y="773955"/>
                  </a:lnTo>
                  <a:lnTo>
                    <a:pt x="3043312" y="773724"/>
                  </a:lnTo>
                  <a:cubicBezTo>
                    <a:pt x="3036994" y="772893"/>
                    <a:pt x="3032546" y="767099"/>
                    <a:pt x="3033376" y="760782"/>
                  </a:cubicBezTo>
                  <a:cubicBezTo>
                    <a:pt x="3033791" y="757623"/>
                    <a:pt x="3035447" y="754932"/>
                    <a:pt x="3037789" y="753134"/>
                  </a:cubicBezTo>
                  <a:lnTo>
                    <a:pt x="3045073" y="751180"/>
                  </a:lnTo>
                  <a:lnTo>
                    <a:pt x="3045073" y="694274"/>
                  </a:lnTo>
                  <a:lnTo>
                    <a:pt x="2976024" y="744790"/>
                  </a:lnTo>
                  <a:lnTo>
                    <a:pt x="2922667" y="827067"/>
                  </a:lnTo>
                  <a:lnTo>
                    <a:pt x="2921344" y="829145"/>
                  </a:lnTo>
                  <a:cubicBezTo>
                    <a:pt x="2918848" y="831640"/>
                    <a:pt x="2915476" y="832787"/>
                    <a:pt x="2912041" y="832624"/>
                  </a:cubicBezTo>
                  <a:cubicBezTo>
                    <a:pt x="2908607" y="832460"/>
                    <a:pt x="2905110" y="830986"/>
                    <a:pt x="2902364" y="828241"/>
                  </a:cubicBezTo>
                  <a:cubicBezTo>
                    <a:pt x="2896873" y="822750"/>
                    <a:pt x="2896469" y="814253"/>
                    <a:pt x="2901460" y="809261"/>
                  </a:cubicBezTo>
                  <a:lnTo>
                    <a:pt x="2902156" y="808818"/>
                  </a:lnTo>
                  <a:lnTo>
                    <a:pt x="2901941" y="808603"/>
                  </a:lnTo>
                  <a:lnTo>
                    <a:pt x="2943561" y="727048"/>
                  </a:lnTo>
                  <a:lnTo>
                    <a:pt x="2942296" y="725784"/>
                  </a:lnTo>
                  <a:lnTo>
                    <a:pt x="2860742" y="767403"/>
                  </a:lnTo>
                  <a:lnTo>
                    <a:pt x="2860479" y="767141"/>
                  </a:lnTo>
                  <a:lnTo>
                    <a:pt x="2860036" y="767837"/>
                  </a:lnTo>
                  <a:cubicBezTo>
                    <a:pt x="2855044" y="772828"/>
                    <a:pt x="2846547" y="772423"/>
                    <a:pt x="2841056" y="766933"/>
                  </a:cubicBezTo>
                  <a:cubicBezTo>
                    <a:pt x="2835566" y="761442"/>
                    <a:pt x="2835161" y="752944"/>
                    <a:pt x="2840152" y="747953"/>
                  </a:cubicBezTo>
                  <a:cubicBezTo>
                    <a:pt x="2841400" y="746705"/>
                    <a:pt x="2842867" y="745795"/>
                    <a:pt x="2844451" y="745217"/>
                  </a:cubicBezTo>
                  <a:lnTo>
                    <a:pt x="2844556" y="745201"/>
                  </a:lnTo>
                  <a:lnTo>
                    <a:pt x="2924555" y="693321"/>
                  </a:lnTo>
                  <a:lnTo>
                    <a:pt x="2974939" y="624453"/>
                  </a:lnTo>
                  <a:lnTo>
                    <a:pt x="2917606" y="624453"/>
                  </a:lnTo>
                  <a:lnTo>
                    <a:pt x="2915799" y="631202"/>
                  </a:lnTo>
                  <a:cubicBezTo>
                    <a:pt x="2914003" y="633544"/>
                    <a:pt x="2911312" y="635202"/>
                    <a:pt x="2908153" y="635618"/>
                  </a:cubicBezTo>
                  <a:cubicBezTo>
                    <a:pt x="2901836" y="636452"/>
                    <a:pt x="2896040" y="632006"/>
                    <a:pt x="2895207" y="625689"/>
                  </a:cubicBezTo>
                  <a:lnTo>
                    <a:pt x="2895044" y="624453"/>
                  </a:lnTo>
                  <a:lnTo>
                    <a:pt x="2893794" y="624453"/>
                  </a:lnTo>
                  <a:cubicBezTo>
                    <a:pt x="2887422" y="624453"/>
                    <a:pt x="2882257" y="619288"/>
                    <a:pt x="2882257" y="612916"/>
                  </a:cubicBezTo>
                  <a:cubicBezTo>
                    <a:pt x="2882257" y="609730"/>
                    <a:pt x="2883548" y="606846"/>
                    <a:pt x="2885636" y="604758"/>
                  </a:cubicBezTo>
                  <a:lnTo>
                    <a:pt x="2892093" y="602084"/>
                  </a:lnTo>
                  <a:lnTo>
                    <a:pt x="2884554" y="544930"/>
                  </a:lnTo>
                  <a:lnTo>
                    <a:pt x="2822705" y="604043"/>
                  </a:lnTo>
                  <a:lnTo>
                    <a:pt x="2780565" y="692590"/>
                  </a:lnTo>
                  <a:lnTo>
                    <a:pt x="2779526" y="694824"/>
                  </a:lnTo>
                  <a:cubicBezTo>
                    <a:pt x="2775230" y="700425"/>
                    <a:pt x="2766752" y="701135"/>
                    <a:pt x="2760591" y="696409"/>
                  </a:cubicBezTo>
                  <a:cubicBezTo>
                    <a:pt x="2754429" y="691684"/>
                    <a:pt x="2752917" y="683312"/>
                    <a:pt x="2757212" y="677711"/>
                  </a:cubicBezTo>
                  <a:lnTo>
                    <a:pt x="2757845" y="677180"/>
                  </a:lnTo>
                  <a:lnTo>
                    <a:pt x="2757603" y="676995"/>
                  </a:lnTo>
                  <a:lnTo>
                    <a:pt x="2788200" y="590698"/>
                  </a:lnTo>
                  <a:lnTo>
                    <a:pt x="2786782" y="589610"/>
                  </a:lnTo>
                  <a:lnTo>
                    <a:pt x="2711370" y="641537"/>
                  </a:lnTo>
                  <a:lnTo>
                    <a:pt x="2711075" y="641311"/>
                  </a:lnTo>
                  <a:lnTo>
                    <a:pt x="2710727" y="642059"/>
                  </a:lnTo>
                  <a:cubicBezTo>
                    <a:pt x="2706431" y="647660"/>
                    <a:pt x="2697953" y="648370"/>
                    <a:pt x="2691792" y="643645"/>
                  </a:cubicBezTo>
                  <a:cubicBezTo>
                    <a:pt x="2685630" y="638919"/>
                    <a:pt x="2684118" y="630548"/>
                    <a:pt x="2688413" y="624946"/>
                  </a:cubicBezTo>
                  <a:cubicBezTo>
                    <a:pt x="2689487" y="623546"/>
                    <a:pt x="2690823" y="622452"/>
                    <a:pt x="2692318" y="621671"/>
                  </a:cubicBezTo>
                  <a:lnTo>
                    <a:pt x="2692419" y="621642"/>
                  </a:lnTo>
                  <a:lnTo>
                    <a:pt x="2764947" y="559746"/>
                  </a:lnTo>
                  <a:lnTo>
                    <a:pt x="2805893" y="484881"/>
                  </a:lnTo>
                  <a:lnTo>
                    <a:pt x="2749784" y="492282"/>
                  </a:lnTo>
                  <a:lnTo>
                    <a:pt x="2748800" y="499759"/>
                  </a:lnTo>
                  <a:cubicBezTo>
                    <a:pt x="2747323" y="502316"/>
                    <a:pt x="2744872" y="504310"/>
                    <a:pt x="2741794" y="505134"/>
                  </a:cubicBezTo>
                  <a:cubicBezTo>
                    <a:pt x="2735639" y="506784"/>
                    <a:pt x="2729314" y="503131"/>
                    <a:pt x="2727664" y="496977"/>
                  </a:cubicBezTo>
                  <a:lnTo>
                    <a:pt x="2727204" y="495260"/>
                  </a:lnTo>
                  <a:lnTo>
                    <a:pt x="2725445" y="495492"/>
                  </a:lnTo>
                  <a:cubicBezTo>
                    <a:pt x="2719127" y="496326"/>
                    <a:pt x="2713331" y="491880"/>
                    <a:pt x="2712498" y="485563"/>
                  </a:cubicBezTo>
                  <a:cubicBezTo>
                    <a:pt x="2712081" y="482405"/>
                    <a:pt x="2712984" y="479376"/>
                    <a:pt x="2714781" y="477033"/>
                  </a:cubicBezTo>
                  <a:lnTo>
                    <a:pt x="2721310" y="473262"/>
                  </a:lnTo>
                  <a:lnTo>
                    <a:pt x="2706581" y="418294"/>
                  </a:lnTo>
                  <a:lnTo>
                    <a:pt x="2652960" y="484960"/>
                  </a:lnTo>
                  <a:lnTo>
                    <a:pt x="2622716" y="578243"/>
                  </a:lnTo>
                  <a:lnTo>
                    <a:pt x="2621976" y="580593"/>
                  </a:lnTo>
                  <a:cubicBezTo>
                    <a:pt x="2620211" y="583650"/>
                    <a:pt x="2617251" y="585630"/>
                    <a:pt x="2613891" y="586361"/>
                  </a:cubicBezTo>
                  <a:cubicBezTo>
                    <a:pt x="2610531" y="587092"/>
                    <a:pt x="2606771" y="586573"/>
                    <a:pt x="2603409" y="584632"/>
                  </a:cubicBezTo>
                  <a:cubicBezTo>
                    <a:pt x="2596684" y="580749"/>
                    <a:pt x="2594094" y="572646"/>
                    <a:pt x="2597623" y="566533"/>
                  </a:cubicBezTo>
                  <a:lnTo>
                    <a:pt x="2598181" y="565925"/>
                  </a:lnTo>
                  <a:lnTo>
                    <a:pt x="2597918" y="565773"/>
                  </a:lnTo>
                  <a:lnTo>
                    <a:pt x="2617011" y="476225"/>
                  </a:lnTo>
                  <a:lnTo>
                    <a:pt x="2615463" y="475331"/>
                  </a:lnTo>
                  <a:lnTo>
                    <a:pt x="2547459" y="536640"/>
                  </a:lnTo>
                  <a:lnTo>
                    <a:pt x="2547137" y="536454"/>
                  </a:lnTo>
                  <a:lnTo>
                    <a:pt x="2546889" y="537242"/>
                  </a:lnTo>
                  <a:cubicBezTo>
                    <a:pt x="2543360" y="543355"/>
                    <a:pt x="2535047" y="545163"/>
                    <a:pt x="2528322" y="541281"/>
                  </a:cubicBezTo>
                  <a:cubicBezTo>
                    <a:pt x="2521598" y="537398"/>
                    <a:pt x="2519007" y="529295"/>
                    <a:pt x="2522537" y="523182"/>
                  </a:cubicBezTo>
                  <a:cubicBezTo>
                    <a:pt x="2523419" y="521653"/>
                    <a:pt x="2524600" y="520394"/>
                    <a:pt x="2525981" y="519426"/>
                  </a:cubicBezTo>
                  <a:lnTo>
                    <a:pt x="2526078" y="519384"/>
                  </a:lnTo>
                  <a:lnTo>
                    <a:pt x="2589923" y="448566"/>
                  </a:lnTo>
                  <a:lnTo>
                    <a:pt x="2620766" y="369005"/>
                  </a:lnTo>
                  <a:lnTo>
                    <a:pt x="2565384" y="383844"/>
                  </a:lnTo>
                  <a:lnTo>
                    <a:pt x="2565386" y="390830"/>
                  </a:lnTo>
                  <a:cubicBezTo>
                    <a:pt x="2564257" y="393558"/>
                    <a:pt x="2562087" y="395855"/>
                    <a:pt x="2559144" y="397075"/>
                  </a:cubicBezTo>
                  <a:cubicBezTo>
                    <a:pt x="2553257" y="399515"/>
                    <a:pt x="2546508" y="396721"/>
                    <a:pt x="2544068" y="390835"/>
                  </a:cubicBezTo>
                  <a:lnTo>
                    <a:pt x="2543591" y="389684"/>
                  </a:lnTo>
                  <a:lnTo>
                    <a:pt x="2542387" y="390006"/>
                  </a:lnTo>
                  <a:cubicBezTo>
                    <a:pt x="2536232" y="391656"/>
                    <a:pt x="2529906" y="388003"/>
                    <a:pt x="2528257" y="381849"/>
                  </a:cubicBezTo>
                  <a:cubicBezTo>
                    <a:pt x="2527432" y="378771"/>
                    <a:pt x="2527933" y="375651"/>
                    <a:pt x="2529409" y="373094"/>
                  </a:cubicBezTo>
                  <a:lnTo>
                    <a:pt x="2534951" y="368841"/>
                  </a:lnTo>
                  <a:lnTo>
                    <a:pt x="2512877" y="315586"/>
                  </a:lnTo>
                  <a:lnTo>
                    <a:pt x="2468434" y="388691"/>
                  </a:lnTo>
                  <a:lnTo>
                    <a:pt x="2450648" y="485128"/>
                  </a:lnTo>
                  <a:lnTo>
                    <a:pt x="2450222" y="487555"/>
                  </a:lnTo>
                  <a:cubicBezTo>
                    <a:pt x="2447522" y="494077"/>
                    <a:pt x="2439517" y="496957"/>
                    <a:pt x="2432343" y="493987"/>
                  </a:cubicBezTo>
                  <a:cubicBezTo>
                    <a:pt x="2425168" y="491017"/>
                    <a:pt x="2421540" y="483322"/>
                    <a:pt x="2424240" y="476800"/>
                  </a:cubicBezTo>
                  <a:lnTo>
                    <a:pt x="2424713" y="476124"/>
                  </a:lnTo>
                  <a:lnTo>
                    <a:pt x="2424432" y="476008"/>
                  </a:lnTo>
                  <a:lnTo>
                    <a:pt x="2431651" y="384732"/>
                  </a:lnTo>
                  <a:lnTo>
                    <a:pt x="2429999" y="384049"/>
                  </a:lnTo>
                  <a:lnTo>
                    <a:pt x="2370597" y="453724"/>
                  </a:lnTo>
                  <a:lnTo>
                    <a:pt x="2370253" y="453582"/>
                  </a:lnTo>
                  <a:lnTo>
                    <a:pt x="2370111" y="454395"/>
                  </a:lnTo>
                  <a:cubicBezTo>
                    <a:pt x="2367411" y="460917"/>
                    <a:pt x="2359406" y="463797"/>
                    <a:pt x="2352232" y="460827"/>
                  </a:cubicBezTo>
                  <a:cubicBezTo>
                    <a:pt x="2345057" y="457857"/>
                    <a:pt x="2341429" y="450162"/>
                    <a:pt x="2344129" y="443640"/>
                  </a:cubicBezTo>
                  <a:cubicBezTo>
                    <a:pt x="2344804" y="442010"/>
                    <a:pt x="2345810" y="440607"/>
                    <a:pt x="2347052" y="439466"/>
                  </a:cubicBezTo>
                  <a:lnTo>
                    <a:pt x="2347143" y="439412"/>
                  </a:lnTo>
                  <a:lnTo>
                    <a:pt x="2401179" y="360853"/>
                  </a:lnTo>
                  <a:lnTo>
                    <a:pt x="2421353" y="277941"/>
                  </a:lnTo>
                  <a:lnTo>
                    <a:pt x="2369073" y="299612"/>
                  </a:lnTo>
                  <a:lnTo>
                    <a:pt x="2370057" y="307089"/>
                  </a:lnTo>
                  <a:cubicBezTo>
                    <a:pt x="2369293" y="309941"/>
                    <a:pt x="2367441" y="312501"/>
                    <a:pt x="2364682" y="314094"/>
                  </a:cubicBezTo>
                  <a:cubicBezTo>
                    <a:pt x="2359164" y="317280"/>
                    <a:pt x="2352108" y="315389"/>
                    <a:pt x="2348922" y="309871"/>
                  </a:cubicBezTo>
                  <a:lnTo>
                    <a:pt x="2348034" y="308333"/>
                  </a:lnTo>
                  <a:lnTo>
                    <a:pt x="2346393" y="309013"/>
                  </a:lnTo>
                  <a:cubicBezTo>
                    <a:pt x="2340507" y="311452"/>
                    <a:pt x="2333757" y="308659"/>
                    <a:pt x="2331317" y="302772"/>
                  </a:cubicBezTo>
                  <a:cubicBezTo>
                    <a:pt x="2330098" y="299829"/>
                    <a:pt x="2330186" y="296670"/>
                    <a:pt x="2331315" y="293942"/>
                  </a:cubicBezTo>
                  <a:lnTo>
                    <a:pt x="2336646" y="288609"/>
                  </a:lnTo>
                  <a:lnTo>
                    <a:pt x="2308193" y="239327"/>
                  </a:lnTo>
                  <a:lnTo>
                    <a:pt x="2273653" y="317600"/>
                  </a:lnTo>
                  <a:lnTo>
                    <a:pt x="2268583" y="415531"/>
                  </a:lnTo>
                  <a:lnTo>
                    <a:pt x="2268476" y="417993"/>
                  </a:lnTo>
                  <a:cubicBezTo>
                    <a:pt x="2266649" y="424811"/>
                    <a:pt x="2259088" y="428709"/>
                    <a:pt x="2251587" y="426700"/>
                  </a:cubicBezTo>
                  <a:cubicBezTo>
                    <a:pt x="2244087" y="424690"/>
                    <a:pt x="2239488" y="417533"/>
                    <a:pt x="2241315" y="410715"/>
                  </a:cubicBezTo>
                  <a:lnTo>
                    <a:pt x="2241696" y="409983"/>
                  </a:lnTo>
                  <a:lnTo>
                    <a:pt x="2241402" y="409904"/>
                  </a:lnTo>
                  <a:lnTo>
                    <a:pt x="2236668" y="318466"/>
                  </a:lnTo>
                  <a:lnTo>
                    <a:pt x="2234941" y="318004"/>
                  </a:lnTo>
                  <a:lnTo>
                    <a:pt x="2185123" y="394824"/>
                  </a:lnTo>
                  <a:lnTo>
                    <a:pt x="2184764" y="394728"/>
                  </a:lnTo>
                  <a:lnTo>
                    <a:pt x="2184728" y="395552"/>
                  </a:lnTo>
                  <a:cubicBezTo>
                    <a:pt x="2182901" y="402371"/>
                    <a:pt x="2175339" y="406269"/>
                    <a:pt x="2167839" y="404259"/>
                  </a:cubicBezTo>
                  <a:cubicBezTo>
                    <a:pt x="2160339" y="402249"/>
                    <a:pt x="2155740" y="395093"/>
                    <a:pt x="2157566" y="388275"/>
                  </a:cubicBezTo>
                  <a:cubicBezTo>
                    <a:pt x="2158023" y="386570"/>
                    <a:pt x="2158838" y="385048"/>
                    <a:pt x="2159921" y="383755"/>
                  </a:cubicBezTo>
                  <a:lnTo>
                    <a:pt x="2160004" y="383690"/>
                  </a:lnTo>
                  <a:lnTo>
                    <a:pt x="2203345" y="298760"/>
                  </a:lnTo>
                  <a:lnTo>
                    <a:pt x="2212545" y="213927"/>
                  </a:lnTo>
                  <a:lnTo>
                    <a:pt x="2162121" y="243040"/>
                  </a:lnTo>
                  <a:lnTo>
                    <a:pt x="2160288" y="256991"/>
                  </a:lnTo>
                  <a:cubicBezTo>
                    <a:pt x="2155234" y="260871"/>
                    <a:pt x="2147992" y="259919"/>
                    <a:pt x="2144111" y="254865"/>
                  </a:cubicBezTo>
                  <a:lnTo>
                    <a:pt x="2143352" y="253876"/>
                  </a:lnTo>
                  <a:lnTo>
                    <a:pt x="2142272" y="254500"/>
                  </a:lnTo>
                  <a:cubicBezTo>
                    <a:pt x="2136753" y="257685"/>
                    <a:pt x="2129698" y="255795"/>
                    <a:pt x="2126511" y="250277"/>
                  </a:cubicBezTo>
                  <a:cubicBezTo>
                    <a:pt x="2124919" y="247518"/>
                    <a:pt x="2124595" y="244374"/>
                    <a:pt x="2125359" y="241522"/>
                  </a:cubicBezTo>
                  <a:lnTo>
                    <a:pt x="2129612" y="235980"/>
                  </a:lnTo>
                  <a:lnTo>
                    <a:pt x="2094507" y="190253"/>
                  </a:lnTo>
                  <a:lnTo>
                    <a:pt x="2070499" y="272370"/>
                  </a:lnTo>
                  <a:lnTo>
                    <a:pt x="2078280" y="370124"/>
                  </a:lnTo>
                  <a:lnTo>
                    <a:pt x="2078496" y="372578"/>
                  </a:lnTo>
                  <a:cubicBezTo>
                    <a:pt x="2077576" y="379577"/>
                    <a:pt x="2070589" y="384430"/>
                    <a:pt x="2062890" y="383419"/>
                  </a:cubicBezTo>
                  <a:cubicBezTo>
                    <a:pt x="2055192" y="382407"/>
                    <a:pt x="2049696" y="375913"/>
                    <a:pt x="2050615" y="368915"/>
                  </a:cubicBezTo>
                  <a:lnTo>
                    <a:pt x="2050897" y="368139"/>
                  </a:lnTo>
                  <a:lnTo>
                    <a:pt x="2050596" y="368100"/>
                  </a:lnTo>
                  <a:lnTo>
                    <a:pt x="2033945" y="278066"/>
                  </a:lnTo>
                  <a:lnTo>
                    <a:pt x="2032173" y="277833"/>
                  </a:lnTo>
                  <a:lnTo>
                    <a:pt x="1992828" y="360509"/>
                  </a:lnTo>
                  <a:lnTo>
                    <a:pt x="1992459" y="360460"/>
                  </a:lnTo>
                  <a:lnTo>
                    <a:pt x="1992532" y="361282"/>
                  </a:lnTo>
                  <a:cubicBezTo>
                    <a:pt x="1991612" y="368281"/>
                    <a:pt x="1984625" y="373135"/>
                    <a:pt x="1976927" y="372123"/>
                  </a:cubicBezTo>
                  <a:cubicBezTo>
                    <a:pt x="1969228" y="371111"/>
                    <a:pt x="1963732" y="364618"/>
                    <a:pt x="1964652" y="357619"/>
                  </a:cubicBezTo>
                  <a:cubicBezTo>
                    <a:pt x="1964882" y="355869"/>
                    <a:pt x="1965491" y="354254"/>
                    <a:pt x="1966395" y="352830"/>
                  </a:cubicBezTo>
                  <a:lnTo>
                    <a:pt x="1966469" y="352755"/>
                  </a:lnTo>
                  <a:lnTo>
                    <a:pt x="1998331" y="262887"/>
                  </a:lnTo>
                  <a:lnTo>
                    <a:pt x="1996359" y="177579"/>
                  </a:lnTo>
                  <a:lnTo>
                    <a:pt x="1950976" y="212420"/>
                  </a:lnTo>
                  <a:lnTo>
                    <a:pt x="1950976" y="227167"/>
                  </a:lnTo>
                  <a:cubicBezTo>
                    <a:pt x="1946470" y="231672"/>
                    <a:pt x="1939165" y="231672"/>
                    <a:pt x="1934660" y="227167"/>
                  </a:cubicBezTo>
                  <a:lnTo>
                    <a:pt x="1933404" y="225911"/>
                  </a:lnTo>
                  <a:lnTo>
                    <a:pt x="1931994" y="226993"/>
                  </a:lnTo>
                  <a:cubicBezTo>
                    <a:pt x="1926940" y="230873"/>
                    <a:pt x="1919698" y="229921"/>
                    <a:pt x="1915818" y="224867"/>
                  </a:cubicBezTo>
                  <a:lnTo>
                    <a:pt x="1917739" y="210246"/>
                  </a:lnTo>
                  <a:lnTo>
                    <a:pt x="1877059" y="169567"/>
                  </a:lnTo>
                  <a:lnTo>
                    <a:pt x="1863956" y="254113"/>
                  </a:lnTo>
                  <a:lnTo>
                    <a:pt x="1884404" y="350020"/>
                  </a:lnTo>
                  <a:lnTo>
                    <a:pt x="1884938" y="352425"/>
                  </a:lnTo>
                  <a:cubicBezTo>
                    <a:pt x="1884938" y="359484"/>
                    <a:pt x="1878643" y="365206"/>
                    <a:pt x="1870878" y="365206"/>
                  </a:cubicBezTo>
                  <a:cubicBezTo>
                    <a:pt x="1863114" y="365206"/>
                    <a:pt x="1856819" y="359484"/>
                    <a:pt x="1856819" y="352425"/>
                  </a:cubicBezTo>
                  <a:lnTo>
                    <a:pt x="1856998" y="351619"/>
                  </a:lnTo>
                  <a:lnTo>
                    <a:pt x="1856694" y="351619"/>
                  </a:lnTo>
                  <a:lnTo>
                    <a:pt x="1828458" y="264522"/>
                  </a:lnTo>
                  <a:lnTo>
                    <a:pt x="1826670" y="264522"/>
                  </a:lnTo>
                  <a:lnTo>
                    <a:pt x="1798431" y="351619"/>
                  </a:lnTo>
                  <a:lnTo>
                    <a:pt x="1798060" y="351619"/>
                  </a:lnTo>
                  <a:lnTo>
                    <a:pt x="1798239" y="352425"/>
                  </a:lnTo>
                  <a:cubicBezTo>
                    <a:pt x="1798239" y="359484"/>
                    <a:pt x="1791944" y="365206"/>
                    <a:pt x="1784179" y="365206"/>
                  </a:cubicBezTo>
                  <a:cubicBezTo>
                    <a:pt x="1776414" y="365206"/>
                    <a:pt x="1770119" y="359484"/>
                    <a:pt x="1770119" y="352425"/>
                  </a:cubicBezTo>
                  <a:cubicBezTo>
                    <a:pt x="1770119" y="350660"/>
                    <a:pt x="1770512" y="348979"/>
                    <a:pt x="1771224" y="347450"/>
                  </a:cubicBezTo>
                  <a:lnTo>
                    <a:pt x="1771287" y="347365"/>
                  </a:lnTo>
                  <a:lnTo>
                    <a:pt x="1791170" y="254113"/>
                  </a:lnTo>
                  <a:lnTo>
                    <a:pt x="1778100" y="169789"/>
                  </a:lnTo>
                  <a:lnTo>
                    <a:pt x="1744200" y="203689"/>
                  </a:lnTo>
                  <a:lnTo>
                    <a:pt x="1750779" y="208734"/>
                  </a:lnTo>
                  <a:cubicBezTo>
                    <a:pt x="1755835" y="212612"/>
                    <a:pt x="1756791" y="219854"/>
                    <a:pt x="1752913" y="224910"/>
                  </a:cubicBezTo>
                  <a:cubicBezTo>
                    <a:pt x="1749035" y="229966"/>
                    <a:pt x="1741793" y="230921"/>
                    <a:pt x="1736737" y="227044"/>
                  </a:cubicBezTo>
                  <a:lnTo>
                    <a:pt x="1727743" y="220146"/>
                  </a:lnTo>
                  <a:lnTo>
                    <a:pt x="1720722" y="227167"/>
                  </a:lnTo>
                  <a:cubicBezTo>
                    <a:pt x="1716216" y="231672"/>
                    <a:pt x="1708912" y="231672"/>
                    <a:pt x="1704406" y="227167"/>
                  </a:cubicBezTo>
                  <a:cubicBezTo>
                    <a:pt x="1699900" y="222661"/>
                    <a:pt x="1699900" y="215357"/>
                    <a:pt x="1704406" y="210851"/>
                  </a:cubicBezTo>
                  <a:lnTo>
                    <a:pt x="1709275" y="205982"/>
                  </a:lnTo>
                  <a:lnTo>
                    <a:pt x="1672100" y="177471"/>
                  </a:lnTo>
                  <a:lnTo>
                    <a:pt x="1670164" y="263004"/>
                  </a:lnTo>
                  <a:lnTo>
                    <a:pt x="1702980" y="355414"/>
                  </a:lnTo>
                  <a:lnTo>
                    <a:pt x="1703824" y="357728"/>
                  </a:lnTo>
                  <a:cubicBezTo>
                    <a:pt x="1704747" y="364726"/>
                    <a:pt x="1699254" y="371223"/>
                    <a:pt x="1691556" y="372238"/>
                  </a:cubicBezTo>
                  <a:cubicBezTo>
                    <a:pt x="1683858" y="373254"/>
                    <a:pt x="1676868" y="368404"/>
                    <a:pt x="1675945" y="361405"/>
                  </a:cubicBezTo>
                  <a:lnTo>
                    <a:pt x="1676017" y="360583"/>
                  </a:lnTo>
                  <a:lnTo>
                    <a:pt x="1675716" y="360623"/>
                  </a:lnTo>
                  <a:lnTo>
                    <a:pt x="1636330" y="277967"/>
                  </a:lnTo>
                  <a:lnTo>
                    <a:pt x="1634558" y="278200"/>
                  </a:lnTo>
                  <a:lnTo>
                    <a:pt x="1617951" y="368242"/>
                  </a:lnTo>
                  <a:lnTo>
                    <a:pt x="1617583" y="368291"/>
                  </a:lnTo>
                  <a:lnTo>
                    <a:pt x="1617865" y="369066"/>
                  </a:lnTo>
                  <a:cubicBezTo>
                    <a:pt x="1618788" y="376065"/>
                    <a:pt x="1613296" y="382561"/>
                    <a:pt x="1605598" y="383576"/>
                  </a:cubicBezTo>
                  <a:cubicBezTo>
                    <a:pt x="1597899" y="384592"/>
                    <a:pt x="1590910" y="379742"/>
                    <a:pt x="1589987" y="372744"/>
                  </a:cubicBezTo>
                  <a:cubicBezTo>
                    <a:pt x="1589756" y="370994"/>
                    <a:pt x="1589926" y="369276"/>
                    <a:pt x="1590432" y="367667"/>
                  </a:cubicBezTo>
                  <a:lnTo>
                    <a:pt x="1590483" y="367575"/>
                  </a:lnTo>
                  <a:lnTo>
                    <a:pt x="1598001" y="272523"/>
                  </a:lnTo>
                  <a:lnTo>
                    <a:pt x="1574016" y="190632"/>
                  </a:lnTo>
                  <a:lnTo>
                    <a:pt x="1539576" y="235538"/>
                  </a:lnTo>
                  <a:lnTo>
                    <a:pt x="1544167" y="241522"/>
                  </a:lnTo>
                  <a:cubicBezTo>
                    <a:pt x="1544932" y="244374"/>
                    <a:pt x="1544608" y="247518"/>
                    <a:pt x="1543015" y="250277"/>
                  </a:cubicBezTo>
                  <a:cubicBezTo>
                    <a:pt x="1539829" y="255795"/>
                    <a:pt x="1532773" y="257685"/>
                    <a:pt x="1527255" y="254499"/>
                  </a:cubicBezTo>
                  <a:lnTo>
                    <a:pt x="1525716" y="253610"/>
                  </a:lnTo>
                  <a:lnTo>
                    <a:pt x="1524634" y="255021"/>
                  </a:lnTo>
                  <a:cubicBezTo>
                    <a:pt x="1520756" y="260077"/>
                    <a:pt x="1513514" y="261032"/>
                    <a:pt x="1508458" y="257154"/>
                  </a:cubicBezTo>
                  <a:lnTo>
                    <a:pt x="1506530" y="242534"/>
                  </a:lnTo>
                  <a:lnTo>
                    <a:pt x="1456710" y="213771"/>
                  </a:lnTo>
                  <a:lnTo>
                    <a:pt x="1465934" y="298827"/>
                  </a:lnTo>
                  <a:lnTo>
                    <a:pt x="1510509" y="386173"/>
                  </a:lnTo>
                  <a:lnTo>
                    <a:pt x="1511648" y="388358"/>
                  </a:lnTo>
                  <a:cubicBezTo>
                    <a:pt x="1513475" y="395177"/>
                    <a:pt x="1508876" y="402333"/>
                    <a:pt x="1501375" y="404343"/>
                  </a:cubicBezTo>
                  <a:cubicBezTo>
                    <a:pt x="1493875" y="406353"/>
                    <a:pt x="1486313" y="402454"/>
                    <a:pt x="1484486" y="395636"/>
                  </a:cubicBezTo>
                  <a:lnTo>
                    <a:pt x="1484451" y="394812"/>
                  </a:lnTo>
                  <a:lnTo>
                    <a:pt x="1484157" y="394890"/>
                  </a:lnTo>
                  <a:lnTo>
                    <a:pt x="1434338" y="318070"/>
                  </a:lnTo>
                  <a:lnTo>
                    <a:pt x="1432611" y="318532"/>
                  </a:lnTo>
                  <a:lnTo>
                    <a:pt x="1427877" y="409970"/>
                  </a:lnTo>
                  <a:lnTo>
                    <a:pt x="1427518" y="410067"/>
                  </a:lnTo>
                  <a:lnTo>
                    <a:pt x="1427899" y="410799"/>
                  </a:lnTo>
                  <a:cubicBezTo>
                    <a:pt x="1429726" y="417617"/>
                    <a:pt x="1425127" y="424773"/>
                    <a:pt x="1417627" y="426783"/>
                  </a:cubicBezTo>
                  <a:cubicBezTo>
                    <a:pt x="1410126" y="428793"/>
                    <a:pt x="1402565" y="424895"/>
                    <a:pt x="1400738" y="418077"/>
                  </a:cubicBezTo>
                  <a:cubicBezTo>
                    <a:pt x="1400281" y="416372"/>
                    <a:pt x="1400226" y="414646"/>
                    <a:pt x="1400517" y="412985"/>
                  </a:cubicBezTo>
                  <a:lnTo>
                    <a:pt x="1400556" y="412887"/>
                  </a:lnTo>
                  <a:lnTo>
                    <a:pt x="1395626" y="317666"/>
                  </a:lnTo>
                  <a:lnTo>
                    <a:pt x="1361177" y="239598"/>
                  </a:lnTo>
                  <a:lnTo>
                    <a:pt x="1332508" y="289254"/>
                  </a:lnTo>
                  <a:lnTo>
                    <a:pt x="1337448" y="294191"/>
                  </a:lnTo>
                  <a:cubicBezTo>
                    <a:pt x="1338579" y="296919"/>
                    <a:pt x="1338669" y="300077"/>
                    <a:pt x="1337450" y="303021"/>
                  </a:cubicBezTo>
                  <a:cubicBezTo>
                    <a:pt x="1335014" y="308908"/>
                    <a:pt x="1328266" y="311705"/>
                    <a:pt x="1322378" y="309268"/>
                  </a:cubicBezTo>
                  <a:lnTo>
                    <a:pt x="1321228" y="308792"/>
                  </a:lnTo>
                  <a:lnTo>
                    <a:pt x="1320605" y="309871"/>
                  </a:lnTo>
                  <a:cubicBezTo>
                    <a:pt x="1317419" y="315389"/>
                    <a:pt x="1310363" y="317280"/>
                    <a:pt x="1304845" y="314094"/>
                  </a:cubicBezTo>
                  <a:cubicBezTo>
                    <a:pt x="1302086" y="312501"/>
                    <a:pt x="1300234" y="309941"/>
                    <a:pt x="1299469" y="307089"/>
                  </a:cubicBezTo>
                  <a:lnTo>
                    <a:pt x="1300381" y="300163"/>
                  </a:lnTo>
                  <a:lnTo>
                    <a:pt x="1247113" y="278114"/>
                  </a:lnTo>
                  <a:lnTo>
                    <a:pt x="1267381" y="361234"/>
                  </a:lnTo>
                  <a:lnTo>
                    <a:pt x="1322996" y="442001"/>
                  </a:lnTo>
                  <a:lnTo>
                    <a:pt x="1324410" y="444019"/>
                  </a:lnTo>
                  <a:cubicBezTo>
                    <a:pt x="1327113" y="450539"/>
                    <a:pt x="1323489" y="458236"/>
                    <a:pt x="1316316" y="461209"/>
                  </a:cubicBezTo>
                  <a:cubicBezTo>
                    <a:pt x="1309142" y="464183"/>
                    <a:pt x="1301136" y="461307"/>
                    <a:pt x="1298433" y="454786"/>
                  </a:cubicBezTo>
                  <a:lnTo>
                    <a:pt x="1298290" y="453973"/>
                  </a:lnTo>
                  <a:lnTo>
                    <a:pt x="1298009" y="454090"/>
                  </a:lnTo>
                  <a:lnTo>
                    <a:pt x="1238572" y="384444"/>
                  </a:lnTo>
                  <a:lnTo>
                    <a:pt x="1236921" y="385128"/>
                  </a:lnTo>
                  <a:lnTo>
                    <a:pt x="1244185" y="476400"/>
                  </a:lnTo>
                  <a:lnTo>
                    <a:pt x="1243841" y="476542"/>
                  </a:lnTo>
                  <a:lnTo>
                    <a:pt x="1244315" y="477218"/>
                  </a:lnTo>
                  <a:cubicBezTo>
                    <a:pt x="1247018" y="483739"/>
                    <a:pt x="1243394" y="491436"/>
                    <a:pt x="1236221" y="494409"/>
                  </a:cubicBezTo>
                  <a:cubicBezTo>
                    <a:pt x="1229048" y="497382"/>
                    <a:pt x="1221041" y="494506"/>
                    <a:pt x="1218338" y="487985"/>
                  </a:cubicBezTo>
                  <a:cubicBezTo>
                    <a:pt x="1217663" y="486355"/>
                    <a:pt x="1217382" y="484652"/>
                    <a:pt x="1217454" y="482967"/>
                  </a:cubicBezTo>
                  <a:lnTo>
                    <a:pt x="1217480" y="482864"/>
                  </a:lnTo>
                  <a:lnTo>
                    <a:pt x="1200140" y="389105"/>
                  </a:lnTo>
                  <a:lnTo>
                    <a:pt x="1155778" y="316213"/>
                  </a:lnTo>
                  <a:lnTo>
                    <a:pt x="1134134" y="368503"/>
                  </a:lnTo>
                  <a:lnTo>
                    <a:pt x="1140117" y="373094"/>
                  </a:lnTo>
                  <a:cubicBezTo>
                    <a:pt x="1141593" y="375651"/>
                    <a:pt x="1142094" y="378771"/>
                    <a:pt x="1141269" y="381849"/>
                  </a:cubicBezTo>
                  <a:cubicBezTo>
                    <a:pt x="1139620" y="388003"/>
                    <a:pt x="1133294" y="391656"/>
                    <a:pt x="1127140" y="390006"/>
                  </a:cubicBezTo>
                  <a:lnTo>
                    <a:pt x="1125423" y="389546"/>
                  </a:lnTo>
                  <a:lnTo>
                    <a:pt x="1124743" y="391189"/>
                  </a:lnTo>
                  <a:cubicBezTo>
                    <a:pt x="1122306" y="397076"/>
                    <a:pt x="1115558" y="399873"/>
                    <a:pt x="1109671" y="397436"/>
                  </a:cubicBezTo>
                  <a:cubicBezTo>
                    <a:pt x="1106727" y="396218"/>
                    <a:pt x="1104556" y="393922"/>
                    <a:pt x="1103426" y="391194"/>
                  </a:cubicBezTo>
                  <a:lnTo>
                    <a:pt x="1103424" y="383652"/>
                  </a:lnTo>
                  <a:lnTo>
                    <a:pt x="1048457" y="368924"/>
                  </a:lnTo>
                  <a:lnTo>
                    <a:pt x="1079381" y="448694"/>
                  </a:lnTo>
                  <a:lnTo>
                    <a:pt x="1145044" y="521528"/>
                  </a:lnTo>
                  <a:lnTo>
                    <a:pt x="1146709" y="523343"/>
                  </a:lnTo>
                  <a:cubicBezTo>
                    <a:pt x="1150239" y="529457"/>
                    <a:pt x="1147648" y="537560"/>
                    <a:pt x="1140924" y="541442"/>
                  </a:cubicBezTo>
                  <a:cubicBezTo>
                    <a:pt x="1134199" y="545325"/>
                    <a:pt x="1125886" y="543516"/>
                    <a:pt x="1122357" y="537403"/>
                  </a:cubicBezTo>
                  <a:lnTo>
                    <a:pt x="1122109" y="536616"/>
                  </a:lnTo>
                  <a:lnTo>
                    <a:pt x="1121846" y="536768"/>
                  </a:lnTo>
                  <a:lnTo>
                    <a:pt x="1053842" y="475459"/>
                  </a:lnTo>
                  <a:lnTo>
                    <a:pt x="1052293" y="476353"/>
                  </a:lnTo>
                  <a:lnTo>
                    <a:pt x="1071387" y="565901"/>
                  </a:lnTo>
                  <a:lnTo>
                    <a:pt x="1071065" y="566087"/>
                  </a:lnTo>
                  <a:lnTo>
                    <a:pt x="1071623" y="566695"/>
                  </a:lnTo>
                  <a:cubicBezTo>
                    <a:pt x="1075152" y="572808"/>
                    <a:pt x="1072562" y="580911"/>
                    <a:pt x="1065837" y="584794"/>
                  </a:cubicBezTo>
                  <a:cubicBezTo>
                    <a:pt x="1062474" y="586735"/>
                    <a:pt x="1058715" y="587254"/>
                    <a:pt x="1055355" y="586523"/>
                  </a:cubicBezTo>
                  <a:cubicBezTo>
                    <a:pt x="1051995" y="585792"/>
                    <a:pt x="1049035" y="583811"/>
                    <a:pt x="1047270" y="580755"/>
                  </a:cubicBezTo>
                  <a:cubicBezTo>
                    <a:pt x="1046388" y="579226"/>
                    <a:pt x="1045888" y="577574"/>
                    <a:pt x="1045740" y="575894"/>
                  </a:cubicBezTo>
                  <a:lnTo>
                    <a:pt x="1045752" y="575789"/>
                  </a:lnTo>
                  <a:lnTo>
                    <a:pt x="1016345" y="485088"/>
                  </a:lnTo>
                  <a:lnTo>
                    <a:pt x="962864" y="418597"/>
                  </a:lnTo>
                  <a:lnTo>
                    <a:pt x="948024" y="473979"/>
                  </a:lnTo>
                  <a:lnTo>
                    <a:pt x="954076" y="477471"/>
                  </a:lnTo>
                  <a:cubicBezTo>
                    <a:pt x="955874" y="479813"/>
                    <a:pt x="956778" y="482841"/>
                    <a:pt x="956363" y="485999"/>
                  </a:cubicBezTo>
                  <a:cubicBezTo>
                    <a:pt x="955533" y="492317"/>
                    <a:pt x="949739" y="496765"/>
                    <a:pt x="943421" y="495935"/>
                  </a:cubicBezTo>
                  <a:lnTo>
                    <a:pt x="942185" y="495773"/>
                  </a:lnTo>
                  <a:lnTo>
                    <a:pt x="941862" y="496977"/>
                  </a:lnTo>
                  <a:cubicBezTo>
                    <a:pt x="940213" y="503131"/>
                    <a:pt x="933887" y="506784"/>
                    <a:pt x="927732" y="505134"/>
                  </a:cubicBezTo>
                  <a:cubicBezTo>
                    <a:pt x="924655" y="504310"/>
                    <a:pt x="922203" y="502316"/>
                    <a:pt x="920727" y="499759"/>
                  </a:cubicBezTo>
                  <a:lnTo>
                    <a:pt x="919815" y="492833"/>
                  </a:lnTo>
                  <a:lnTo>
                    <a:pt x="862657" y="485323"/>
                  </a:lnTo>
                  <a:lnTo>
                    <a:pt x="903748" y="560364"/>
                  </a:lnTo>
                  <a:lnTo>
                    <a:pt x="978371" y="623986"/>
                  </a:lnTo>
                  <a:lnTo>
                    <a:pt x="980260" y="625568"/>
                  </a:lnTo>
                  <a:cubicBezTo>
                    <a:pt x="984558" y="631167"/>
                    <a:pt x="983050" y="639539"/>
                    <a:pt x="976890" y="644268"/>
                  </a:cubicBezTo>
                  <a:cubicBezTo>
                    <a:pt x="970731" y="648996"/>
                    <a:pt x="962253" y="648291"/>
                    <a:pt x="957955" y="642692"/>
                  </a:cubicBezTo>
                  <a:lnTo>
                    <a:pt x="957606" y="641944"/>
                  </a:lnTo>
                  <a:lnTo>
                    <a:pt x="957365" y="642129"/>
                  </a:lnTo>
                  <a:lnTo>
                    <a:pt x="881928" y="590239"/>
                  </a:lnTo>
                  <a:lnTo>
                    <a:pt x="880510" y="591328"/>
                  </a:lnTo>
                  <a:lnTo>
                    <a:pt x="911149" y="677610"/>
                  </a:lnTo>
                  <a:lnTo>
                    <a:pt x="910854" y="677836"/>
                  </a:lnTo>
                  <a:lnTo>
                    <a:pt x="911487" y="678366"/>
                  </a:lnTo>
                  <a:cubicBezTo>
                    <a:pt x="915785" y="683965"/>
                    <a:pt x="914277" y="692338"/>
                    <a:pt x="908117" y="697066"/>
                  </a:cubicBezTo>
                  <a:cubicBezTo>
                    <a:pt x="901958" y="701795"/>
                    <a:pt x="893480" y="701089"/>
                    <a:pt x="889182" y="695490"/>
                  </a:cubicBezTo>
                  <a:cubicBezTo>
                    <a:pt x="888107" y="694090"/>
                    <a:pt x="887396" y="692517"/>
                    <a:pt x="887029" y="690871"/>
                  </a:cubicBezTo>
                  <a:lnTo>
                    <a:pt x="887027" y="690766"/>
                  </a:lnTo>
                  <a:lnTo>
                    <a:pt x="846012" y="604689"/>
                  </a:lnTo>
                  <a:lnTo>
                    <a:pt x="784295" y="545762"/>
                  </a:lnTo>
                  <a:lnTo>
                    <a:pt x="776922" y="601872"/>
                  </a:lnTo>
                  <a:lnTo>
                    <a:pt x="783889" y="604758"/>
                  </a:lnTo>
                  <a:cubicBezTo>
                    <a:pt x="785977" y="606846"/>
                    <a:pt x="787269" y="609730"/>
                    <a:pt x="787268" y="612916"/>
                  </a:cubicBezTo>
                  <a:cubicBezTo>
                    <a:pt x="787268" y="619288"/>
                    <a:pt x="782103" y="624453"/>
                    <a:pt x="775731" y="624453"/>
                  </a:cubicBezTo>
                  <a:lnTo>
                    <a:pt x="773955" y="624453"/>
                  </a:lnTo>
                  <a:lnTo>
                    <a:pt x="773723" y="626215"/>
                  </a:lnTo>
                  <a:cubicBezTo>
                    <a:pt x="772893" y="632533"/>
                    <a:pt x="767099" y="636981"/>
                    <a:pt x="760781" y="636151"/>
                  </a:cubicBezTo>
                  <a:cubicBezTo>
                    <a:pt x="757623" y="635736"/>
                    <a:pt x="754931" y="634080"/>
                    <a:pt x="753133" y="631738"/>
                  </a:cubicBezTo>
                  <a:lnTo>
                    <a:pt x="751180" y="624453"/>
                  </a:lnTo>
                  <a:lnTo>
                    <a:pt x="694273" y="624453"/>
                  </a:lnTo>
                  <a:lnTo>
                    <a:pt x="744790" y="693502"/>
                  </a:lnTo>
                  <a:lnTo>
                    <a:pt x="827066" y="746859"/>
                  </a:lnTo>
                  <a:lnTo>
                    <a:pt x="829145" y="748182"/>
                  </a:lnTo>
                  <a:cubicBezTo>
                    <a:pt x="834136" y="753173"/>
                    <a:pt x="833731" y="761671"/>
                    <a:pt x="828240" y="767161"/>
                  </a:cubicBezTo>
                  <a:cubicBezTo>
                    <a:pt x="822750" y="772652"/>
                    <a:pt x="814252" y="773057"/>
                    <a:pt x="809261" y="768065"/>
                  </a:cubicBezTo>
                  <a:lnTo>
                    <a:pt x="808818" y="767369"/>
                  </a:lnTo>
                  <a:lnTo>
                    <a:pt x="808603" y="767584"/>
                  </a:lnTo>
                  <a:lnTo>
                    <a:pt x="727048" y="725965"/>
                  </a:lnTo>
                  <a:lnTo>
                    <a:pt x="725784" y="727229"/>
                  </a:lnTo>
                  <a:lnTo>
                    <a:pt x="767403" y="808784"/>
                  </a:lnTo>
                  <a:lnTo>
                    <a:pt x="767140" y="809047"/>
                  </a:lnTo>
                  <a:lnTo>
                    <a:pt x="767836" y="809490"/>
                  </a:lnTo>
                  <a:cubicBezTo>
                    <a:pt x="772828" y="814481"/>
                    <a:pt x="772423" y="822979"/>
                    <a:pt x="766932" y="828469"/>
                  </a:cubicBezTo>
                  <a:cubicBezTo>
                    <a:pt x="764187" y="831215"/>
                    <a:pt x="760690" y="832689"/>
                    <a:pt x="757255" y="832852"/>
                  </a:cubicBezTo>
                  <a:cubicBezTo>
                    <a:pt x="753821" y="833016"/>
                    <a:pt x="750448" y="831869"/>
                    <a:pt x="747953" y="829374"/>
                  </a:cubicBezTo>
                  <a:cubicBezTo>
                    <a:pt x="746705" y="828126"/>
                    <a:pt x="745794" y="826659"/>
                    <a:pt x="745216" y="825075"/>
                  </a:cubicBezTo>
                  <a:lnTo>
                    <a:pt x="745201" y="824970"/>
                  </a:lnTo>
                  <a:lnTo>
                    <a:pt x="693321" y="744971"/>
                  </a:lnTo>
                  <a:lnTo>
                    <a:pt x="624453" y="694587"/>
                  </a:lnTo>
                  <a:lnTo>
                    <a:pt x="624453" y="751923"/>
                  </a:lnTo>
                  <a:lnTo>
                    <a:pt x="631202" y="753729"/>
                  </a:lnTo>
                  <a:cubicBezTo>
                    <a:pt x="633545" y="755526"/>
                    <a:pt x="635202" y="758217"/>
                    <a:pt x="635619" y="761375"/>
                  </a:cubicBezTo>
                  <a:cubicBezTo>
                    <a:pt x="636452" y="767692"/>
                    <a:pt x="632007" y="773489"/>
                    <a:pt x="625690" y="774322"/>
                  </a:cubicBezTo>
                  <a:lnTo>
                    <a:pt x="624453" y="774485"/>
                  </a:lnTo>
                  <a:lnTo>
                    <a:pt x="624453" y="775732"/>
                  </a:lnTo>
                  <a:cubicBezTo>
                    <a:pt x="624453" y="782104"/>
                    <a:pt x="619288" y="787269"/>
                    <a:pt x="612916" y="787269"/>
                  </a:cubicBezTo>
                  <a:cubicBezTo>
                    <a:pt x="609730" y="787269"/>
                    <a:pt x="606846" y="785977"/>
                    <a:pt x="604758" y="783890"/>
                  </a:cubicBezTo>
                  <a:lnTo>
                    <a:pt x="602085" y="777435"/>
                  </a:lnTo>
                  <a:lnTo>
                    <a:pt x="544931" y="784974"/>
                  </a:lnTo>
                  <a:lnTo>
                    <a:pt x="604043" y="846824"/>
                  </a:lnTo>
                  <a:lnTo>
                    <a:pt x="692591" y="888963"/>
                  </a:lnTo>
                  <a:lnTo>
                    <a:pt x="694824" y="890003"/>
                  </a:lnTo>
                  <a:cubicBezTo>
                    <a:pt x="700425" y="894299"/>
                    <a:pt x="701135" y="902776"/>
                    <a:pt x="696410" y="908938"/>
                  </a:cubicBezTo>
                  <a:cubicBezTo>
                    <a:pt x="691684" y="915099"/>
                    <a:pt x="683313" y="916612"/>
                    <a:pt x="677711" y="912316"/>
                  </a:cubicBezTo>
                  <a:lnTo>
                    <a:pt x="677181" y="911684"/>
                  </a:lnTo>
                  <a:lnTo>
                    <a:pt x="676996" y="911925"/>
                  </a:lnTo>
                  <a:lnTo>
                    <a:pt x="590699" y="881328"/>
                  </a:lnTo>
                  <a:lnTo>
                    <a:pt x="589611" y="882747"/>
                  </a:lnTo>
                  <a:lnTo>
                    <a:pt x="641538" y="958159"/>
                  </a:lnTo>
                  <a:lnTo>
                    <a:pt x="641312" y="958454"/>
                  </a:lnTo>
                  <a:lnTo>
                    <a:pt x="642060" y="958802"/>
                  </a:lnTo>
                  <a:cubicBezTo>
                    <a:pt x="647661" y="963098"/>
                    <a:pt x="648371" y="971575"/>
                    <a:pt x="643645" y="977737"/>
                  </a:cubicBezTo>
                  <a:cubicBezTo>
                    <a:pt x="638920" y="983898"/>
                    <a:pt x="630548" y="985411"/>
                    <a:pt x="624947" y="981115"/>
                  </a:cubicBezTo>
                  <a:cubicBezTo>
                    <a:pt x="623547" y="980041"/>
                    <a:pt x="622452" y="978706"/>
                    <a:pt x="621672" y="977211"/>
                  </a:cubicBezTo>
                  <a:lnTo>
                    <a:pt x="621643" y="977109"/>
                  </a:lnTo>
                  <a:lnTo>
                    <a:pt x="559747" y="904581"/>
                  </a:lnTo>
                  <a:lnTo>
                    <a:pt x="484882" y="863636"/>
                  </a:lnTo>
                  <a:lnTo>
                    <a:pt x="492282" y="919743"/>
                  </a:lnTo>
                  <a:lnTo>
                    <a:pt x="499760" y="920728"/>
                  </a:lnTo>
                  <a:cubicBezTo>
                    <a:pt x="502317" y="922204"/>
                    <a:pt x="504311" y="924656"/>
                    <a:pt x="505135" y="927733"/>
                  </a:cubicBezTo>
                  <a:cubicBezTo>
                    <a:pt x="506784" y="933888"/>
                    <a:pt x="503132" y="940214"/>
                    <a:pt x="496977" y="941863"/>
                  </a:cubicBezTo>
                  <a:lnTo>
                    <a:pt x="495261" y="942323"/>
                  </a:lnTo>
                  <a:lnTo>
                    <a:pt x="495493" y="944084"/>
                  </a:lnTo>
                  <a:cubicBezTo>
                    <a:pt x="496326" y="950401"/>
                    <a:pt x="491881" y="956197"/>
                    <a:pt x="485564" y="957031"/>
                  </a:cubicBezTo>
                  <a:cubicBezTo>
                    <a:pt x="482405" y="957447"/>
                    <a:pt x="479377" y="956544"/>
                    <a:pt x="477034" y="954747"/>
                  </a:cubicBezTo>
                  <a:lnTo>
                    <a:pt x="473262" y="948217"/>
                  </a:lnTo>
                  <a:lnTo>
                    <a:pt x="418295" y="962946"/>
                  </a:lnTo>
                  <a:lnTo>
                    <a:pt x="484961" y="1016567"/>
                  </a:lnTo>
                  <a:lnTo>
                    <a:pt x="578244" y="1046811"/>
                  </a:lnTo>
                  <a:lnTo>
                    <a:pt x="580594" y="1047551"/>
                  </a:lnTo>
                  <a:cubicBezTo>
                    <a:pt x="586707" y="1051081"/>
                    <a:pt x="588515" y="1059393"/>
                    <a:pt x="584633" y="1066118"/>
                  </a:cubicBezTo>
                  <a:cubicBezTo>
                    <a:pt x="580750" y="1072843"/>
                    <a:pt x="572647" y="1075433"/>
                    <a:pt x="566534" y="1071904"/>
                  </a:cubicBezTo>
                  <a:lnTo>
                    <a:pt x="565926" y="1071346"/>
                  </a:lnTo>
                  <a:lnTo>
                    <a:pt x="565773" y="1071609"/>
                  </a:lnTo>
                  <a:lnTo>
                    <a:pt x="476226" y="1052516"/>
                  </a:lnTo>
                  <a:lnTo>
                    <a:pt x="475332" y="1054064"/>
                  </a:lnTo>
                  <a:lnTo>
                    <a:pt x="536641" y="1122068"/>
                  </a:lnTo>
                  <a:lnTo>
                    <a:pt x="536455" y="1122390"/>
                  </a:lnTo>
                  <a:lnTo>
                    <a:pt x="537242" y="1122638"/>
                  </a:lnTo>
                  <a:cubicBezTo>
                    <a:pt x="543355" y="1126167"/>
                    <a:pt x="545164" y="1134480"/>
                    <a:pt x="541281" y="1141205"/>
                  </a:cubicBezTo>
                  <a:cubicBezTo>
                    <a:pt x="539340" y="1144567"/>
                    <a:pt x="536343" y="1146896"/>
                    <a:pt x="533068" y="1147943"/>
                  </a:cubicBezTo>
                  <a:cubicBezTo>
                    <a:pt x="529793" y="1148990"/>
                    <a:pt x="526239" y="1148755"/>
                    <a:pt x="523182" y="1146990"/>
                  </a:cubicBezTo>
                  <a:cubicBezTo>
                    <a:pt x="521654" y="1146108"/>
                    <a:pt x="520395" y="1144927"/>
                    <a:pt x="519426" y="1143546"/>
                  </a:cubicBezTo>
                  <a:lnTo>
                    <a:pt x="519384" y="1143449"/>
                  </a:lnTo>
                  <a:lnTo>
                    <a:pt x="448567" y="1079604"/>
                  </a:lnTo>
                  <a:lnTo>
                    <a:pt x="369005" y="1048761"/>
                  </a:lnTo>
                  <a:lnTo>
                    <a:pt x="383845" y="1104143"/>
                  </a:lnTo>
                  <a:lnTo>
                    <a:pt x="390830" y="1104141"/>
                  </a:lnTo>
                  <a:cubicBezTo>
                    <a:pt x="393558" y="1105271"/>
                    <a:pt x="395855" y="1107441"/>
                    <a:pt x="397075" y="1110384"/>
                  </a:cubicBezTo>
                  <a:cubicBezTo>
                    <a:pt x="399515" y="1116270"/>
                    <a:pt x="396721" y="1123019"/>
                    <a:pt x="390835" y="1125459"/>
                  </a:cubicBezTo>
                  <a:lnTo>
                    <a:pt x="389684" y="1125936"/>
                  </a:lnTo>
                  <a:lnTo>
                    <a:pt x="390007" y="1127140"/>
                  </a:lnTo>
                  <a:cubicBezTo>
                    <a:pt x="391656" y="1133295"/>
                    <a:pt x="388004" y="1139621"/>
                    <a:pt x="381849" y="1141270"/>
                  </a:cubicBezTo>
                  <a:cubicBezTo>
                    <a:pt x="378772" y="1142095"/>
                    <a:pt x="375652" y="1141594"/>
                    <a:pt x="373095" y="1140118"/>
                  </a:cubicBezTo>
                  <a:lnTo>
                    <a:pt x="368842" y="1134575"/>
                  </a:lnTo>
                  <a:lnTo>
                    <a:pt x="315585" y="1156650"/>
                  </a:lnTo>
                  <a:lnTo>
                    <a:pt x="388691" y="1201093"/>
                  </a:lnTo>
                  <a:lnTo>
                    <a:pt x="485128" y="1218879"/>
                  </a:lnTo>
                  <a:lnTo>
                    <a:pt x="487554" y="1219305"/>
                  </a:lnTo>
                  <a:cubicBezTo>
                    <a:pt x="494076" y="1222005"/>
                    <a:pt x="496956" y="1230010"/>
                    <a:pt x="493986" y="1237184"/>
                  </a:cubicBezTo>
                  <a:cubicBezTo>
                    <a:pt x="491017" y="1244359"/>
                    <a:pt x="483322" y="1247987"/>
                    <a:pt x="476800" y="1245287"/>
                  </a:cubicBezTo>
                  <a:lnTo>
                    <a:pt x="476124" y="1244814"/>
                  </a:lnTo>
                  <a:lnTo>
                    <a:pt x="476007" y="1245095"/>
                  </a:lnTo>
                  <a:lnTo>
                    <a:pt x="384732" y="1237876"/>
                  </a:lnTo>
                  <a:lnTo>
                    <a:pt x="384048" y="1239527"/>
                  </a:lnTo>
                  <a:lnTo>
                    <a:pt x="453724" y="1298930"/>
                  </a:lnTo>
                  <a:lnTo>
                    <a:pt x="453581" y="1299273"/>
                  </a:lnTo>
                  <a:lnTo>
                    <a:pt x="454394" y="1299416"/>
                  </a:lnTo>
                  <a:cubicBezTo>
                    <a:pt x="460916" y="1302116"/>
                    <a:pt x="463796" y="1310121"/>
                    <a:pt x="460826" y="1317295"/>
                  </a:cubicBezTo>
                  <a:cubicBezTo>
                    <a:pt x="457857" y="1324470"/>
                    <a:pt x="450162" y="1328098"/>
                    <a:pt x="443640" y="1325398"/>
                  </a:cubicBezTo>
                  <a:cubicBezTo>
                    <a:pt x="442009" y="1324723"/>
                    <a:pt x="440606" y="1323717"/>
                    <a:pt x="439466" y="1322475"/>
                  </a:cubicBezTo>
                  <a:lnTo>
                    <a:pt x="439411" y="1322384"/>
                  </a:lnTo>
                  <a:lnTo>
                    <a:pt x="360853" y="1268347"/>
                  </a:lnTo>
                  <a:lnTo>
                    <a:pt x="277941" y="1248174"/>
                  </a:lnTo>
                  <a:lnTo>
                    <a:pt x="299611" y="1300453"/>
                  </a:lnTo>
                  <a:lnTo>
                    <a:pt x="307088" y="1299468"/>
                  </a:lnTo>
                  <a:cubicBezTo>
                    <a:pt x="309940" y="1300233"/>
                    <a:pt x="312501" y="1302085"/>
                    <a:pt x="314094" y="1304844"/>
                  </a:cubicBezTo>
                  <a:cubicBezTo>
                    <a:pt x="317280" y="1310362"/>
                    <a:pt x="315389" y="1317418"/>
                    <a:pt x="309871" y="1320604"/>
                  </a:cubicBezTo>
                  <a:lnTo>
                    <a:pt x="308332" y="1321492"/>
                  </a:lnTo>
                  <a:lnTo>
                    <a:pt x="309012" y="1323134"/>
                  </a:lnTo>
                  <a:cubicBezTo>
                    <a:pt x="311452" y="1329020"/>
                    <a:pt x="308658" y="1335770"/>
                    <a:pt x="302772" y="1338209"/>
                  </a:cubicBezTo>
                  <a:cubicBezTo>
                    <a:pt x="299829" y="1339429"/>
                    <a:pt x="296670" y="1339341"/>
                    <a:pt x="293942" y="1338212"/>
                  </a:cubicBezTo>
                  <a:lnTo>
                    <a:pt x="288608" y="1332880"/>
                  </a:lnTo>
                  <a:lnTo>
                    <a:pt x="239326" y="1361333"/>
                  </a:lnTo>
                  <a:lnTo>
                    <a:pt x="317599" y="1395872"/>
                  </a:lnTo>
                  <a:lnTo>
                    <a:pt x="415531" y="1400943"/>
                  </a:lnTo>
                  <a:lnTo>
                    <a:pt x="417992" y="1401049"/>
                  </a:lnTo>
                  <a:cubicBezTo>
                    <a:pt x="424811" y="1402876"/>
                    <a:pt x="428709" y="1410438"/>
                    <a:pt x="426699" y="1417938"/>
                  </a:cubicBezTo>
                  <a:cubicBezTo>
                    <a:pt x="424689" y="1425438"/>
                    <a:pt x="417533" y="1430038"/>
                    <a:pt x="410715" y="1428211"/>
                  </a:cubicBezTo>
                  <a:lnTo>
                    <a:pt x="409983" y="1427829"/>
                  </a:lnTo>
                  <a:lnTo>
                    <a:pt x="409904" y="1428123"/>
                  </a:lnTo>
                  <a:lnTo>
                    <a:pt x="318466" y="1432857"/>
                  </a:lnTo>
                  <a:lnTo>
                    <a:pt x="318003" y="1434584"/>
                  </a:lnTo>
                  <a:lnTo>
                    <a:pt x="394824" y="1484403"/>
                  </a:lnTo>
                  <a:lnTo>
                    <a:pt x="394728" y="1484762"/>
                  </a:lnTo>
                  <a:lnTo>
                    <a:pt x="395552" y="1484798"/>
                  </a:lnTo>
                  <a:cubicBezTo>
                    <a:pt x="402370" y="1486625"/>
                    <a:pt x="406269" y="1494186"/>
                    <a:pt x="404259" y="1501686"/>
                  </a:cubicBezTo>
                  <a:cubicBezTo>
                    <a:pt x="402249" y="1509187"/>
                    <a:pt x="395092" y="1513786"/>
                    <a:pt x="388274" y="1511959"/>
                  </a:cubicBezTo>
                  <a:cubicBezTo>
                    <a:pt x="386570" y="1511502"/>
                    <a:pt x="385047" y="1510687"/>
                    <a:pt x="383755" y="1509604"/>
                  </a:cubicBezTo>
                  <a:lnTo>
                    <a:pt x="383689" y="1509522"/>
                  </a:lnTo>
                  <a:lnTo>
                    <a:pt x="298760" y="1466180"/>
                  </a:lnTo>
                  <a:lnTo>
                    <a:pt x="213927" y="1456980"/>
                  </a:lnTo>
                  <a:lnTo>
                    <a:pt x="243040" y="1507405"/>
                  </a:lnTo>
                  <a:lnTo>
                    <a:pt x="256991" y="1509239"/>
                  </a:lnTo>
                  <a:cubicBezTo>
                    <a:pt x="260871" y="1514293"/>
                    <a:pt x="259919" y="1521535"/>
                    <a:pt x="254865" y="1525415"/>
                  </a:cubicBezTo>
                  <a:lnTo>
                    <a:pt x="253876" y="1526174"/>
                  </a:lnTo>
                  <a:lnTo>
                    <a:pt x="254499" y="1527254"/>
                  </a:lnTo>
                  <a:cubicBezTo>
                    <a:pt x="257685" y="1532772"/>
                    <a:pt x="255794" y="1539828"/>
                    <a:pt x="250276" y="1543014"/>
                  </a:cubicBezTo>
                  <a:cubicBezTo>
                    <a:pt x="247517" y="1544607"/>
                    <a:pt x="244374" y="1544931"/>
                    <a:pt x="241522" y="1544166"/>
                  </a:cubicBezTo>
                  <a:lnTo>
                    <a:pt x="235980" y="1539914"/>
                  </a:lnTo>
                  <a:lnTo>
                    <a:pt x="190252" y="1575020"/>
                  </a:lnTo>
                  <a:lnTo>
                    <a:pt x="272370" y="1599027"/>
                  </a:lnTo>
                  <a:lnTo>
                    <a:pt x="370124" y="1591247"/>
                  </a:lnTo>
                  <a:lnTo>
                    <a:pt x="372578" y="1591031"/>
                  </a:lnTo>
                  <a:cubicBezTo>
                    <a:pt x="379577" y="1591951"/>
                    <a:pt x="384430" y="1598937"/>
                    <a:pt x="383418" y="1606636"/>
                  </a:cubicBezTo>
                  <a:cubicBezTo>
                    <a:pt x="382407" y="1614335"/>
                    <a:pt x="375913" y="1619831"/>
                    <a:pt x="368914" y="1618911"/>
                  </a:cubicBezTo>
                  <a:lnTo>
                    <a:pt x="368139" y="1618629"/>
                  </a:lnTo>
                  <a:lnTo>
                    <a:pt x="368099" y="1618930"/>
                  </a:lnTo>
                  <a:lnTo>
                    <a:pt x="278066" y="1635581"/>
                  </a:lnTo>
                  <a:lnTo>
                    <a:pt x="277833" y="1637354"/>
                  </a:lnTo>
                  <a:lnTo>
                    <a:pt x="360508" y="1676699"/>
                  </a:lnTo>
                  <a:lnTo>
                    <a:pt x="360460" y="1677067"/>
                  </a:lnTo>
                  <a:lnTo>
                    <a:pt x="361282" y="1676995"/>
                  </a:lnTo>
                  <a:cubicBezTo>
                    <a:pt x="368281" y="1677914"/>
                    <a:pt x="373134" y="1684901"/>
                    <a:pt x="372123" y="1692600"/>
                  </a:cubicBezTo>
                  <a:cubicBezTo>
                    <a:pt x="371111" y="1700299"/>
                    <a:pt x="364617" y="1705795"/>
                    <a:pt x="357619" y="1704875"/>
                  </a:cubicBezTo>
                  <a:cubicBezTo>
                    <a:pt x="355869" y="1704645"/>
                    <a:pt x="354253" y="1704036"/>
                    <a:pt x="352830" y="1703131"/>
                  </a:cubicBezTo>
                  <a:lnTo>
                    <a:pt x="352754" y="1703058"/>
                  </a:lnTo>
                  <a:lnTo>
                    <a:pt x="262887" y="1671195"/>
                  </a:lnTo>
                  <a:lnTo>
                    <a:pt x="177579" y="1673168"/>
                  </a:lnTo>
                  <a:lnTo>
                    <a:pt x="212419" y="1718550"/>
                  </a:lnTo>
                  <a:lnTo>
                    <a:pt x="227167" y="1718550"/>
                  </a:lnTo>
                  <a:cubicBezTo>
                    <a:pt x="231672" y="1723055"/>
                    <a:pt x="231672" y="1730360"/>
                    <a:pt x="227167" y="1734866"/>
                  </a:cubicBezTo>
                  <a:lnTo>
                    <a:pt x="225910" y="1736122"/>
                  </a:lnTo>
                  <a:lnTo>
                    <a:pt x="226992" y="1737532"/>
                  </a:lnTo>
                  <a:cubicBezTo>
                    <a:pt x="230873" y="1742586"/>
                    <a:pt x="229921" y="1749829"/>
                    <a:pt x="224867" y="1753709"/>
                  </a:cubicBezTo>
                  <a:lnTo>
                    <a:pt x="210245" y="1751787"/>
                  </a:lnTo>
                  <a:lnTo>
                    <a:pt x="169567" y="1792465"/>
                  </a:lnTo>
                  <a:lnTo>
                    <a:pt x="254112" y="1805570"/>
                  </a:lnTo>
                  <a:lnTo>
                    <a:pt x="350020" y="1785120"/>
                  </a:lnTo>
                  <a:lnTo>
                    <a:pt x="352425" y="1784586"/>
                  </a:lnTo>
                  <a:cubicBezTo>
                    <a:pt x="359483" y="1784586"/>
                    <a:pt x="365206" y="1790881"/>
                    <a:pt x="365206" y="1798646"/>
                  </a:cubicBezTo>
                  <a:cubicBezTo>
                    <a:pt x="365206" y="1806411"/>
                    <a:pt x="359483" y="1812706"/>
                    <a:pt x="352425" y="1812706"/>
                  </a:cubicBezTo>
                  <a:lnTo>
                    <a:pt x="351619" y="1812527"/>
                  </a:lnTo>
                  <a:lnTo>
                    <a:pt x="351619" y="1812831"/>
                  </a:lnTo>
                  <a:lnTo>
                    <a:pt x="264522" y="1841070"/>
                  </a:lnTo>
                  <a:lnTo>
                    <a:pt x="264522" y="1842858"/>
                  </a:lnTo>
                  <a:lnTo>
                    <a:pt x="351619" y="1871096"/>
                  </a:lnTo>
                  <a:lnTo>
                    <a:pt x="351619" y="1871468"/>
                  </a:lnTo>
                  <a:lnTo>
                    <a:pt x="352425" y="1871289"/>
                  </a:lnTo>
                  <a:cubicBezTo>
                    <a:pt x="359483" y="1871289"/>
                    <a:pt x="365206" y="1877584"/>
                    <a:pt x="365206" y="1885349"/>
                  </a:cubicBezTo>
                  <a:cubicBezTo>
                    <a:pt x="365206" y="1893114"/>
                    <a:pt x="359483" y="1899409"/>
                    <a:pt x="352425" y="1899409"/>
                  </a:cubicBezTo>
                  <a:cubicBezTo>
                    <a:pt x="350660" y="1899409"/>
                    <a:pt x="348979" y="1899015"/>
                    <a:pt x="347450" y="1898304"/>
                  </a:cubicBezTo>
                  <a:lnTo>
                    <a:pt x="347365" y="1898241"/>
                  </a:lnTo>
                  <a:lnTo>
                    <a:pt x="254112" y="1878358"/>
                  </a:lnTo>
                  <a:lnTo>
                    <a:pt x="169788" y="1891428"/>
                  </a:lnTo>
                  <a:lnTo>
                    <a:pt x="209313" y="1930952"/>
                  </a:lnTo>
                  <a:lnTo>
                    <a:pt x="210767" y="1930760"/>
                  </a:lnTo>
                  <a:lnTo>
                    <a:pt x="211017" y="1932656"/>
                  </a:lnTo>
                  <a:lnTo>
                    <a:pt x="227167" y="1948806"/>
                  </a:lnTo>
                  <a:cubicBezTo>
                    <a:pt x="231672" y="1953312"/>
                    <a:pt x="231672" y="1960616"/>
                    <a:pt x="227167" y="1965122"/>
                  </a:cubicBezTo>
                  <a:cubicBezTo>
                    <a:pt x="222661" y="1969627"/>
                    <a:pt x="215356" y="1969627"/>
                    <a:pt x="210851" y="1965122"/>
                  </a:cubicBezTo>
                  <a:lnTo>
                    <a:pt x="204117" y="1958388"/>
                  </a:lnTo>
                  <a:lnTo>
                    <a:pt x="163328" y="2011573"/>
                  </a:lnTo>
                  <a:lnTo>
                    <a:pt x="248861" y="2013509"/>
                  </a:lnTo>
                  <a:lnTo>
                    <a:pt x="341270" y="1980693"/>
                  </a:lnTo>
                  <a:lnTo>
                    <a:pt x="343585" y="1979849"/>
                  </a:lnTo>
                  <a:cubicBezTo>
                    <a:pt x="350583" y="1978926"/>
                    <a:pt x="357079" y="1984419"/>
                    <a:pt x="358095" y="1992117"/>
                  </a:cubicBezTo>
                  <a:cubicBezTo>
                    <a:pt x="359110" y="1999815"/>
                    <a:pt x="354260" y="2006804"/>
                    <a:pt x="347262" y="2007728"/>
                  </a:cubicBezTo>
                  <a:lnTo>
                    <a:pt x="346440" y="2007655"/>
                  </a:lnTo>
                  <a:lnTo>
                    <a:pt x="346480" y="2007957"/>
                  </a:lnTo>
                  <a:lnTo>
                    <a:pt x="263823" y="2047343"/>
                  </a:lnTo>
                  <a:lnTo>
                    <a:pt x="264057" y="2049115"/>
                  </a:lnTo>
                  <a:lnTo>
                    <a:pt x="354099" y="2065722"/>
                  </a:lnTo>
                  <a:lnTo>
                    <a:pt x="354148" y="2066090"/>
                  </a:lnTo>
                  <a:lnTo>
                    <a:pt x="354923" y="2065808"/>
                  </a:lnTo>
                  <a:cubicBezTo>
                    <a:pt x="361921" y="2064884"/>
                    <a:pt x="368418" y="2070377"/>
                    <a:pt x="369433" y="2078075"/>
                  </a:cubicBezTo>
                  <a:cubicBezTo>
                    <a:pt x="370448" y="2085774"/>
                    <a:pt x="365598" y="2092763"/>
                    <a:pt x="358600" y="2093686"/>
                  </a:cubicBezTo>
                  <a:cubicBezTo>
                    <a:pt x="356851" y="2093917"/>
                    <a:pt x="355132" y="2093746"/>
                    <a:pt x="353524" y="2093241"/>
                  </a:cubicBezTo>
                  <a:lnTo>
                    <a:pt x="353431" y="2093190"/>
                  </a:lnTo>
                  <a:lnTo>
                    <a:pt x="258379" y="2085672"/>
                  </a:lnTo>
                  <a:lnTo>
                    <a:pt x="176489" y="2109657"/>
                  </a:lnTo>
                  <a:lnTo>
                    <a:pt x="221395" y="2144097"/>
                  </a:lnTo>
                  <a:lnTo>
                    <a:pt x="227379" y="2139505"/>
                  </a:lnTo>
                  <a:cubicBezTo>
                    <a:pt x="230231" y="2138741"/>
                    <a:pt x="233374" y="2139065"/>
                    <a:pt x="236133" y="2140658"/>
                  </a:cubicBezTo>
                  <a:cubicBezTo>
                    <a:pt x="241651" y="2143844"/>
                    <a:pt x="243542" y="2150900"/>
                    <a:pt x="240356" y="2156418"/>
                  </a:cubicBezTo>
                  <a:lnTo>
                    <a:pt x="239467" y="2157957"/>
                  </a:lnTo>
                  <a:lnTo>
                    <a:pt x="240877" y="2159039"/>
                  </a:lnTo>
                  <a:cubicBezTo>
                    <a:pt x="245933" y="2162916"/>
                    <a:pt x="246889" y="2170159"/>
                    <a:pt x="243011" y="2175214"/>
                  </a:cubicBezTo>
                  <a:lnTo>
                    <a:pt x="228390" y="2177143"/>
                  </a:lnTo>
                  <a:lnTo>
                    <a:pt x="199627" y="2226963"/>
                  </a:lnTo>
                  <a:lnTo>
                    <a:pt x="284683" y="2217738"/>
                  </a:lnTo>
                  <a:lnTo>
                    <a:pt x="372030" y="2173163"/>
                  </a:lnTo>
                  <a:lnTo>
                    <a:pt x="374215" y="2172025"/>
                  </a:lnTo>
                  <a:cubicBezTo>
                    <a:pt x="381033" y="2170198"/>
                    <a:pt x="388190" y="2174797"/>
                    <a:pt x="390200" y="2182298"/>
                  </a:cubicBezTo>
                  <a:cubicBezTo>
                    <a:pt x="392209" y="2189798"/>
                    <a:pt x="388311" y="2197360"/>
                    <a:pt x="381493" y="2199186"/>
                  </a:cubicBezTo>
                  <a:lnTo>
                    <a:pt x="380668" y="2199222"/>
                  </a:lnTo>
                  <a:lnTo>
                    <a:pt x="380747" y="2199516"/>
                  </a:lnTo>
                  <a:lnTo>
                    <a:pt x="303926" y="2249335"/>
                  </a:lnTo>
                  <a:lnTo>
                    <a:pt x="304389" y="2251062"/>
                  </a:lnTo>
                  <a:lnTo>
                    <a:pt x="395827" y="2255796"/>
                  </a:lnTo>
                  <a:lnTo>
                    <a:pt x="395923" y="2256155"/>
                  </a:lnTo>
                  <a:lnTo>
                    <a:pt x="396655" y="2255773"/>
                  </a:lnTo>
                  <a:cubicBezTo>
                    <a:pt x="403473" y="2253946"/>
                    <a:pt x="410630" y="2258546"/>
                    <a:pt x="412640" y="2266046"/>
                  </a:cubicBezTo>
                  <a:cubicBezTo>
                    <a:pt x="414650" y="2273547"/>
                    <a:pt x="410751" y="2281108"/>
                    <a:pt x="403933" y="2282935"/>
                  </a:cubicBezTo>
                  <a:cubicBezTo>
                    <a:pt x="402229" y="2283392"/>
                    <a:pt x="400503" y="2283447"/>
                    <a:pt x="398842" y="2283155"/>
                  </a:cubicBezTo>
                  <a:lnTo>
                    <a:pt x="398744" y="2283117"/>
                  </a:lnTo>
                  <a:lnTo>
                    <a:pt x="303522" y="2288046"/>
                  </a:lnTo>
                  <a:lnTo>
                    <a:pt x="225454" y="2322496"/>
                  </a:lnTo>
                  <a:lnTo>
                    <a:pt x="275109" y="2351164"/>
                  </a:lnTo>
                  <a:lnTo>
                    <a:pt x="280047" y="2346223"/>
                  </a:lnTo>
                  <a:cubicBezTo>
                    <a:pt x="282774" y="2345093"/>
                    <a:pt x="285933" y="2345003"/>
                    <a:pt x="288877" y="2346221"/>
                  </a:cubicBezTo>
                  <a:cubicBezTo>
                    <a:pt x="294764" y="2348658"/>
                    <a:pt x="297561" y="2355406"/>
                    <a:pt x="295124" y="2361293"/>
                  </a:cubicBezTo>
                  <a:lnTo>
                    <a:pt x="294648" y="2362444"/>
                  </a:lnTo>
                  <a:lnTo>
                    <a:pt x="295728" y="2363068"/>
                  </a:lnTo>
                  <a:cubicBezTo>
                    <a:pt x="301246" y="2366254"/>
                    <a:pt x="303137" y="2373310"/>
                    <a:pt x="299951" y="2378828"/>
                  </a:cubicBezTo>
                  <a:cubicBezTo>
                    <a:pt x="298358" y="2381587"/>
                    <a:pt x="295797" y="2383439"/>
                    <a:pt x="292945" y="2384203"/>
                  </a:cubicBezTo>
                  <a:lnTo>
                    <a:pt x="286019" y="2383291"/>
                  </a:lnTo>
                  <a:lnTo>
                    <a:pt x="263970" y="2436559"/>
                  </a:lnTo>
                  <a:lnTo>
                    <a:pt x="347090" y="2416291"/>
                  </a:lnTo>
                  <a:lnTo>
                    <a:pt x="427857" y="2360676"/>
                  </a:lnTo>
                  <a:lnTo>
                    <a:pt x="429874" y="2359262"/>
                  </a:lnTo>
                  <a:cubicBezTo>
                    <a:pt x="436395" y="2356559"/>
                    <a:pt x="444092" y="2360183"/>
                    <a:pt x="447065" y="2367356"/>
                  </a:cubicBezTo>
                  <a:cubicBezTo>
                    <a:pt x="450038" y="2374529"/>
                    <a:pt x="447162" y="2382536"/>
                    <a:pt x="440642" y="2385239"/>
                  </a:cubicBezTo>
                  <a:lnTo>
                    <a:pt x="439829" y="2385382"/>
                  </a:lnTo>
                  <a:lnTo>
                    <a:pt x="439945" y="2385663"/>
                  </a:lnTo>
                  <a:lnTo>
                    <a:pt x="370299" y="2445100"/>
                  </a:lnTo>
                  <a:lnTo>
                    <a:pt x="370984" y="2446751"/>
                  </a:lnTo>
                  <a:lnTo>
                    <a:pt x="462256" y="2439487"/>
                  </a:lnTo>
                  <a:lnTo>
                    <a:pt x="462398" y="2439830"/>
                  </a:lnTo>
                  <a:lnTo>
                    <a:pt x="463074" y="2439357"/>
                  </a:lnTo>
                  <a:cubicBezTo>
                    <a:pt x="469595" y="2436654"/>
                    <a:pt x="477291" y="2440278"/>
                    <a:pt x="480264" y="2447451"/>
                  </a:cubicBezTo>
                  <a:cubicBezTo>
                    <a:pt x="483238" y="2454624"/>
                    <a:pt x="480362" y="2462630"/>
                    <a:pt x="473841" y="2465333"/>
                  </a:cubicBezTo>
                  <a:cubicBezTo>
                    <a:pt x="472211" y="2466009"/>
                    <a:pt x="470507" y="2466289"/>
                    <a:pt x="468822" y="2466218"/>
                  </a:cubicBezTo>
                  <a:lnTo>
                    <a:pt x="468720" y="2466192"/>
                  </a:lnTo>
                  <a:lnTo>
                    <a:pt x="374961" y="2483532"/>
                  </a:lnTo>
                  <a:lnTo>
                    <a:pt x="302068" y="2527894"/>
                  </a:lnTo>
                  <a:lnTo>
                    <a:pt x="354359" y="2549538"/>
                  </a:lnTo>
                  <a:lnTo>
                    <a:pt x="358950" y="2543555"/>
                  </a:lnTo>
                  <a:cubicBezTo>
                    <a:pt x="361507" y="2542079"/>
                    <a:pt x="364627" y="2541578"/>
                    <a:pt x="367704" y="2542402"/>
                  </a:cubicBezTo>
                  <a:cubicBezTo>
                    <a:pt x="373859" y="2544051"/>
                    <a:pt x="377511" y="2550378"/>
                    <a:pt x="375862" y="2556532"/>
                  </a:cubicBezTo>
                  <a:lnTo>
                    <a:pt x="375402" y="2558249"/>
                  </a:lnTo>
                  <a:lnTo>
                    <a:pt x="377044" y="2558928"/>
                  </a:lnTo>
                  <a:cubicBezTo>
                    <a:pt x="382932" y="2561365"/>
                    <a:pt x="385729" y="2568113"/>
                    <a:pt x="383292" y="2574001"/>
                  </a:cubicBezTo>
                  <a:cubicBezTo>
                    <a:pt x="382073" y="2576944"/>
                    <a:pt x="379777" y="2579115"/>
                    <a:pt x="377050" y="2580246"/>
                  </a:cubicBezTo>
                  <a:lnTo>
                    <a:pt x="369508" y="2580248"/>
                  </a:lnTo>
                  <a:lnTo>
                    <a:pt x="354779" y="2635215"/>
                  </a:lnTo>
                  <a:lnTo>
                    <a:pt x="434550" y="2604291"/>
                  </a:lnTo>
                  <a:lnTo>
                    <a:pt x="507383" y="2538627"/>
                  </a:lnTo>
                  <a:lnTo>
                    <a:pt x="509199" y="2536962"/>
                  </a:lnTo>
                  <a:cubicBezTo>
                    <a:pt x="515312" y="2533433"/>
                    <a:pt x="523415" y="2536023"/>
                    <a:pt x="527298" y="2542748"/>
                  </a:cubicBezTo>
                  <a:cubicBezTo>
                    <a:pt x="531180" y="2549473"/>
                    <a:pt x="529372" y="2557785"/>
                    <a:pt x="523259" y="2561315"/>
                  </a:cubicBezTo>
                  <a:lnTo>
                    <a:pt x="522472" y="2561563"/>
                  </a:lnTo>
                  <a:lnTo>
                    <a:pt x="522624" y="2561826"/>
                  </a:lnTo>
                  <a:lnTo>
                    <a:pt x="461315" y="2629830"/>
                  </a:lnTo>
                  <a:lnTo>
                    <a:pt x="462209" y="2631378"/>
                  </a:lnTo>
                  <a:lnTo>
                    <a:pt x="551756" y="2612285"/>
                  </a:lnTo>
                  <a:lnTo>
                    <a:pt x="551942" y="2612607"/>
                  </a:lnTo>
                  <a:lnTo>
                    <a:pt x="552550" y="2612049"/>
                  </a:lnTo>
                  <a:cubicBezTo>
                    <a:pt x="558664" y="2608520"/>
                    <a:pt x="566767" y="2611110"/>
                    <a:pt x="570649" y="2617835"/>
                  </a:cubicBezTo>
                  <a:cubicBezTo>
                    <a:pt x="574532" y="2624560"/>
                    <a:pt x="572723" y="2632872"/>
                    <a:pt x="566610" y="2636402"/>
                  </a:cubicBezTo>
                  <a:cubicBezTo>
                    <a:pt x="565082" y="2637284"/>
                    <a:pt x="563429" y="2637784"/>
                    <a:pt x="561750" y="2637932"/>
                  </a:cubicBezTo>
                  <a:lnTo>
                    <a:pt x="561645" y="2637920"/>
                  </a:lnTo>
                  <a:lnTo>
                    <a:pt x="470944" y="2667327"/>
                  </a:lnTo>
                  <a:lnTo>
                    <a:pt x="404452" y="2720808"/>
                  </a:lnTo>
                  <a:lnTo>
                    <a:pt x="459835" y="2735648"/>
                  </a:lnTo>
                  <a:lnTo>
                    <a:pt x="463326" y="2729596"/>
                  </a:lnTo>
                  <a:cubicBezTo>
                    <a:pt x="465668" y="2727798"/>
                    <a:pt x="468696" y="2726894"/>
                    <a:pt x="471855" y="2727309"/>
                  </a:cubicBezTo>
                  <a:cubicBezTo>
                    <a:pt x="478173" y="2728139"/>
                    <a:pt x="482621" y="2733933"/>
                    <a:pt x="481791" y="2740250"/>
                  </a:cubicBezTo>
                  <a:lnTo>
                    <a:pt x="481628" y="2741487"/>
                  </a:lnTo>
                  <a:lnTo>
                    <a:pt x="482832" y="2741810"/>
                  </a:lnTo>
                  <a:cubicBezTo>
                    <a:pt x="488987" y="2743459"/>
                    <a:pt x="492639" y="2749785"/>
                    <a:pt x="490990" y="2755940"/>
                  </a:cubicBezTo>
                  <a:cubicBezTo>
                    <a:pt x="490166" y="2759017"/>
                    <a:pt x="488172" y="2761469"/>
                    <a:pt x="485615" y="2762945"/>
                  </a:cubicBezTo>
                  <a:lnTo>
                    <a:pt x="478689" y="2763857"/>
                  </a:lnTo>
                  <a:lnTo>
                    <a:pt x="471178" y="2821014"/>
                  </a:lnTo>
                  <a:lnTo>
                    <a:pt x="546220" y="2779924"/>
                  </a:lnTo>
                  <a:lnTo>
                    <a:pt x="609841" y="2705300"/>
                  </a:lnTo>
                  <a:lnTo>
                    <a:pt x="611424" y="2703412"/>
                  </a:lnTo>
                  <a:cubicBezTo>
                    <a:pt x="617023" y="2699114"/>
                    <a:pt x="625395" y="2700622"/>
                    <a:pt x="630124" y="2706781"/>
                  </a:cubicBezTo>
                  <a:cubicBezTo>
                    <a:pt x="634852" y="2712941"/>
                    <a:pt x="634146" y="2721418"/>
                    <a:pt x="628547" y="2725717"/>
                  </a:cubicBezTo>
                  <a:lnTo>
                    <a:pt x="627799" y="2726066"/>
                  </a:lnTo>
                  <a:lnTo>
                    <a:pt x="627984" y="2726307"/>
                  </a:lnTo>
                  <a:lnTo>
                    <a:pt x="576095" y="2801744"/>
                  </a:lnTo>
                  <a:lnTo>
                    <a:pt x="577184" y="2803162"/>
                  </a:lnTo>
                  <a:lnTo>
                    <a:pt x="663465" y="2772523"/>
                  </a:lnTo>
                  <a:lnTo>
                    <a:pt x="663692" y="2772818"/>
                  </a:lnTo>
                  <a:lnTo>
                    <a:pt x="664222" y="2772185"/>
                  </a:lnTo>
                  <a:cubicBezTo>
                    <a:pt x="669821" y="2767887"/>
                    <a:pt x="678193" y="2769395"/>
                    <a:pt x="682922" y="2775554"/>
                  </a:cubicBezTo>
                  <a:cubicBezTo>
                    <a:pt x="687650" y="2781714"/>
                    <a:pt x="686945" y="2790191"/>
                    <a:pt x="681346" y="2794490"/>
                  </a:cubicBezTo>
                  <a:cubicBezTo>
                    <a:pt x="679946" y="2795564"/>
                    <a:pt x="678373" y="2796276"/>
                    <a:pt x="676727" y="2796643"/>
                  </a:cubicBezTo>
                  <a:lnTo>
                    <a:pt x="676621" y="2796645"/>
                  </a:lnTo>
                  <a:lnTo>
                    <a:pt x="590545" y="2837660"/>
                  </a:lnTo>
                  <a:lnTo>
                    <a:pt x="531618" y="2899377"/>
                  </a:lnTo>
                  <a:lnTo>
                    <a:pt x="587728" y="2906750"/>
                  </a:lnTo>
                  <a:lnTo>
                    <a:pt x="590614" y="2899782"/>
                  </a:lnTo>
                  <a:cubicBezTo>
                    <a:pt x="592702" y="2897695"/>
                    <a:pt x="595586" y="2896403"/>
                    <a:pt x="598772" y="2896403"/>
                  </a:cubicBezTo>
                  <a:cubicBezTo>
                    <a:pt x="605144" y="2896403"/>
                    <a:pt x="610309" y="2901569"/>
                    <a:pt x="610309" y="2907940"/>
                  </a:cubicBezTo>
                  <a:lnTo>
                    <a:pt x="610309" y="2909717"/>
                  </a:lnTo>
                  <a:lnTo>
                    <a:pt x="612071" y="2909949"/>
                  </a:lnTo>
                  <a:cubicBezTo>
                    <a:pt x="618389" y="2910779"/>
                    <a:pt x="622837" y="2916573"/>
                    <a:pt x="622007" y="2922890"/>
                  </a:cubicBezTo>
                  <a:cubicBezTo>
                    <a:pt x="621592" y="2926049"/>
                    <a:pt x="619936" y="2928741"/>
                    <a:pt x="617594" y="2930539"/>
                  </a:cubicBezTo>
                  <a:lnTo>
                    <a:pt x="610309" y="2932492"/>
                  </a:lnTo>
                  <a:lnTo>
                    <a:pt x="610309" y="2989398"/>
                  </a:lnTo>
                  <a:lnTo>
                    <a:pt x="679358" y="2938882"/>
                  </a:lnTo>
                  <a:lnTo>
                    <a:pt x="732715" y="2856605"/>
                  </a:lnTo>
                  <a:lnTo>
                    <a:pt x="734037" y="2854527"/>
                  </a:lnTo>
                  <a:cubicBezTo>
                    <a:pt x="739029" y="2849536"/>
                    <a:pt x="747526" y="2849941"/>
                    <a:pt x="753017" y="2855431"/>
                  </a:cubicBezTo>
                  <a:cubicBezTo>
                    <a:pt x="758508" y="2860922"/>
                    <a:pt x="758912" y="2869419"/>
                    <a:pt x="753921" y="2874411"/>
                  </a:cubicBezTo>
                  <a:lnTo>
                    <a:pt x="753225" y="2874854"/>
                  </a:lnTo>
                  <a:lnTo>
                    <a:pt x="753440" y="2875069"/>
                  </a:lnTo>
                  <a:lnTo>
                    <a:pt x="711821" y="2956624"/>
                  </a:lnTo>
                  <a:lnTo>
                    <a:pt x="713085" y="2957888"/>
                  </a:lnTo>
                  <a:lnTo>
                    <a:pt x="794640" y="2916269"/>
                  </a:lnTo>
                  <a:lnTo>
                    <a:pt x="794902" y="2916532"/>
                  </a:lnTo>
                  <a:lnTo>
                    <a:pt x="795346" y="2915835"/>
                  </a:lnTo>
                  <a:cubicBezTo>
                    <a:pt x="800337" y="2910844"/>
                    <a:pt x="808834" y="2911249"/>
                    <a:pt x="814325" y="2916739"/>
                  </a:cubicBezTo>
                  <a:cubicBezTo>
                    <a:pt x="819816" y="2922230"/>
                    <a:pt x="820221" y="2930728"/>
                    <a:pt x="815229" y="2935719"/>
                  </a:cubicBezTo>
                  <a:cubicBezTo>
                    <a:pt x="813981" y="2936967"/>
                    <a:pt x="812514" y="2937877"/>
                    <a:pt x="810930" y="2938456"/>
                  </a:cubicBezTo>
                  <a:lnTo>
                    <a:pt x="810826" y="2938471"/>
                  </a:lnTo>
                  <a:lnTo>
                    <a:pt x="730827" y="2990351"/>
                  </a:lnTo>
                  <a:lnTo>
                    <a:pt x="680443" y="3059219"/>
                  </a:lnTo>
                  <a:lnTo>
                    <a:pt x="737780" y="3059219"/>
                  </a:lnTo>
                  <a:lnTo>
                    <a:pt x="739586" y="3052471"/>
                  </a:lnTo>
                  <a:cubicBezTo>
                    <a:pt x="741383" y="3050128"/>
                    <a:pt x="744074" y="3048470"/>
                    <a:pt x="747232" y="3048054"/>
                  </a:cubicBezTo>
                  <a:cubicBezTo>
                    <a:pt x="753549" y="3047221"/>
                    <a:pt x="759345" y="3051666"/>
                    <a:pt x="760179" y="3057983"/>
                  </a:cubicBezTo>
                  <a:lnTo>
                    <a:pt x="760342" y="3059219"/>
                  </a:lnTo>
                  <a:lnTo>
                    <a:pt x="761587" y="3059219"/>
                  </a:lnTo>
                  <a:cubicBezTo>
                    <a:pt x="767959" y="3059219"/>
                    <a:pt x="773124" y="3064384"/>
                    <a:pt x="773124" y="3070756"/>
                  </a:cubicBezTo>
                  <a:cubicBezTo>
                    <a:pt x="773125" y="3073942"/>
                    <a:pt x="771833" y="3076826"/>
                    <a:pt x="769745" y="3078914"/>
                  </a:cubicBezTo>
                  <a:lnTo>
                    <a:pt x="763292" y="3081587"/>
                  </a:lnTo>
                  <a:lnTo>
                    <a:pt x="770831" y="3138742"/>
                  </a:lnTo>
                  <a:lnTo>
                    <a:pt x="832681" y="3079630"/>
                  </a:lnTo>
                  <a:lnTo>
                    <a:pt x="874820" y="2991082"/>
                  </a:lnTo>
                  <a:lnTo>
                    <a:pt x="875860" y="2988849"/>
                  </a:lnTo>
                  <a:cubicBezTo>
                    <a:pt x="880156" y="2983247"/>
                    <a:pt x="888633" y="2982538"/>
                    <a:pt x="894795" y="2987263"/>
                  </a:cubicBezTo>
                  <a:cubicBezTo>
                    <a:pt x="900956" y="2991989"/>
                    <a:pt x="902469" y="3000360"/>
                    <a:pt x="898173" y="3005961"/>
                  </a:cubicBezTo>
                  <a:lnTo>
                    <a:pt x="897541" y="3006492"/>
                  </a:lnTo>
                  <a:lnTo>
                    <a:pt x="897782" y="3006677"/>
                  </a:lnTo>
                  <a:lnTo>
                    <a:pt x="867185" y="3092974"/>
                  </a:lnTo>
                  <a:lnTo>
                    <a:pt x="868604" y="3094062"/>
                  </a:lnTo>
                  <a:lnTo>
                    <a:pt x="944016" y="3042135"/>
                  </a:lnTo>
                  <a:lnTo>
                    <a:pt x="944311" y="3042361"/>
                  </a:lnTo>
                  <a:lnTo>
                    <a:pt x="944659" y="3041613"/>
                  </a:lnTo>
                  <a:cubicBezTo>
                    <a:pt x="948955" y="3036012"/>
                    <a:pt x="957432" y="3035302"/>
                    <a:pt x="963594" y="3040028"/>
                  </a:cubicBezTo>
                  <a:cubicBezTo>
                    <a:pt x="969755" y="3044753"/>
                    <a:pt x="971268" y="3053125"/>
                    <a:pt x="966972" y="3058726"/>
                  </a:cubicBezTo>
                  <a:cubicBezTo>
                    <a:pt x="965898" y="3060126"/>
                    <a:pt x="964563" y="3061221"/>
                    <a:pt x="963068" y="3062001"/>
                  </a:cubicBezTo>
                  <a:lnTo>
                    <a:pt x="962966" y="3062030"/>
                  </a:lnTo>
                  <a:lnTo>
                    <a:pt x="890438" y="3123926"/>
                  </a:lnTo>
                  <a:lnTo>
                    <a:pt x="849493" y="3198791"/>
                  </a:lnTo>
                  <a:lnTo>
                    <a:pt x="905599" y="3191391"/>
                  </a:lnTo>
                  <a:lnTo>
                    <a:pt x="906584" y="3183913"/>
                  </a:lnTo>
                  <a:cubicBezTo>
                    <a:pt x="908060" y="3181356"/>
                    <a:pt x="910512" y="3179362"/>
                    <a:pt x="913589" y="3178538"/>
                  </a:cubicBezTo>
                  <a:cubicBezTo>
                    <a:pt x="919744" y="3176889"/>
                    <a:pt x="926070" y="3180541"/>
                    <a:pt x="927719" y="3186696"/>
                  </a:cubicBezTo>
                  <a:lnTo>
                    <a:pt x="928179" y="3188412"/>
                  </a:lnTo>
                  <a:lnTo>
                    <a:pt x="929941" y="3188180"/>
                  </a:lnTo>
                  <a:cubicBezTo>
                    <a:pt x="936258" y="3187347"/>
                    <a:pt x="942054" y="3191792"/>
                    <a:pt x="942888" y="3198109"/>
                  </a:cubicBezTo>
                  <a:cubicBezTo>
                    <a:pt x="943304" y="3201268"/>
                    <a:pt x="942401" y="3204296"/>
                    <a:pt x="940604" y="3206639"/>
                  </a:cubicBezTo>
                  <a:lnTo>
                    <a:pt x="934074" y="3210411"/>
                  </a:lnTo>
                  <a:lnTo>
                    <a:pt x="948802" y="3265378"/>
                  </a:lnTo>
                  <a:lnTo>
                    <a:pt x="1002423" y="3198712"/>
                  </a:lnTo>
                  <a:lnTo>
                    <a:pt x="1032667" y="3105429"/>
                  </a:lnTo>
                  <a:lnTo>
                    <a:pt x="1033407" y="3103079"/>
                  </a:lnTo>
                  <a:cubicBezTo>
                    <a:pt x="1036937" y="3096966"/>
                    <a:pt x="1045249" y="3095158"/>
                    <a:pt x="1051974" y="3099040"/>
                  </a:cubicBezTo>
                  <a:cubicBezTo>
                    <a:pt x="1058699" y="3102923"/>
                    <a:pt x="1061289" y="3111026"/>
                    <a:pt x="1057760" y="3117139"/>
                  </a:cubicBezTo>
                  <a:lnTo>
                    <a:pt x="1057202" y="3117747"/>
                  </a:lnTo>
                  <a:lnTo>
                    <a:pt x="1057465" y="3117899"/>
                  </a:lnTo>
                  <a:lnTo>
                    <a:pt x="1038372" y="3207447"/>
                  </a:lnTo>
                  <a:lnTo>
                    <a:pt x="1039920" y="3208341"/>
                  </a:lnTo>
                  <a:lnTo>
                    <a:pt x="1107924" y="3147032"/>
                  </a:lnTo>
                  <a:lnTo>
                    <a:pt x="1108246" y="3147218"/>
                  </a:lnTo>
                  <a:lnTo>
                    <a:pt x="1108494" y="3146431"/>
                  </a:lnTo>
                  <a:cubicBezTo>
                    <a:pt x="1112023" y="3140318"/>
                    <a:pt x="1120336" y="3138509"/>
                    <a:pt x="1127061" y="3142392"/>
                  </a:cubicBezTo>
                  <a:cubicBezTo>
                    <a:pt x="1133786" y="3146274"/>
                    <a:pt x="1136376" y="3154377"/>
                    <a:pt x="1132846" y="3160491"/>
                  </a:cubicBezTo>
                  <a:cubicBezTo>
                    <a:pt x="1131964" y="3162019"/>
                    <a:pt x="1130783" y="3163278"/>
                    <a:pt x="1129402" y="3164247"/>
                  </a:cubicBezTo>
                  <a:lnTo>
                    <a:pt x="1129305" y="3164288"/>
                  </a:lnTo>
                  <a:lnTo>
                    <a:pt x="1065460" y="3235106"/>
                  </a:lnTo>
                  <a:lnTo>
                    <a:pt x="1034617" y="3314667"/>
                  </a:lnTo>
                  <a:lnTo>
                    <a:pt x="1089999" y="3299828"/>
                  </a:lnTo>
                  <a:lnTo>
                    <a:pt x="1089997" y="3292842"/>
                  </a:lnTo>
                  <a:cubicBezTo>
                    <a:pt x="1091127" y="3290114"/>
                    <a:pt x="1093297" y="3287817"/>
                    <a:pt x="1096240" y="3286597"/>
                  </a:cubicBezTo>
                  <a:cubicBezTo>
                    <a:pt x="1102126" y="3284157"/>
                    <a:pt x="1108875" y="3286951"/>
                    <a:pt x="1111315" y="3292837"/>
                  </a:cubicBezTo>
                  <a:lnTo>
                    <a:pt x="1111792" y="3293988"/>
                  </a:lnTo>
                  <a:lnTo>
                    <a:pt x="1112996" y="3293666"/>
                  </a:lnTo>
                  <a:cubicBezTo>
                    <a:pt x="1119151" y="3292017"/>
                    <a:pt x="1125477" y="3295669"/>
                    <a:pt x="1127126" y="3301824"/>
                  </a:cubicBezTo>
                  <a:cubicBezTo>
                    <a:pt x="1127951" y="3304901"/>
                    <a:pt x="1127450" y="3308021"/>
                    <a:pt x="1125974" y="3310578"/>
                  </a:cubicBezTo>
                  <a:lnTo>
                    <a:pt x="1120431" y="3314831"/>
                  </a:lnTo>
                  <a:lnTo>
                    <a:pt x="1142506" y="3368087"/>
                  </a:lnTo>
                  <a:lnTo>
                    <a:pt x="1186949" y="3294981"/>
                  </a:lnTo>
                  <a:lnTo>
                    <a:pt x="1204735" y="3198544"/>
                  </a:lnTo>
                  <a:lnTo>
                    <a:pt x="1205161" y="3196117"/>
                  </a:lnTo>
                  <a:cubicBezTo>
                    <a:pt x="1207861" y="3189596"/>
                    <a:pt x="1215866" y="3186715"/>
                    <a:pt x="1223040" y="3189685"/>
                  </a:cubicBezTo>
                  <a:cubicBezTo>
                    <a:pt x="1230215" y="3192655"/>
                    <a:pt x="1233843" y="3200350"/>
                    <a:pt x="1231143" y="3206872"/>
                  </a:cubicBezTo>
                  <a:lnTo>
                    <a:pt x="1230670" y="3207548"/>
                  </a:lnTo>
                  <a:lnTo>
                    <a:pt x="1230951" y="3207665"/>
                  </a:lnTo>
                  <a:lnTo>
                    <a:pt x="1223732" y="3298940"/>
                  </a:lnTo>
                  <a:lnTo>
                    <a:pt x="1225383" y="3299624"/>
                  </a:lnTo>
                  <a:lnTo>
                    <a:pt x="1284786" y="3229948"/>
                  </a:lnTo>
                  <a:lnTo>
                    <a:pt x="1285129" y="3230091"/>
                  </a:lnTo>
                  <a:lnTo>
                    <a:pt x="1285272" y="3229278"/>
                  </a:lnTo>
                  <a:cubicBezTo>
                    <a:pt x="1287972" y="3222755"/>
                    <a:pt x="1295977" y="3219876"/>
                    <a:pt x="1303151" y="3222846"/>
                  </a:cubicBezTo>
                  <a:cubicBezTo>
                    <a:pt x="1310326" y="3225815"/>
                    <a:pt x="1313954" y="3233510"/>
                    <a:pt x="1311254" y="3240032"/>
                  </a:cubicBezTo>
                  <a:cubicBezTo>
                    <a:pt x="1310579" y="3241663"/>
                    <a:pt x="1309573" y="3243066"/>
                    <a:pt x="1308331" y="3244206"/>
                  </a:cubicBezTo>
                  <a:lnTo>
                    <a:pt x="1308240" y="3244261"/>
                  </a:lnTo>
                  <a:lnTo>
                    <a:pt x="1254203" y="3322819"/>
                  </a:lnTo>
                  <a:lnTo>
                    <a:pt x="1234030" y="3405731"/>
                  </a:lnTo>
                  <a:lnTo>
                    <a:pt x="1286309" y="3384061"/>
                  </a:lnTo>
                  <a:lnTo>
                    <a:pt x="1285324" y="3376583"/>
                  </a:lnTo>
                  <a:cubicBezTo>
                    <a:pt x="1286089" y="3373731"/>
                    <a:pt x="1287941" y="3371171"/>
                    <a:pt x="1290700" y="3369578"/>
                  </a:cubicBezTo>
                  <a:cubicBezTo>
                    <a:pt x="1296218" y="3366392"/>
                    <a:pt x="1303274" y="3368283"/>
                    <a:pt x="1306460" y="3373801"/>
                  </a:cubicBezTo>
                  <a:lnTo>
                    <a:pt x="1307348" y="3375340"/>
                  </a:lnTo>
                  <a:lnTo>
                    <a:pt x="1308990" y="3374660"/>
                  </a:lnTo>
                  <a:cubicBezTo>
                    <a:pt x="1314876" y="3372220"/>
                    <a:pt x="1321626" y="3375014"/>
                    <a:pt x="1324065" y="3380900"/>
                  </a:cubicBezTo>
                  <a:cubicBezTo>
                    <a:pt x="1325285" y="3383843"/>
                    <a:pt x="1325197" y="3387002"/>
                    <a:pt x="1324068" y="3389730"/>
                  </a:cubicBezTo>
                  <a:lnTo>
                    <a:pt x="1318736" y="3395064"/>
                  </a:lnTo>
                  <a:lnTo>
                    <a:pt x="1347189" y="3444346"/>
                  </a:lnTo>
                  <a:lnTo>
                    <a:pt x="1381728" y="3366073"/>
                  </a:lnTo>
                  <a:lnTo>
                    <a:pt x="1386799" y="3268141"/>
                  </a:lnTo>
                  <a:lnTo>
                    <a:pt x="1386905" y="3265680"/>
                  </a:lnTo>
                  <a:cubicBezTo>
                    <a:pt x="1388732" y="3258861"/>
                    <a:pt x="1396294" y="3254963"/>
                    <a:pt x="1403794" y="3256973"/>
                  </a:cubicBezTo>
                  <a:cubicBezTo>
                    <a:pt x="1411294" y="3258983"/>
                    <a:pt x="1415894" y="3266139"/>
                    <a:pt x="1414067" y="3272957"/>
                  </a:cubicBezTo>
                  <a:lnTo>
                    <a:pt x="1413685" y="3273689"/>
                  </a:lnTo>
                  <a:lnTo>
                    <a:pt x="1413979" y="3273768"/>
                  </a:lnTo>
                  <a:lnTo>
                    <a:pt x="1418713" y="3365206"/>
                  </a:lnTo>
                  <a:lnTo>
                    <a:pt x="1420440" y="3365669"/>
                  </a:lnTo>
                  <a:lnTo>
                    <a:pt x="1470259" y="3288848"/>
                  </a:lnTo>
                  <a:lnTo>
                    <a:pt x="1470618" y="3288944"/>
                  </a:lnTo>
                  <a:lnTo>
                    <a:pt x="1470654" y="3288120"/>
                  </a:lnTo>
                  <a:cubicBezTo>
                    <a:pt x="1472481" y="3281302"/>
                    <a:pt x="1480042" y="3277403"/>
                    <a:pt x="1487542" y="3279413"/>
                  </a:cubicBezTo>
                  <a:cubicBezTo>
                    <a:pt x="1495043" y="3281423"/>
                    <a:pt x="1499642" y="3288579"/>
                    <a:pt x="1497815" y="3295398"/>
                  </a:cubicBezTo>
                  <a:cubicBezTo>
                    <a:pt x="1497358" y="3297102"/>
                    <a:pt x="1496543" y="3298624"/>
                    <a:pt x="1495460" y="3299917"/>
                  </a:cubicBezTo>
                  <a:lnTo>
                    <a:pt x="1495378" y="3299983"/>
                  </a:lnTo>
                  <a:lnTo>
                    <a:pt x="1452036" y="3384912"/>
                  </a:lnTo>
                  <a:lnTo>
                    <a:pt x="1442836" y="3469745"/>
                  </a:lnTo>
                  <a:lnTo>
                    <a:pt x="1493261" y="3440632"/>
                  </a:lnTo>
                  <a:lnTo>
                    <a:pt x="1495095" y="3426681"/>
                  </a:lnTo>
                  <a:cubicBezTo>
                    <a:pt x="1500149" y="3422801"/>
                    <a:pt x="1507391" y="3423753"/>
                    <a:pt x="1511271" y="3428807"/>
                  </a:cubicBezTo>
                  <a:lnTo>
                    <a:pt x="1512030" y="3429796"/>
                  </a:lnTo>
                  <a:lnTo>
                    <a:pt x="1513110" y="3429173"/>
                  </a:lnTo>
                  <a:cubicBezTo>
                    <a:pt x="1518628" y="3425987"/>
                    <a:pt x="1525684" y="3427877"/>
                    <a:pt x="1528870" y="3433395"/>
                  </a:cubicBezTo>
                  <a:cubicBezTo>
                    <a:pt x="1530463" y="3436154"/>
                    <a:pt x="1530787" y="3439298"/>
                    <a:pt x="1530022" y="3442150"/>
                  </a:cubicBezTo>
                  <a:lnTo>
                    <a:pt x="1525770" y="3447692"/>
                  </a:lnTo>
                  <a:lnTo>
                    <a:pt x="1560876" y="3493420"/>
                  </a:lnTo>
                  <a:lnTo>
                    <a:pt x="1584883" y="3411302"/>
                  </a:lnTo>
                  <a:lnTo>
                    <a:pt x="1577103" y="3313548"/>
                  </a:lnTo>
                  <a:lnTo>
                    <a:pt x="1576887" y="3311094"/>
                  </a:lnTo>
                  <a:cubicBezTo>
                    <a:pt x="1577807" y="3304095"/>
                    <a:pt x="1584793" y="3299242"/>
                    <a:pt x="1592492" y="3300254"/>
                  </a:cubicBezTo>
                  <a:cubicBezTo>
                    <a:pt x="1600191" y="3301265"/>
                    <a:pt x="1605687" y="3307759"/>
                    <a:pt x="1604767" y="3314758"/>
                  </a:cubicBezTo>
                  <a:lnTo>
                    <a:pt x="1604485" y="3315533"/>
                  </a:lnTo>
                  <a:lnTo>
                    <a:pt x="1604786" y="3315573"/>
                  </a:lnTo>
                  <a:lnTo>
                    <a:pt x="1621437" y="3405606"/>
                  </a:lnTo>
                  <a:lnTo>
                    <a:pt x="1623210" y="3405839"/>
                  </a:lnTo>
                  <a:lnTo>
                    <a:pt x="1662555" y="3323164"/>
                  </a:lnTo>
                  <a:lnTo>
                    <a:pt x="1662923" y="3323212"/>
                  </a:lnTo>
                  <a:lnTo>
                    <a:pt x="1662851" y="3322390"/>
                  </a:lnTo>
                  <a:cubicBezTo>
                    <a:pt x="1663770" y="3315391"/>
                    <a:pt x="1670757" y="3310538"/>
                    <a:pt x="1678456" y="3311549"/>
                  </a:cubicBezTo>
                  <a:cubicBezTo>
                    <a:pt x="1686155" y="3312561"/>
                    <a:pt x="1691651" y="3319055"/>
                    <a:pt x="1690731" y="3326053"/>
                  </a:cubicBezTo>
                  <a:cubicBezTo>
                    <a:pt x="1690501" y="3327803"/>
                    <a:pt x="1689892" y="3329419"/>
                    <a:pt x="1688987" y="3330842"/>
                  </a:cubicBezTo>
                  <a:lnTo>
                    <a:pt x="1688914" y="3330918"/>
                  </a:lnTo>
                  <a:lnTo>
                    <a:pt x="1657051" y="3420785"/>
                  </a:lnTo>
                  <a:lnTo>
                    <a:pt x="1659024" y="3506093"/>
                  </a:lnTo>
                  <a:lnTo>
                    <a:pt x="1704406" y="3471252"/>
                  </a:lnTo>
                  <a:lnTo>
                    <a:pt x="1704406" y="3456505"/>
                  </a:lnTo>
                  <a:cubicBezTo>
                    <a:pt x="1708911" y="3452000"/>
                    <a:pt x="1716216" y="3452000"/>
                    <a:pt x="1720722" y="3456505"/>
                  </a:cubicBezTo>
                  <a:lnTo>
                    <a:pt x="1721978" y="3457762"/>
                  </a:lnTo>
                  <a:lnTo>
                    <a:pt x="1723388" y="3456679"/>
                  </a:lnTo>
                  <a:cubicBezTo>
                    <a:pt x="1728442" y="3452799"/>
                    <a:pt x="1735685" y="3453751"/>
                    <a:pt x="1739565" y="3458805"/>
                  </a:cubicBezTo>
                  <a:lnTo>
                    <a:pt x="1737644" y="3473427"/>
                  </a:lnTo>
                  <a:close/>
                  <a:moveTo>
                    <a:pt x="2523831" y="3547764"/>
                  </a:moveTo>
                  <a:cubicBezTo>
                    <a:pt x="2500422" y="3547469"/>
                    <a:pt x="2478199" y="3533274"/>
                    <a:pt x="2468549" y="3509993"/>
                  </a:cubicBezTo>
                  <a:cubicBezTo>
                    <a:pt x="2455683" y="3478952"/>
                    <a:pt x="2470041" y="3443513"/>
                    <a:pt x="2500619" y="3430839"/>
                  </a:cubicBezTo>
                  <a:cubicBezTo>
                    <a:pt x="2531198" y="3418164"/>
                    <a:pt x="2566417" y="3433053"/>
                    <a:pt x="2579283" y="3464094"/>
                  </a:cubicBezTo>
                  <a:cubicBezTo>
                    <a:pt x="2592150" y="3495135"/>
                    <a:pt x="2577792" y="3530573"/>
                    <a:pt x="2547213" y="3543248"/>
                  </a:cubicBezTo>
                  <a:cubicBezTo>
                    <a:pt x="2539569" y="3546417"/>
                    <a:pt x="2531634" y="3547863"/>
                    <a:pt x="2523831" y="3547764"/>
                  </a:cubicBezTo>
                  <a:close/>
                  <a:moveTo>
                    <a:pt x="1146774" y="3548198"/>
                  </a:moveTo>
                  <a:cubicBezTo>
                    <a:pt x="1138971" y="3548300"/>
                    <a:pt x="1131036" y="3546858"/>
                    <a:pt x="1123389" y="3543693"/>
                  </a:cubicBezTo>
                  <a:cubicBezTo>
                    <a:pt x="1092805" y="3531034"/>
                    <a:pt x="1078429" y="3495602"/>
                    <a:pt x="1091280" y="3464555"/>
                  </a:cubicBezTo>
                  <a:cubicBezTo>
                    <a:pt x="1104132" y="3433507"/>
                    <a:pt x="1139343" y="3418601"/>
                    <a:pt x="1169928" y="3431261"/>
                  </a:cubicBezTo>
                  <a:cubicBezTo>
                    <a:pt x="1200513" y="3443921"/>
                    <a:pt x="1214888" y="3479352"/>
                    <a:pt x="1202037" y="3510400"/>
                  </a:cubicBezTo>
                  <a:cubicBezTo>
                    <a:pt x="1192399" y="3533685"/>
                    <a:pt x="1170182" y="3547891"/>
                    <a:pt x="1146774" y="3548198"/>
                  </a:cubicBezTo>
                  <a:close/>
                  <a:moveTo>
                    <a:pt x="1860176" y="3555528"/>
                  </a:moveTo>
                  <a:lnTo>
                    <a:pt x="1795461" y="3555528"/>
                  </a:lnTo>
                  <a:cubicBezTo>
                    <a:pt x="1789828" y="3555528"/>
                    <a:pt x="1784729" y="3553245"/>
                    <a:pt x="1781037" y="3549554"/>
                  </a:cubicBezTo>
                  <a:lnTo>
                    <a:pt x="1780635" y="3548957"/>
                  </a:lnTo>
                  <a:lnTo>
                    <a:pt x="1780359" y="3548774"/>
                  </a:lnTo>
                  <a:lnTo>
                    <a:pt x="1719975" y="3488390"/>
                  </a:lnTo>
                  <a:lnTo>
                    <a:pt x="1652595" y="3540118"/>
                  </a:lnTo>
                  <a:lnTo>
                    <a:pt x="1651718" y="3541110"/>
                  </a:lnTo>
                  <a:cubicBezTo>
                    <a:pt x="1647577" y="3544289"/>
                    <a:pt x="1642223" y="3545889"/>
                    <a:pt x="1636639" y="3545155"/>
                  </a:cubicBezTo>
                  <a:lnTo>
                    <a:pt x="1572473" y="3536723"/>
                  </a:lnTo>
                  <a:cubicBezTo>
                    <a:pt x="1566888" y="3535990"/>
                    <a:pt x="1562129" y="3533061"/>
                    <a:pt x="1558950" y="3528921"/>
                  </a:cubicBezTo>
                  <a:lnTo>
                    <a:pt x="1558629" y="3528276"/>
                  </a:lnTo>
                  <a:lnTo>
                    <a:pt x="1558379" y="3528059"/>
                  </a:lnTo>
                  <a:lnTo>
                    <a:pt x="1506047" y="3459894"/>
                  </a:lnTo>
                  <a:lnTo>
                    <a:pt x="1432013" y="3502638"/>
                  </a:lnTo>
                  <a:lnTo>
                    <a:pt x="1431014" y="3503506"/>
                  </a:lnTo>
                  <a:cubicBezTo>
                    <a:pt x="1426493" y="3506116"/>
                    <a:pt x="1420976" y="3507002"/>
                    <a:pt x="1415535" y="3505544"/>
                  </a:cubicBezTo>
                  <a:lnTo>
                    <a:pt x="1353023" y="3488794"/>
                  </a:lnTo>
                  <a:cubicBezTo>
                    <a:pt x="1347582" y="3487336"/>
                    <a:pt x="1343247" y="3483811"/>
                    <a:pt x="1340637" y="3479290"/>
                  </a:cubicBezTo>
                  <a:lnTo>
                    <a:pt x="1340403" y="3478609"/>
                  </a:lnTo>
                  <a:lnTo>
                    <a:pt x="1340184" y="3478361"/>
                  </a:lnTo>
                  <a:lnTo>
                    <a:pt x="1297486" y="3404406"/>
                  </a:lnTo>
                  <a:lnTo>
                    <a:pt x="1219013" y="3436933"/>
                  </a:lnTo>
                  <a:lnTo>
                    <a:pt x="1217910" y="3437664"/>
                  </a:lnTo>
                  <a:cubicBezTo>
                    <a:pt x="1213087" y="3439663"/>
                    <a:pt x="1207502" y="3439822"/>
                    <a:pt x="1202297" y="3437668"/>
                  </a:cubicBezTo>
                  <a:lnTo>
                    <a:pt x="1142500" y="3412916"/>
                  </a:lnTo>
                  <a:cubicBezTo>
                    <a:pt x="1137295" y="3410762"/>
                    <a:pt x="1133457" y="3406702"/>
                    <a:pt x="1131458" y="3401880"/>
                  </a:cubicBezTo>
                  <a:lnTo>
                    <a:pt x="1131314" y="3401174"/>
                  </a:lnTo>
                  <a:lnTo>
                    <a:pt x="1131129" y="3400899"/>
                  </a:lnTo>
                  <a:lnTo>
                    <a:pt x="1098223" y="3321512"/>
                  </a:lnTo>
                  <a:lnTo>
                    <a:pt x="1015649" y="3343638"/>
                  </a:lnTo>
                  <a:lnTo>
                    <a:pt x="1014459" y="3344218"/>
                  </a:lnTo>
                  <a:cubicBezTo>
                    <a:pt x="1009417" y="3345570"/>
                    <a:pt x="1003859" y="3344997"/>
                    <a:pt x="998980" y="3342181"/>
                  </a:cubicBezTo>
                  <a:lnTo>
                    <a:pt x="942933" y="3309822"/>
                  </a:lnTo>
                  <a:cubicBezTo>
                    <a:pt x="938055" y="3307006"/>
                    <a:pt x="934780" y="3302478"/>
                    <a:pt x="933429" y="3297436"/>
                  </a:cubicBezTo>
                  <a:lnTo>
                    <a:pt x="933379" y="3296717"/>
                  </a:lnTo>
                  <a:lnTo>
                    <a:pt x="933232" y="3296421"/>
                  </a:lnTo>
                  <a:lnTo>
                    <a:pt x="911130" y="3213935"/>
                  </a:lnTo>
                  <a:lnTo>
                    <a:pt x="826913" y="3225044"/>
                  </a:lnTo>
                  <a:lnTo>
                    <a:pt x="825657" y="3225464"/>
                  </a:lnTo>
                  <a:cubicBezTo>
                    <a:pt x="820482" y="3226147"/>
                    <a:pt x="815046" y="3224855"/>
                    <a:pt x="810576" y="3221427"/>
                  </a:cubicBezTo>
                  <a:lnTo>
                    <a:pt x="759222" y="3182042"/>
                  </a:lnTo>
                  <a:cubicBezTo>
                    <a:pt x="754753" y="3178614"/>
                    <a:pt x="752096" y="3173699"/>
                    <a:pt x="751413" y="3168523"/>
                  </a:cubicBezTo>
                  <a:lnTo>
                    <a:pt x="751457" y="3167805"/>
                  </a:lnTo>
                  <a:lnTo>
                    <a:pt x="751349" y="3167492"/>
                  </a:lnTo>
                  <a:lnTo>
                    <a:pt x="740111" y="3082293"/>
                  </a:lnTo>
                  <a:lnTo>
                    <a:pt x="654623" y="3082293"/>
                  </a:lnTo>
                  <a:lnTo>
                    <a:pt x="653324" y="3082546"/>
                  </a:lnTo>
                  <a:cubicBezTo>
                    <a:pt x="648103" y="3082546"/>
                    <a:pt x="642883" y="3080554"/>
                    <a:pt x="638900" y="3076571"/>
                  </a:cubicBezTo>
                  <a:lnTo>
                    <a:pt x="593137" y="3030809"/>
                  </a:lnTo>
                  <a:cubicBezTo>
                    <a:pt x="589154" y="3026826"/>
                    <a:pt x="587163" y="3021605"/>
                    <a:pt x="587163" y="3016385"/>
                  </a:cubicBezTo>
                  <a:lnTo>
                    <a:pt x="587300" y="3015678"/>
                  </a:lnTo>
                  <a:lnTo>
                    <a:pt x="587235" y="3015354"/>
                  </a:lnTo>
                  <a:lnTo>
                    <a:pt x="587235" y="2929957"/>
                  </a:lnTo>
                  <a:lnTo>
                    <a:pt x="503012" y="2918890"/>
                  </a:lnTo>
                  <a:lnTo>
                    <a:pt x="501691" y="2918972"/>
                  </a:lnTo>
                  <a:cubicBezTo>
                    <a:pt x="496515" y="2918292"/>
                    <a:pt x="491598" y="2915637"/>
                    <a:pt x="488168" y="2911169"/>
                  </a:cubicBezTo>
                  <a:lnTo>
                    <a:pt x="448758" y="2859835"/>
                  </a:lnTo>
                  <a:cubicBezTo>
                    <a:pt x="445328" y="2855367"/>
                    <a:pt x="444034" y="2849931"/>
                    <a:pt x="444714" y="2844755"/>
                  </a:cubicBezTo>
                  <a:lnTo>
                    <a:pt x="444942" y="2844073"/>
                  </a:lnTo>
                  <a:lnTo>
                    <a:pt x="444919" y="2843742"/>
                  </a:lnTo>
                  <a:lnTo>
                    <a:pt x="456115" y="2758539"/>
                  </a:lnTo>
                  <a:lnTo>
                    <a:pt x="373541" y="2736413"/>
                  </a:lnTo>
                  <a:lnTo>
                    <a:pt x="372220" y="2736321"/>
                  </a:lnTo>
                  <a:cubicBezTo>
                    <a:pt x="367177" y="2734970"/>
                    <a:pt x="362650" y="2731695"/>
                    <a:pt x="359834" y="2726817"/>
                  </a:cubicBezTo>
                  <a:lnTo>
                    <a:pt x="327475" y="2670770"/>
                  </a:lnTo>
                  <a:cubicBezTo>
                    <a:pt x="324659" y="2665892"/>
                    <a:pt x="324086" y="2660334"/>
                    <a:pt x="325437" y="2655291"/>
                  </a:cubicBezTo>
                  <a:lnTo>
                    <a:pt x="325753" y="2654644"/>
                  </a:lnTo>
                  <a:lnTo>
                    <a:pt x="325774" y="2654314"/>
                  </a:lnTo>
                  <a:lnTo>
                    <a:pt x="347876" y="2571827"/>
                  </a:lnTo>
                  <a:lnTo>
                    <a:pt x="269387" y="2539339"/>
                  </a:lnTo>
                  <a:lnTo>
                    <a:pt x="268090" y="2539076"/>
                  </a:lnTo>
                  <a:cubicBezTo>
                    <a:pt x="263266" y="2537079"/>
                    <a:pt x="259204" y="2533242"/>
                    <a:pt x="257047" y="2528039"/>
                  </a:cubicBezTo>
                  <a:lnTo>
                    <a:pt x="232266" y="2468254"/>
                  </a:lnTo>
                  <a:cubicBezTo>
                    <a:pt x="230109" y="2463050"/>
                    <a:pt x="230266" y="2457465"/>
                    <a:pt x="232263" y="2452641"/>
                  </a:cubicBezTo>
                  <a:lnTo>
                    <a:pt x="232660" y="2452041"/>
                  </a:lnTo>
                  <a:lnTo>
                    <a:pt x="232723" y="2451716"/>
                  </a:lnTo>
                  <a:lnTo>
                    <a:pt x="265591" y="2372312"/>
                  </a:lnTo>
                  <a:lnTo>
                    <a:pt x="191557" y="2329569"/>
                  </a:lnTo>
                  <a:lnTo>
                    <a:pt x="190305" y="2329138"/>
                  </a:lnTo>
                  <a:cubicBezTo>
                    <a:pt x="185784" y="2326528"/>
                    <a:pt x="182259" y="2322193"/>
                    <a:pt x="180801" y="2316752"/>
                  </a:cubicBezTo>
                  <a:lnTo>
                    <a:pt x="164051" y="2254239"/>
                  </a:lnTo>
                  <a:cubicBezTo>
                    <a:pt x="162593" y="2248798"/>
                    <a:pt x="163479" y="2243282"/>
                    <a:pt x="166089" y="2238761"/>
                  </a:cubicBezTo>
                  <a:lnTo>
                    <a:pt x="166561" y="2238217"/>
                  </a:lnTo>
                  <a:lnTo>
                    <a:pt x="166667" y="2237904"/>
                  </a:lnTo>
                  <a:lnTo>
                    <a:pt x="209364" y="2163949"/>
                  </a:lnTo>
                  <a:lnTo>
                    <a:pt x="141959" y="2112253"/>
                  </a:lnTo>
                  <a:lnTo>
                    <a:pt x="140774" y="2111663"/>
                  </a:lnTo>
                  <a:cubicBezTo>
                    <a:pt x="136631" y="2108486"/>
                    <a:pt x="133701" y="2103729"/>
                    <a:pt x="132964" y="2098144"/>
                  </a:cubicBezTo>
                  <a:lnTo>
                    <a:pt x="124501" y="2033982"/>
                  </a:lnTo>
                  <a:cubicBezTo>
                    <a:pt x="123764" y="2028398"/>
                    <a:pt x="125361" y="2023044"/>
                    <a:pt x="128538" y="2018901"/>
                  </a:cubicBezTo>
                  <a:lnTo>
                    <a:pt x="129077" y="2018424"/>
                  </a:lnTo>
                  <a:lnTo>
                    <a:pt x="129223" y="2018127"/>
                  </a:lnTo>
                  <a:lnTo>
                    <a:pt x="187660" y="1941931"/>
                  </a:lnTo>
                  <a:lnTo>
                    <a:pt x="135216" y="1889487"/>
                  </a:lnTo>
                  <a:lnTo>
                    <a:pt x="134118" y="1888746"/>
                  </a:lnTo>
                  <a:cubicBezTo>
                    <a:pt x="130427" y="1885055"/>
                    <a:pt x="128143" y="1879955"/>
                    <a:pt x="128143" y="1874322"/>
                  </a:cubicBezTo>
                  <a:lnTo>
                    <a:pt x="128143" y="1809605"/>
                  </a:lnTo>
                  <a:cubicBezTo>
                    <a:pt x="128143" y="1803972"/>
                    <a:pt x="130427" y="1798872"/>
                    <a:pt x="134118" y="1795181"/>
                  </a:cubicBezTo>
                  <a:lnTo>
                    <a:pt x="134715" y="1794779"/>
                  </a:lnTo>
                  <a:lnTo>
                    <a:pt x="134898" y="1794503"/>
                  </a:lnTo>
                  <a:lnTo>
                    <a:pt x="195282" y="1734118"/>
                  </a:lnTo>
                  <a:lnTo>
                    <a:pt x="143553" y="1666739"/>
                  </a:lnTo>
                  <a:lnTo>
                    <a:pt x="142561" y="1665862"/>
                  </a:lnTo>
                  <a:cubicBezTo>
                    <a:pt x="139383" y="1661721"/>
                    <a:pt x="137783" y="1656367"/>
                    <a:pt x="138517" y="1650782"/>
                  </a:cubicBezTo>
                  <a:lnTo>
                    <a:pt x="146949" y="1586617"/>
                  </a:lnTo>
                  <a:cubicBezTo>
                    <a:pt x="147682" y="1581032"/>
                    <a:pt x="150611" y="1576273"/>
                    <a:pt x="154751" y="1573094"/>
                  </a:cubicBezTo>
                  <a:lnTo>
                    <a:pt x="155396" y="1572773"/>
                  </a:lnTo>
                  <a:lnTo>
                    <a:pt x="155613" y="1572523"/>
                  </a:lnTo>
                  <a:lnTo>
                    <a:pt x="223778" y="1520192"/>
                  </a:lnTo>
                  <a:lnTo>
                    <a:pt x="181034" y="1446157"/>
                  </a:lnTo>
                  <a:lnTo>
                    <a:pt x="180166" y="1445158"/>
                  </a:lnTo>
                  <a:cubicBezTo>
                    <a:pt x="177555" y="1440637"/>
                    <a:pt x="176670" y="1435120"/>
                    <a:pt x="178128" y="1429679"/>
                  </a:cubicBezTo>
                  <a:lnTo>
                    <a:pt x="194878" y="1367167"/>
                  </a:lnTo>
                  <a:cubicBezTo>
                    <a:pt x="196336" y="1361726"/>
                    <a:pt x="199861" y="1357391"/>
                    <a:pt x="204382" y="1354781"/>
                  </a:cubicBezTo>
                  <a:lnTo>
                    <a:pt x="205063" y="1354547"/>
                  </a:lnTo>
                  <a:lnTo>
                    <a:pt x="205311" y="1354328"/>
                  </a:lnTo>
                  <a:lnTo>
                    <a:pt x="279266" y="1311630"/>
                  </a:lnTo>
                  <a:lnTo>
                    <a:pt x="246739" y="1233157"/>
                  </a:lnTo>
                  <a:lnTo>
                    <a:pt x="246008" y="1232054"/>
                  </a:lnTo>
                  <a:cubicBezTo>
                    <a:pt x="244009" y="1227231"/>
                    <a:pt x="243850" y="1221646"/>
                    <a:pt x="246004" y="1216441"/>
                  </a:cubicBezTo>
                  <a:lnTo>
                    <a:pt x="270756" y="1156644"/>
                  </a:lnTo>
                  <a:cubicBezTo>
                    <a:pt x="272910" y="1151439"/>
                    <a:pt x="276970" y="1147601"/>
                    <a:pt x="281792" y="1145602"/>
                  </a:cubicBezTo>
                  <a:lnTo>
                    <a:pt x="282498" y="1145458"/>
                  </a:lnTo>
                  <a:lnTo>
                    <a:pt x="282773" y="1145273"/>
                  </a:lnTo>
                  <a:lnTo>
                    <a:pt x="362161" y="1112367"/>
                  </a:lnTo>
                  <a:lnTo>
                    <a:pt x="340035" y="1029793"/>
                  </a:lnTo>
                  <a:lnTo>
                    <a:pt x="339454" y="1028603"/>
                  </a:lnTo>
                  <a:cubicBezTo>
                    <a:pt x="338103" y="1023561"/>
                    <a:pt x="338676" y="1018003"/>
                    <a:pt x="341492" y="1013124"/>
                  </a:cubicBezTo>
                  <a:lnTo>
                    <a:pt x="373851" y="957077"/>
                  </a:lnTo>
                  <a:cubicBezTo>
                    <a:pt x="376667" y="952199"/>
                    <a:pt x="381195" y="948924"/>
                    <a:pt x="386237" y="947573"/>
                  </a:cubicBezTo>
                  <a:lnTo>
                    <a:pt x="386955" y="947523"/>
                  </a:lnTo>
                  <a:lnTo>
                    <a:pt x="387252" y="947376"/>
                  </a:lnTo>
                  <a:lnTo>
                    <a:pt x="469738" y="925274"/>
                  </a:lnTo>
                  <a:lnTo>
                    <a:pt x="458629" y="841056"/>
                  </a:lnTo>
                  <a:lnTo>
                    <a:pt x="458209" y="839801"/>
                  </a:lnTo>
                  <a:cubicBezTo>
                    <a:pt x="457526" y="834625"/>
                    <a:pt x="458818" y="829189"/>
                    <a:pt x="462246" y="824719"/>
                  </a:cubicBezTo>
                  <a:lnTo>
                    <a:pt x="501631" y="773366"/>
                  </a:lnTo>
                  <a:cubicBezTo>
                    <a:pt x="505059" y="768896"/>
                    <a:pt x="509974" y="766239"/>
                    <a:pt x="515149" y="765556"/>
                  </a:cubicBezTo>
                  <a:lnTo>
                    <a:pt x="515868" y="765600"/>
                  </a:lnTo>
                  <a:lnTo>
                    <a:pt x="516181" y="765493"/>
                  </a:lnTo>
                  <a:lnTo>
                    <a:pt x="601379" y="754255"/>
                  </a:lnTo>
                  <a:lnTo>
                    <a:pt x="601379" y="668768"/>
                  </a:lnTo>
                  <a:lnTo>
                    <a:pt x="601126" y="667468"/>
                  </a:lnTo>
                  <a:cubicBezTo>
                    <a:pt x="601126" y="662248"/>
                    <a:pt x="603118" y="657027"/>
                    <a:pt x="607101" y="653044"/>
                  </a:cubicBezTo>
                  <a:lnTo>
                    <a:pt x="652863" y="607282"/>
                  </a:lnTo>
                  <a:cubicBezTo>
                    <a:pt x="656846" y="603299"/>
                    <a:pt x="662066" y="601307"/>
                    <a:pt x="667287" y="601307"/>
                  </a:cubicBezTo>
                  <a:lnTo>
                    <a:pt x="667994" y="601445"/>
                  </a:lnTo>
                  <a:lnTo>
                    <a:pt x="668318" y="601379"/>
                  </a:lnTo>
                  <a:lnTo>
                    <a:pt x="753714" y="601379"/>
                  </a:lnTo>
                  <a:lnTo>
                    <a:pt x="764781" y="517157"/>
                  </a:lnTo>
                  <a:lnTo>
                    <a:pt x="764700" y="515835"/>
                  </a:lnTo>
                  <a:cubicBezTo>
                    <a:pt x="765380" y="510659"/>
                    <a:pt x="768035" y="505743"/>
                    <a:pt x="772503" y="502313"/>
                  </a:cubicBezTo>
                  <a:lnTo>
                    <a:pt x="823837" y="462903"/>
                  </a:lnTo>
                  <a:cubicBezTo>
                    <a:pt x="828305" y="459472"/>
                    <a:pt x="833740" y="458178"/>
                    <a:pt x="838916" y="458858"/>
                  </a:cubicBezTo>
                  <a:lnTo>
                    <a:pt x="839599" y="459087"/>
                  </a:lnTo>
                  <a:lnTo>
                    <a:pt x="839929" y="459064"/>
                  </a:lnTo>
                  <a:lnTo>
                    <a:pt x="925133" y="470260"/>
                  </a:lnTo>
                  <a:lnTo>
                    <a:pt x="947259" y="387685"/>
                  </a:lnTo>
                  <a:lnTo>
                    <a:pt x="947351" y="386364"/>
                  </a:lnTo>
                  <a:cubicBezTo>
                    <a:pt x="948702" y="381322"/>
                    <a:pt x="951977" y="376795"/>
                    <a:pt x="956855" y="373978"/>
                  </a:cubicBezTo>
                  <a:lnTo>
                    <a:pt x="1012902" y="341619"/>
                  </a:lnTo>
                  <a:cubicBezTo>
                    <a:pt x="1017780" y="338803"/>
                    <a:pt x="1023338" y="338231"/>
                    <a:pt x="1028381" y="339582"/>
                  </a:cubicBezTo>
                  <a:lnTo>
                    <a:pt x="1029028" y="339897"/>
                  </a:lnTo>
                  <a:lnTo>
                    <a:pt x="1029358" y="339918"/>
                  </a:lnTo>
                  <a:lnTo>
                    <a:pt x="1111844" y="362020"/>
                  </a:lnTo>
                  <a:lnTo>
                    <a:pt x="1144333" y="283532"/>
                  </a:lnTo>
                  <a:lnTo>
                    <a:pt x="1144596" y="282234"/>
                  </a:lnTo>
                  <a:cubicBezTo>
                    <a:pt x="1146593" y="277411"/>
                    <a:pt x="1150429" y="273349"/>
                    <a:pt x="1155633" y="271192"/>
                  </a:cubicBezTo>
                  <a:lnTo>
                    <a:pt x="1215418" y="246411"/>
                  </a:lnTo>
                  <a:cubicBezTo>
                    <a:pt x="1220622" y="244254"/>
                    <a:pt x="1226207" y="244410"/>
                    <a:pt x="1231030" y="246407"/>
                  </a:cubicBezTo>
                  <a:lnTo>
                    <a:pt x="1231631" y="246804"/>
                  </a:lnTo>
                  <a:lnTo>
                    <a:pt x="1231956" y="246868"/>
                  </a:lnTo>
                  <a:lnTo>
                    <a:pt x="1311360" y="279735"/>
                  </a:lnTo>
                  <a:lnTo>
                    <a:pt x="1354104" y="205701"/>
                  </a:lnTo>
                  <a:lnTo>
                    <a:pt x="1354535" y="204449"/>
                  </a:lnTo>
                  <a:cubicBezTo>
                    <a:pt x="1357145" y="199928"/>
                    <a:pt x="1361480" y="196402"/>
                    <a:pt x="1366921" y="194944"/>
                  </a:cubicBezTo>
                  <a:lnTo>
                    <a:pt x="1429433" y="178194"/>
                  </a:lnTo>
                  <a:cubicBezTo>
                    <a:pt x="1434874" y="176736"/>
                    <a:pt x="1440391" y="177622"/>
                    <a:pt x="1444912" y="180232"/>
                  </a:cubicBezTo>
                  <a:lnTo>
                    <a:pt x="1445455" y="180705"/>
                  </a:lnTo>
                  <a:lnTo>
                    <a:pt x="1445769" y="180810"/>
                  </a:lnTo>
                  <a:lnTo>
                    <a:pt x="1519724" y="223508"/>
                  </a:lnTo>
                  <a:lnTo>
                    <a:pt x="1571420" y="156102"/>
                  </a:lnTo>
                  <a:lnTo>
                    <a:pt x="1572010" y="154917"/>
                  </a:lnTo>
                  <a:cubicBezTo>
                    <a:pt x="1575187" y="150775"/>
                    <a:pt x="1579944" y="147844"/>
                    <a:pt x="1585529" y="147108"/>
                  </a:cubicBezTo>
                  <a:lnTo>
                    <a:pt x="1649690" y="138644"/>
                  </a:lnTo>
                  <a:cubicBezTo>
                    <a:pt x="1655275" y="137908"/>
                    <a:pt x="1660629" y="139505"/>
                    <a:pt x="1664772" y="142682"/>
                  </a:cubicBezTo>
                  <a:lnTo>
                    <a:pt x="1665249" y="143221"/>
                  </a:lnTo>
                  <a:lnTo>
                    <a:pt x="1665546" y="143366"/>
                  </a:lnTo>
                  <a:lnTo>
                    <a:pt x="1725732" y="189525"/>
                  </a:lnTo>
                  <a:lnTo>
                    <a:pt x="1780041" y="135216"/>
                  </a:lnTo>
                  <a:lnTo>
                    <a:pt x="1780781" y="134118"/>
                  </a:lnTo>
                  <a:cubicBezTo>
                    <a:pt x="1784473" y="130427"/>
                    <a:pt x="1789573" y="128144"/>
                    <a:pt x="1795205" y="128144"/>
                  </a:cubicBezTo>
                  <a:lnTo>
                    <a:pt x="1859920" y="128144"/>
                  </a:lnTo>
                  <a:cubicBezTo>
                    <a:pt x="1865552" y="128144"/>
                    <a:pt x="1870653" y="130427"/>
                    <a:pt x="1874344" y="134118"/>
                  </a:cubicBezTo>
                  <a:lnTo>
                    <a:pt x="1874747" y="134715"/>
                  </a:lnTo>
                  <a:lnTo>
                    <a:pt x="1875022" y="134898"/>
                  </a:lnTo>
                  <a:lnTo>
                    <a:pt x="1935407" y="195283"/>
                  </a:lnTo>
                  <a:lnTo>
                    <a:pt x="2002788" y="143554"/>
                  </a:lnTo>
                  <a:lnTo>
                    <a:pt x="2003665" y="142562"/>
                  </a:lnTo>
                  <a:cubicBezTo>
                    <a:pt x="2007806" y="139383"/>
                    <a:pt x="2013160" y="137784"/>
                    <a:pt x="2018744" y="138517"/>
                  </a:cubicBezTo>
                  <a:lnTo>
                    <a:pt x="2082910" y="146949"/>
                  </a:lnTo>
                  <a:cubicBezTo>
                    <a:pt x="2088495" y="147683"/>
                    <a:pt x="2093254" y="150611"/>
                    <a:pt x="2096433" y="154752"/>
                  </a:cubicBezTo>
                  <a:lnTo>
                    <a:pt x="2096754" y="155396"/>
                  </a:lnTo>
                  <a:lnTo>
                    <a:pt x="2097003" y="155614"/>
                  </a:lnTo>
                  <a:lnTo>
                    <a:pt x="2149335" y="223778"/>
                  </a:lnTo>
                  <a:lnTo>
                    <a:pt x="2223368" y="181035"/>
                  </a:lnTo>
                  <a:lnTo>
                    <a:pt x="2224367" y="180166"/>
                  </a:lnTo>
                  <a:cubicBezTo>
                    <a:pt x="2228888" y="177556"/>
                    <a:pt x="2234405" y="176670"/>
                    <a:pt x="2239846" y="178128"/>
                  </a:cubicBezTo>
                  <a:lnTo>
                    <a:pt x="2302358" y="194878"/>
                  </a:lnTo>
                  <a:cubicBezTo>
                    <a:pt x="2307799" y="196336"/>
                    <a:pt x="2312134" y="199862"/>
                    <a:pt x="2314745" y="204382"/>
                  </a:cubicBezTo>
                  <a:lnTo>
                    <a:pt x="2314979" y="205063"/>
                  </a:lnTo>
                  <a:lnTo>
                    <a:pt x="2315198" y="205312"/>
                  </a:lnTo>
                  <a:lnTo>
                    <a:pt x="2357896" y="279267"/>
                  </a:lnTo>
                  <a:lnTo>
                    <a:pt x="2436370" y="246739"/>
                  </a:lnTo>
                  <a:lnTo>
                    <a:pt x="2437473" y="246008"/>
                  </a:lnTo>
                  <a:cubicBezTo>
                    <a:pt x="2442296" y="244009"/>
                    <a:pt x="2447881" y="243850"/>
                    <a:pt x="2453086" y="246004"/>
                  </a:cubicBezTo>
                  <a:lnTo>
                    <a:pt x="2512883" y="270756"/>
                  </a:lnTo>
                  <a:cubicBezTo>
                    <a:pt x="2518088" y="272910"/>
                    <a:pt x="2521926" y="276970"/>
                    <a:pt x="2523925" y="281793"/>
                  </a:cubicBezTo>
                  <a:lnTo>
                    <a:pt x="2524069" y="282498"/>
                  </a:lnTo>
                  <a:lnTo>
                    <a:pt x="2524254" y="282773"/>
                  </a:lnTo>
                  <a:lnTo>
                    <a:pt x="2557160" y="362160"/>
                  </a:lnTo>
                  <a:lnTo>
                    <a:pt x="2639734" y="340034"/>
                  </a:lnTo>
                  <a:lnTo>
                    <a:pt x="2640924" y="339454"/>
                  </a:lnTo>
                  <a:cubicBezTo>
                    <a:pt x="2645966" y="338103"/>
                    <a:pt x="2651524" y="338675"/>
                    <a:pt x="2656403" y="341492"/>
                  </a:cubicBezTo>
                  <a:lnTo>
                    <a:pt x="2712450" y="373850"/>
                  </a:lnTo>
                  <a:cubicBezTo>
                    <a:pt x="2717328" y="376667"/>
                    <a:pt x="2720603" y="381194"/>
                    <a:pt x="2721954" y="386236"/>
                  </a:cubicBezTo>
                  <a:lnTo>
                    <a:pt x="2722004" y="386955"/>
                  </a:lnTo>
                  <a:lnTo>
                    <a:pt x="2722151" y="387251"/>
                  </a:lnTo>
                  <a:lnTo>
                    <a:pt x="2744254" y="469737"/>
                  </a:lnTo>
                  <a:lnTo>
                    <a:pt x="2828473" y="458629"/>
                  </a:lnTo>
                  <a:lnTo>
                    <a:pt x="2829728" y="458208"/>
                  </a:lnTo>
                  <a:cubicBezTo>
                    <a:pt x="2834904" y="457525"/>
                    <a:pt x="2840340" y="458817"/>
                    <a:pt x="2844810" y="462245"/>
                  </a:cubicBezTo>
                  <a:lnTo>
                    <a:pt x="2896163" y="501630"/>
                  </a:lnTo>
                  <a:cubicBezTo>
                    <a:pt x="2900633" y="505058"/>
                    <a:pt x="2903290" y="509973"/>
                    <a:pt x="2903973" y="515149"/>
                  </a:cubicBezTo>
                  <a:lnTo>
                    <a:pt x="2903929" y="515867"/>
                  </a:lnTo>
                  <a:lnTo>
                    <a:pt x="2904036" y="516181"/>
                  </a:lnTo>
                  <a:lnTo>
                    <a:pt x="2915274" y="601379"/>
                  </a:lnTo>
                  <a:lnTo>
                    <a:pt x="3000758" y="601379"/>
                  </a:lnTo>
                  <a:lnTo>
                    <a:pt x="3002058" y="601126"/>
                  </a:lnTo>
                  <a:cubicBezTo>
                    <a:pt x="3007278" y="601126"/>
                    <a:pt x="3012499" y="603118"/>
                    <a:pt x="3016482" y="607101"/>
                  </a:cubicBezTo>
                  <a:lnTo>
                    <a:pt x="3062244" y="652863"/>
                  </a:lnTo>
                  <a:cubicBezTo>
                    <a:pt x="3066227" y="656846"/>
                    <a:pt x="3068218" y="662067"/>
                    <a:pt x="3068218" y="667287"/>
                  </a:cubicBezTo>
                  <a:lnTo>
                    <a:pt x="3068081" y="667994"/>
                  </a:lnTo>
                  <a:lnTo>
                    <a:pt x="3068147" y="668318"/>
                  </a:lnTo>
                  <a:lnTo>
                    <a:pt x="3068147" y="753715"/>
                  </a:lnTo>
                  <a:lnTo>
                    <a:pt x="3152370" y="764782"/>
                  </a:lnTo>
                  <a:lnTo>
                    <a:pt x="3153692" y="764700"/>
                  </a:lnTo>
                  <a:cubicBezTo>
                    <a:pt x="3158868" y="765381"/>
                    <a:pt x="3163784" y="768035"/>
                    <a:pt x="3167215" y="772503"/>
                  </a:cubicBezTo>
                  <a:lnTo>
                    <a:pt x="3206625" y="823837"/>
                  </a:lnTo>
                  <a:cubicBezTo>
                    <a:pt x="3210055" y="828305"/>
                    <a:pt x="3211349" y="833741"/>
                    <a:pt x="3210669" y="838917"/>
                  </a:cubicBezTo>
                  <a:lnTo>
                    <a:pt x="3210441" y="839600"/>
                  </a:lnTo>
                  <a:lnTo>
                    <a:pt x="3210463" y="839930"/>
                  </a:lnTo>
                  <a:lnTo>
                    <a:pt x="3199268" y="925133"/>
                  </a:lnTo>
                  <a:lnTo>
                    <a:pt x="3281841" y="947259"/>
                  </a:lnTo>
                  <a:lnTo>
                    <a:pt x="3283162" y="947351"/>
                  </a:lnTo>
                  <a:cubicBezTo>
                    <a:pt x="3288205" y="948702"/>
                    <a:pt x="3292732" y="951977"/>
                    <a:pt x="3295548" y="956855"/>
                  </a:cubicBezTo>
                  <a:lnTo>
                    <a:pt x="3327907" y="1012902"/>
                  </a:lnTo>
                  <a:cubicBezTo>
                    <a:pt x="3330723" y="1017780"/>
                    <a:pt x="3331296" y="1023338"/>
                    <a:pt x="3329945" y="1028381"/>
                  </a:cubicBezTo>
                  <a:lnTo>
                    <a:pt x="3329629" y="1029028"/>
                  </a:lnTo>
                  <a:lnTo>
                    <a:pt x="3329608" y="1029358"/>
                  </a:lnTo>
                  <a:lnTo>
                    <a:pt x="3307506" y="1111844"/>
                  </a:lnTo>
                  <a:lnTo>
                    <a:pt x="3385996" y="1144333"/>
                  </a:lnTo>
                  <a:lnTo>
                    <a:pt x="3387294" y="1144596"/>
                  </a:lnTo>
                  <a:cubicBezTo>
                    <a:pt x="3392117" y="1146593"/>
                    <a:pt x="3396179" y="1150430"/>
                    <a:pt x="3398336" y="1155633"/>
                  </a:cubicBezTo>
                  <a:lnTo>
                    <a:pt x="3423117" y="1215418"/>
                  </a:lnTo>
                  <a:cubicBezTo>
                    <a:pt x="3425274" y="1220622"/>
                    <a:pt x="3425117" y="1226207"/>
                    <a:pt x="3423121" y="1231031"/>
                  </a:cubicBezTo>
                  <a:lnTo>
                    <a:pt x="3422723" y="1231631"/>
                  </a:lnTo>
                  <a:lnTo>
                    <a:pt x="3422660" y="1231956"/>
                  </a:lnTo>
                  <a:lnTo>
                    <a:pt x="3389793" y="1311359"/>
                  </a:lnTo>
                  <a:lnTo>
                    <a:pt x="3463827" y="1354103"/>
                  </a:lnTo>
                  <a:lnTo>
                    <a:pt x="3465079" y="1354534"/>
                  </a:lnTo>
                  <a:cubicBezTo>
                    <a:pt x="3469600" y="1357144"/>
                    <a:pt x="3473125" y="1361479"/>
                    <a:pt x="3474583" y="1366920"/>
                  </a:cubicBezTo>
                  <a:lnTo>
                    <a:pt x="3491333" y="1429433"/>
                  </a:lnTo>
                  <a:cubicBezTo>
                    <a:pt x="3492791" y="1434874"/>
                    <a:pt x="3491906" y="1440390"/>
                    <a:pt x="3489296" y="1444911"/>
                  </a:cubicBezTo>
                  <a:lnTo>
                    <a:pt x="3488823" y="1445455"/>
                  </a:lnTo>
                  <a:lnTo>
                    <a:pt x="3488718" y="1445768"/>
                  </a:lnTo>
                  <a:lnTo>
                    <a:pt x="3446020" y="1519722"/>
                  </a:lnTo>
                  <a:lnTo>
                    <a:pt x="3513427" y="1571419"/>
                  </a:lnTo>
                  <a:lnTo>
                    <a:pt x="3514612" y="1572009"/>
                  </a:lnTo>
                  <a:cubicBezTo>
                    <a:pt x="3518754" y="1575186"/>
                    <a:pt x="3521685" y="1579943"/>
                    <a:pt x="3522421" y="1585528"/>
                  </a:cubicBezTo>
                  <a:lnTo>
                    <a:pt x="3530885" y="1649690"/>
                  </a:lnTo>
                  <a:cubicBezTo>
                    <a:pt x="3531621" y="1655274"/>
                    <a:pt x="3530024" y="1660628"/>
                    <a:pt x="3526848" y="1664771"/>
                  </a:cubicBezTo>
                  <a:lnTo>
                    <a:pt x="3526308" y="1665248"/>
                  </a:lnTo>
                  <a:lnTo>
                    <a:pt x="3526163" y="1665545"/>
                  </a:lnTo>
                  <a:lnTo>
                    <a:pt x="3480002" y="1725734"/>
                  </a:lnTo>
                  <a:lnTo>
                    <a:pt x="3548454" y="1794185"/>
                  </a:lnTo>
                  <a:lnTo>
                    <a:pt x="3549552" y="1794926"/>
                  </a:lnTo>
                  <a:cubicBezTo>
                    <a:pt x="3553243" y="1798617"/>
                    <a:pt x="3555526" y="1803717"/>
                    <a:pt x="3555526" y="1809350"/>
                  </a:cubicBezTo>
                  <a:lnTo>
                    <a:pt x="3555526" y="1874067"/>
                  </a:lnTo>
                  <a:cubicBezTo>
                    <a:pt x="3555526" y="1879700"/>
                    <a:pt x="3553243" y="1884800"/>
                    <a:pt x="3549552" y="1888491"/>
                  </a:cubicBezTo>
                  <a:lnTo>
                    <a:pt x="3548954" y="1888893"/>
                  </a:lnTo>
                  <a:lnTo>
                    <a:pt x="3548771" y="1889169"/>
                  </a:lnTo>
                  <a:lnTo>
                    <a:pt x="3488388" y="1949553"/>
                  </a:lnTo>
                  <a:lnTo>
                    <a:pt x="3540117" y="2016933"/>
                  </a:lnTo>
                  <a:lnTo>
                    <a:pt x="3541109" y="2017810"/>
                  </a:lnTo>
                  <a:cubicBezTo>
                    <a:pt x="3544288" y="2021951"/>
                    <a:pt x="3545888" y="2027305"/>
                    <a:pt x="3545154" y="2032890"/>
                  </a:cubicBezTo>
                  <a:lnTo>
                    <a:pt x="3536722" y="2097055"/>
                  </a:lnTo>
                  <a:cubicBezTo>
                    <a:pt x="3535988" y="2102640"/>
                    <a:pt x="3533060" y="2107399"/>
                    <a:pt x="3528919" y="2110578"/>
                  </a:cubicBezTo>
                  <a:lnTo>
                    <a:pt x="3528275" y="2110899"/>
                  </a:lnTo>
                  <a:lnTo>
                    <a:pt x="3528057" y="2111149"/>
                  </a:lnTo>
                  <a:lnTo>
                    <a:pt x="3459892" y="2163481"/>
                  </a:lnTo>
                  <a:lnTo>
                    <a:pt x="3502635" y="2237515"/>
                  </a:lnTo>
                  <a:lnTo>
                    <a:pt x="3503504" y="2238514"/>
                  </a:lnTo>
                  <a:cubicBezTo>
                    <a:pt x="3506114" y="2243035"/>
                    <a:pt x="3507000" y="2248552"/>
                    <a:pt x="3505542" y="2253993"/>
                  </a:cubicBezTo>
                  <a:lnTo>
                    <a:pt x="3488792" y="2316505"/>
                  </a:lnTo>
                  <a:cubicBezTo>
                    <a:pt x="3487334" y="2321946"/>
                    <a:pt x="3483809" y="2326281"/>
                    <a:pt x="3479288" y="2328891"/>
                  </a:cubicBezTo>
                  <a:lnTo>
                    <a:pt x="3478607" y="2329125"/>
                  </a:lnTo>
                  <a:lnTo>
                    <a:pt x="3478359" y="2329344"/>
                  </a:lnTo>
                  <a:lnTo>
                    <a:pt x="3404405" y="2372042"/>
                  </a:lnTo>
                  <a:lnTo>
                    <a:pt x="3436932" y="2450515"/>
                  </a:lnTo>
                  <a:lnTo>
                    <a:pt x="3437663" y="2451618"/>
                  </a:lnTo>
                  <a:cubicBezTo>
                    <a:pt x="3439662" y="2456441"/>
                    <a:pt x="3439821" y="2462026"/>
                    <a:pt x="3437667" y="2467231"/>
                  </a:cubicBezTo>
                  <a:lnTo>
                    <a:pt x="3412916" y="2527028"/>
                  </a:lnTo>
                  <a:cubicBezTo>
                    <a:pt x="3410761" y="2532233"/>
                    <a:pt x="3406701" y="2536071"/>
                    <a:pt x="3401879" y="2538070"/>
                  </a:cubicBezTo>
                  <a:lnTo>
                    <a:pt x="3401173" y="2538214"/>
                  </a:lnTo>
                  <a:lnTo>
                    <a:pt x="3400898" y="2538399"/>
                  </a:lnTo>
                  <a:lnTo>
                    <a:pt x="3321512" y="2571305"/>
                  </a:lnTo>
                  <a:lnTo>
                    <a:pt x="3343637" y="2653879"/>
                  </a:lnTo>
                  <a:lnTo>
                    <a:pt x="3344218" y="2655069"/>
                  </a:lnTo>
                  <a:cubicBezTo>
                    <a:pt x="3345569" y="2660111"/>
                    <a:pt x="3344997" y="2665669"/>
                    <a:pt x="3342180" y="2670548"/>
                  </a:cubicBezTo>
                  <a:lnTo>
                    <a:pt x="3309821" y="2726595"/>
                  </a:lnTo>
                  <a:cubicBezTo>
                    <a:pt x="3307005" y="2731473"/>
                    <a:pt x="3302478" y="2734748"/>
                    <a:pt x="3297435" y="2736099"/>
                  </a:cubicBezTo>
                  <a:lnTo>
                    <a:pt x="3296717" y="2736149"/>
                  </a:lnTo>
                  <a:lnTo>
                    <a:pt x="3296421" y="2736296"/>
                  </a:lnTo>
                  <a:lnTo>
                    <a:pt x="3213936" y="2758398"/>
                  </a:lnTo>
                  <a:lnTo>
                    <a:pt x="3225044" y="2842616"/>
                  </a:lnTo>
                  <a:lnTo>
                    <a:pt x="3225465" y="2843872"/>
                  </a:lnTo>
                  <a:cubicBezTo>
                    <a:pt x="3226147" y="2849047"/>
                    <a:pt x="3224856" y="2854483"/>
                    <a:pt x="3221428" y="2858953"/>
                  </a:cubicBezTo>
                  <a:lnTo>
                    <a:pt x="3182043" y="2910307"/>
                  </a:lnTo>
                  <a:cubicBezTo>
                    <a:pt x="3178615" y="2914776"/>
                    <a:pt x="3173700" y="2917433"/>
                    <a:pt x="3168524" y="2918116"/>
                  </a:cubicBezTo>
                  <a:lnTo>
                    <a:pt x="3167805" y="2918072"/>
                  </a:lnTo>
                  <a:lnTo>
                    <a:pt x="3167492" y="2918180"/>
                  </a:lnTo>
                  <a:lnTo>
                    <a:pt x="3082291" y="2929418"/>
                  </a:lnTo>
                  <a:lnTo>
                    <a:pt x="3082291" y="3014905"/>
                  </a:lnTo>
                  <a:lnTo>
                    <a:pt x="3082543" y="3016204"/>
                  </a:lnTo>
                  <a:cubicBezTo>
                    <a:pt x="3082543" y="3021425"/>
                    <a:pt x="3080552" y="3026645"/>
                    <a:pt x="3076569" y="3030628"/>
                  </a:cubicBezTo>
                  <a:lnTo>
                    <a:pt x="3030807" y="3076390"/>
                  </a:lnTo>
                  <a:cubicBezTo>
                    <a:pt x="3026824" y="3080374"/>
                    <a:pt x="3021603" y="3082365"/>
                    <a:pt x="3016383" y="3082365"/>
                  </a:cubicBezTo>
                  <a:lnTo>
                    <a:pt x="3015676" y="3082227"/>
                  </a:lnTo>
                  <a:lnTo>
                    <a:pt x="3015351" y="3082293"/>
                  </a:lnTo>
                  <a:lnTo>
                    <a:pt x="2929956" y="3082293"/>
                  </a:lnTo>
                  <a:lnTo>
                    <a:pt x="2918889" y="3166516"/>
                  </a:lnTo>
                  <a:lnTo>
                    <a:pt x="2918971" y="3167837"/>
                  </a:lnTo>
                  <a:cubicBezTo>
                    <a:pt x="2918291" y="3173013"/>
                    <a:pt x="2915636" y="3177929"/>
                    <a:pt x="2911168" y="3181360"/>
                  </a:cubicBezTo>
                  <a:lnTo>
                    <a:pt x="2859834" y="3220770"/>
                  </a:lnTo>
                  <a:cubicBezTo>
                    <a:pt x="2855366" y="3224200"/>
                    <a:pt x="2849930" y="3225494"/>
                    <a:pt x="2844755" y="3224814"/>
                  </a:cubicBezTo>
                  <a:lnTo>
                    <a:pt x="2844072" y="3224586"/>
                  </a:lnTo>
                  <a:lnTo>
                    <a:pt x="2843741" y="3224609"/>
                  </a:lnTo>
                  <a:lnTo>
                    <a:pt x="2758536" y="3213412"/>
                  </a:lnTo>
                  <a:lnTo>
                    <a:pt x="2736411" y="3295987"/>
                  </a:lnTo>
                  <a:lnTo>
                    <a:pt x="2736318" y="3297308"/>
                  </a:lnTo>
                  <a:cubicBezTo>
                    <a:pt x="2734967" y="3302351"/>
                    <a:pt x="2731692" y="3306878"/>
                    <a:pt x="2726814" y="3309694"/>
                  </a:cubicBezTo>
                  <a:lnTo>
                    <a:pt x="2670767" y="3342053"/>
                  </a:lnTo>
                  <a:cubicBezTo>
                    <a:pt x="2665889" y="3344869"/>
                    <a:pt x="2660331" y="3345442"/>
                    <a:pt x="2655288" y="3344091"/>
                  </a:cubicBezTo>
                  <a:lnTo>
                    <a:pt x="2654641" y="3343775"/>
                  </a:lnTo>
                  <a:lnTo>
                    <a:pt x="2654311" y="3343754"/>
                  </a:lnTo>
                  <a:lnTo>
                    <a:pt x="2571827" y="3321653"/>
                  </a:lnTo>
                  <a:lnTo>
                    <a:pt x="2539338" y="3400141"/>
                  </a:lnTo>
                  <a:lnTo>
                    <a:pt x="2539075" y="3401438"/>
                  </a:lnTo>
                  <a:cubicBezTo>
                    <a:pt x="2537079" y="3406262"/>
                    <a:pt x="2533242" y="3410323"/>
                    <a:pt x="2528038" y="3412480"/>
                  </a:cubicBezTo>
                  <a:lnTo>
                    <a:pt x="2468253" y="3437262"/>
                  </a:lnTo>
                  <a:cubicBezTo>
                    <a:pt x="2463049" y="3439418"/>
                    <a:pt x="2457464" y="3439262"/>
                    <a:pt x="2452641" y="3437265"/>
                  </a:cubicBezTo>
                  <a:lnTo>
                    <a:pt x="2452040" y="3436868"/>
                  </a:lnTo>
                  <a:lnTo>
                    <a:pt x="2451716" y="3436804"/>
                  </a:lnTo>
                  <a:lnTo>
                    <a:pt x="2372312" y="3403937"/>
                  </a:lnTo>
                  <a:lnTo>
                    <a:pt x="2329568" y="3477972"/>
                  </a:lnTo>
                  <a:lnTo>
                    <a:pt x="2329137" y="3479224"/>
                  </a:lnTo>
                  <a:cubicBezTo>
                    <a:pt x="2326527" y="3483745"/>
                    <a:pt x="2322192" y="3487270"/>
                    <a:pt x="2316751" y="3488728"/>
                  </a:cubicBezTo>
                  <a:lnTo>
                    <a:pt x="2254239" y="3505478"/>
                  </a:lnTo>
                  <a:cubicBezTo>
                    <a:pt x="2248798" y="3506936"/>
                    <a:pt x="2243281" y="3506050"/>
                    <a:pt x="2238760" y="3503440"/>
                  </a:cubicBezTo>
                  <a:lnTo>
                    <a:pt x="2238217" y="3502968"/>
                  </a:lnTo>
                  <a:lnTo>
                    <a:pt x="2237903" y="3502862"/>
                  </a:lnTo>
                  <a:lnTo>
                    <a:pt x="2163950" y="3460165"/>
                  </a:lnTo>
                  <a:lnTo>
                    <a:pt x="2112254" y="3527570"/>
                  </a:lnTo>
                  <a:lnTo>
                    <a:pt x="2111664" y="3528755"/>
                  </a:lnTo>
                  <a:cubicBezTo>
                    <a:pt x="2108487" y="3532897"/>
                    <a:pt x="2103730" y="3535828"/>
                    <a:pt x="2098145" y="3536565"/>
                  </a:cubicBezTo>
                  <a:lnTo>
                    <a:pt x="2033983" y="3545028"/>
                  </a:lnTo>
                  <a:cubicBezTo>
                    <a:pt x="2028399" y="3545764"/>
                    <a:pt x="2023044" y="3544168"/>
                    <a:pt x="2018902" y="3540991"/>
                  </a:cubicBezTo>
                  <a:lnTo>
                    <a:pt x="2018425" y="3540451"/>
                  </a:lnTo>
                  <a:lnTo>
                    <a:pt x="2018128" y="3540306"/>
                  </a:lnTo>
                  <a:lnTo>
                    <a:pt x="1941930" y="3481867"/>
                  </a:lnTo>
                  <a:lnTo>
                    <a:pt x="1875340" y="3548456"/>
                  </a:lnTo>
                  <a:lnTo>
                    <a:pt x="1874600" y="3549554"/>
                  </a:lnTo>
                  <a:cubicBezTo>
                    <a:pt x="1870908" y="3553245"/>
                    <a:pt x="1865808" y="3555528"/>
                    <a:pt x="1860176" y="3555528"/>
                  </a:cubicBezTo>
                  <a:close/>
                  <a:moveTo>
                    <a:pt x="2294889" y="3622300"/>
                  </a:moveTo>
                  <a:cubicBezTo>
                    <a:pt x="2271720" y="3618946"/>
                    <a:pt x="2251544" y="3601966"/>
                    <a:pt x="2245021" y="3577624"/>
                  </a:cubicBezTo>
                  <a:cubicBezTo>
                    <a:pt x="2236325" y="3545167"/>
                    <a:pt x="2255194" y="3511910"/>
                    <a:pt x="2287167" y="3503343"/>
                  </a:cubicBezTo>
                  <a:cubicBezTo>
                    <a:pt x="2319140" y="3494776"/>
                    <a:pt x="2352110" y="3514142"/>
                    <a:pt x="2360807" y="3546599"/>
                  </a:cubicBezTo>
                  <a:cubicBezTo>
                    <a:pt x="2369504" y="3579056"/>
                    <a:pt x="2350634" y="3612313"/>
                    <a:pt x="2318661" y="3620880"/>
                  </a:cubicBezTo>
                  <a:cubicBezTo>
                    <a:pt x="2310668" y="3623022"/>
                    <a:pt x="2302612" y="3623418"/>
                    <a:pt x="2294889" y="3622300"/>
                  </a:cubicBezTo>
                  <a:close/>
                  <a:moveTo>
                    <a:pt x="1374885" y="3622366"/>
                  </a:moveTo>
                  <a:cubicBezTo>
                    <a:pt x="1367162" y="3623484"/>
                    <a:pt x="1359107" y="3623088"/>
                    <a:pt x="1351113" y="3620946"/>
                  </a:cubicBezTo>
                  <a:cubicBezTo>
                    <a:pt x="1319140" y="3612379"/>
                    <a:pt x="1300271" y="3579122"/>
                    <a:pt x="1308967" y="3546665"/>
                  </a:cubicBezTo>
                  <a:cubicBezTo>
                    <a:pt x="1317664" y="3514208"/>
                    <a:pt x="1350634" y="3494842"/>
                    <a:pt x="1382607" y="3503409"/>
                  </a:cubicBezTo>
                  <a:cubicBezTo>
                    <a:pt x="1414581" y="3511976"/>
                    <a:pt x="1433450" y="3545233"/>
                    <a:pt x="1424753" y="3577690"/>
                  </a:cubicBezTo>
                  <a:cubicBezTo>
                    <a:pt x="1418230" y="3602033"/>
                    <a:pt x="1398054" y="3619012"/>
                    <a:pt x="1374885" y="3622366"/>
                  </a:cubicBezTo>
                  <a:close/>
                  <a:moveTo>
                    <a:pt x="2082822" y="3667839"/>
                  </a:moveTo>
                  <a:cubicBezTo>
                    <a:pt x="2050005" y="3672168"/>
                    <a:pt x="2019839" y="3648671"/>
                    <a:pt x="2015445" y="3615358"/>
                  </a:cubicBezTo>
                  <a:cubicBezTo>
                    <a:pt x="2011051" y="3582044"/>
                    <a:pt x="2034092" y="3551530"/>
                    <a:pt x="2066909" y="3547201"/>
                  </a:cubicBezTo>
                  <a:cubicBezTo>
                    <a:pt x="2099726" y="3542872"/>
                    <a:pt x="2129892" y="3566369"/>
                    <a:pt x="2134286" y="3599682"/>
                  </a:cubicBezTo>
                  <a:cubicBezTo>
                    <a:pt x="2138680" y="3632996"/>
                    <a:pt x="2115639" y="3663510"/>
                    <a:pt x="2082822" y="3667839"/>
                  </a:cubicBezTo>
                  <a:close/>
                  <a:moveTo>
                    <a:pt x="1587861" y="3667990"/>
                  </a:moveTo>
                  <a:cubicBezTo>
                    <a:pt x="1555042" y="3663678"/>
                    <a:pt x="1531986" y="3633174"/>
                    <a:pt x="1536363" y="3599859"/>
                  </a:cubicBezTo>
                  <a:cubicBezTo>
                    <a:pt x="1540741" y="3566543"/>
                    <a:pt x="1570895" y="3543032"/>
                    <a:pt x="1603714" y="3547344"/>
                  </a:cubicBezTo>
                  <a:cubicBezTo>
                    <a:pt x="1636533" y="3551657"/>
                    <a:pt x="1659589" y="3582160"/>
                    <a:pt x="1655212" y="3615476"/>
                  </a:cubicBezTo>
                  <a:cubicBezTo>
                    <a:pt x="1650834" y="3648791"/>
                    <a:pt x="1620680" y="3672303"/>
                    <a:pt x="1587861" y="3667990"/>
                  </a:cubicBezTo>
                  <a:close/>
                  <a:moveTo>
                    <a:pt x="1827820" y="3683672"/>
                  </a:moveTo>
                  <a:cubicBezTo>
                    <a:pt x="1794719" y="3683672"/>
                    <a:pt x="1767885" y="3656432"/>
                    <a:pt x="1767885" y="3622830"/>
                  </a:cubicBezTo>
                  <a:cubicBezTo>
                    <a:pt x="1767885" y="3589228"/>
                    <a:pt x="1794719" y="3561989"/>
                    <a:pt x="1827820" y="3561989"/>
                  </a:cubicBezTo>
                  <a:cubicBezTo>
                    <a:pt x="1860918" y="3561989"/>
                    <a:pt x="1887752" y="3589228"/>
                    <a:pt x="1887752" y="3622830"/>
                  </a:cubicBezTo>
                  <a:cubicBezTo>
                    <a:pt x="1887752" y="3656432"/>
                    <a:pt x="1860918" y="3683672"/>
                    <a:pt x="1827820" y="368367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87A8737-66A1-6F86-4276-F9E6AB4FC6E6}"/>
              </a:ext>
            </a:extLst>
          </p:cNvPr>
          <p:cNvGrpSpPr/>
          <p:nvPr/>
        </p:nvGrpSpPr>
        <p:grpSpPr>
          <a:xfrm>
            <a:off x="676488" y="846638"/>
            <a:ext cx="2683932" cy="2683930"/>
            <a:chOff x="2764764" y="587136"/>
            <a:chExt cx="5160036" cy="5160034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589385D4-471D-43ED-E47D-76DB1CA2D305}"/>
                </a:ext>
              </a:extLst>
            </p:cNvPr>
            <p:cNvGrpSpPr/>
            <p:nvPr/>
          </p:nvGrpSpPr>
          <p:grpSpPr>
            <a:xfrm>
              <a:off x="2764764" y="587136"/>
              <a:ext cx="5160036" cy="5160034"/>
              <a:chOff x="1746446" y="-431182"/>
              <a:chExt cx="7196672" cy="7196670"/>
            </a:xfrm>
            <a:solidFill>
              <a:schemeClr val="tx1"/>
            </a:solidFill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3C63BA6-4230-5181-06DA-65E453FFD5FE}"/>
                  </a:ext>
                </a:extLst>
              </p:cNvPr>
              <p:cNvSpPr/>
              <p:nvPr/>
            </p:nvSpPr>
            <p:spPr>
              <a:xfrm rot="10800000">
                <a:off x="4454285" y="4197968"/>
                <a:ext cx="1780994" cy="2567520"/>
              </a:xfrm>
              <a:custGeom>
                <a:avLst/>
                <a:gdLst>
                  <a:gd name="connsiteX0" fmla="*/ 876845 w 2358621"/>
                  <a:gd name="connsiteY0" fmla="*/ 1193077 h 3400244"/>
                  <a:gd name="connsiteX1" fmla="*/ 1479395 w 2358621"/>
                  <a:gd name="connsiteY1" fmla="*/ 1193077 h 3400244"/>
                  <a:gd name="connsiteX2" fmla="*/ 1613688 w 2358621"/>
                  <a:gd name="connsiteY2" fmla="*/ 1248703 h 3400244"/>
                  <a:gd name="connsiteX3" fmla="*/ 1617436 w 2358621"/>
                  <a:gd name="connsiteY3" fmla="*/ 1254262 h 3400244"/>
                  <a:gd name="connsiteX4" fmla="*/ 1620004 w 2358621"/>
                  <a:gd name="connsiteY4" fmla="*/ 1255967 h 3400244"/>
                  <a:gd name="connsiteX5" fmla="*/ 2327160 w 2358621"/>
                  <a:gd name="connsiteY5" fmla="*/ 1963123 h 3400244"/>
                  <a:gd name="connsiteX6" fmla="*/ 2327160 w 2358621"/>
                  <a:gd name="connsiteY6" fmla="*/ 2115031 h 3400244"/>
                  <a:gd name="connsiteX7" fmla="*/ 2175253 w 2358621"/>
                  <a:gd name="connsiteY7" fmla="*/ 2115031 h 3400244"/>
                  <a:gd name="connsiteX8" fmla="*/ 1638973 w 2358621"/>
                  <a:gd name="connsiteY8" fmla="*/ 1578752 h 3400244"/>
                  <a:gd name="connsiteX9" fmla="*/ 1516966 w 2358621"/>
                  <a:gd name="connsiteY9" fmla="*/ 2365910 h 3400244"/>
                  <a:gd name="connsiteX10" fmla="*/ 1707358 w 2358621"/>
                  <a:gd name="connsiteY10" fmla="*/ 3258853 h 3400244"/>
                  <a:gd name="connsiteX11" fmla="*/ 1712331 w 2358621"/>
                  <a:gd name="connsiteY11" fmla="*/ 3281245 h 3400244"/>
                  <a:gd name="connsiteX12" fmla="*/ 1581427 w 2358621"/>
                  <a:gd name="connsiteY12" fmla="*/ 3400244 h 3400244"/>
                  <a:gd name="connsiteX13" fmla="*/ 1450523 w 2358621"/>
                  <a:gd name="connsiteY13" fmla="*/ 3281245 h 3400244"/>
                  <a:gd name="connsiteX14" fmla="*/ 1452189 w 2358621"/>
                  <a:gd name="connsiteY14" fmla="*/ 3273744 h 3400244"/>
                  <a:gd name="connsiteX15" fmla="*/ 1449357 w 2358621"/>
                  <a:gd name="connsiteY15" fmla="*/ 3273744 h 3400244"/>
                  <a:gd name="connsiteX16" fmla="*/ 1186442 w 2358621"/>
                  <a:gd name="connsiteY16" fmla="*/ 2462828 h 3400244"/>
                  <a:gd name="connsiteX17" fmla="*/ 1169797 w 2358621"/>
                  <a:gd name="connsiteY17" fmla="*/ 2462828 h 3400244"/>
                  <a:gd name="connsiteX18" fmla="*/ 906882 w 2358621"/>
                  <a:gd name="connsiteY18" fmla="*/ 3273744 h 3400244"/>
                  <a:gd name="connsiteX19" fmla="*/ 903421 w 2358621"/>
                  <a:gd name="connsiteY19" fmla="*/ 3273744 h 3400244"/>
                  <a:gd name="connsiteX20" fmla="*/ 905087 w 2358621"/>
                  <a:gd name="connsiteY20" fmla="*/ 3281245 h 3400244"/>
                  <a:gd name="connsiteX21" fmla="*/ 774183 w 2358621"/>
                  <a:gd name="connsiteY21" fmla="*/ 3400244 h 3400244"/>
                  <a:gd name="connsiteX22" fmla="*/ 643279 w 2358621"/>
                  <a:gd name="connsiteY22" fmla="*/ 3281245 h 3400244"/>
                  <a:gd name="connsiteX23" fmla="*/ 653566 w 2358621"/>
                  <a:gd name="connsiteY23" fmla="*/ 3234926 h 3400244"/>
                  <a:gd name="connsiteX24" fmla="*/ 654151 w 2358621"/>
                  <a:gd name="connsiteY24" fmla="*/ 3234137 h 3400244"/>
                  <a:gd name="connsiteX25" fmla="*/ 839273 w 2358621"/>
                  <a:gd name="connsiteY25" fmla="*/ 2365909 h 3400244"/>
                  <a:gd name="connsiteX26" fmla="*/ 717586 w 2358621"/>
                  <a:gd name="connsiteY26" fmla="*/ 1580814 h 3400244"/>
                  <a:gd name="connsiteX27" fmla="*/ 183369 w 2358621"/>
                  <a:gd name="connsiteY27" fmla="*/ 2115031 h 3400244"/>
                  <a:gd name="connsiteX28" fmla="*/ 31461 w 2358621"/>
                  <a:gd name="connsiteY28" fmla="*/ 2115031 h 3400244"/>
                  <a:gd name="connsiteX29" fmla="*/ 31461 w 2358621"/>
                  <a:gd name="connsiteY29" fmla="*/ 1963123 h 3400244"/>
                  <a:gd name="connsiteX30" fmla="*/ 735660 w 2358621"/>
                  <a:gd name="connsiteY30" fmla="*/ 1258924 h 3400244"/>
                  <a:gd name="connsiteX31" fmla="*/ 742551 w 2358621"/>
                  <a:gd name="connsiteY31" fmla="*/ 1248703 h 3400244"/>
                  <a:gd name="connsiteX32" fmla="*/ 876845 w 2358621"/>
                  <a:gd name="connsiteY32" fmla="*/ 1193077 h 3400244"/>
                  <a:gd name="connsiteX33" fmla="*/ 1178120 w 2358621"/>
                  <a:gd name="connsiteY33" fmla="*/ 0 h 3400244"/>
                  <a:gd name="connsiteX34" fmla="*/ 1736143 w 2358621"/>
                  <a:gd name="connsiteY34" fmla="*/ 566465 h 3400244"/>
                  <a:gd name="connsiteX35" fmla="*/ 1178120 w 2358621"/>
                  <a:gd name="connsiteY35" fmla="*/ 1132930 h 3400244"/>
                  <a:gd name="connsiteX36" fmla="*/ 620097 w 2358621"/>
                  <a:gd name="connsiteY36" fmla="*/ 566465 h 3400244"/>
                  <a:gd name="connsiteX37" fmla="*/ 1178120 w 2358621"/>
                  <a:gd name="connsiteY37" fmla="*/ 0 h 340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358621" h="3400244">
                    <a:moveTo>
                      <a:pt x="876845" y="1193077"/>
                    </a:moveTo>
                    <a:lnTo>
                      <a:pt x="1479395" y="1193077"/>
                    </a:lnTo>
                    <a:cubicBezTo>
                      <a:pt x="1531840" y="1193077"/>
                      <a:pt x="1579320" y="1214335"/>
                      <a:pt x="1613688" y="1248703"/>
                    </a:cubicBezTo>
                    <a:lnTo>
                      <a:pt x="1617436" y="1254262"/>
                    </a:lnTo>
                    <a:lnTo>
                      <a:pt x="1620004" y="1255967"/>
                    </a:lnTo>
                    <a:lnTo>
                      <a:pt x="2327160" y="1963123"/>
                    </a:lnTo>
                    <a:cubicBezTo>
                      <a:pt x="2369109" y="2005072"/>
                      <a:pt x="2369109" y="2073083"/>
                      <a:pt x="2327160" y="2115031"/>
                    </a:cubicBezTo>
                    <a:cubicBezTo>
                      <a:pt x="2285212" y="2156980"/>
                      <a:pt x="2217201" y="2156980"/>
                      <a:pt x="2175253" y="2115031"/>
                    </a:cubicBezTo>
                    <a:lnTo>
                      <a:pt x="1638973" y="1578752"/>
                    </a:lnTo>
                    <a:lnTo>
                      <a:pt x="1516966" y="2365910"/>
                    </a:lnTo>
                    <a:lnTo>
                      <a:pt x="1707358" y="3258853"/>
                    </a:lnTo>
                    <a:lnTo>
                      <a:pt x="1712331" y="3281245"/>
                    </a:lnTo>
                    <a:cubicBezTo>
                      <a:pt x="1712331" y="3346966"/>
                      <a:pt x="1653723" y="3400244"/>
                      <a:pt x="1581427" y="3400244"/>
                    </a:cubicBezTo>
                    <a:cubicBezTo>
                      <a:pt x="1509131" y="3400244"/>
                      <a:pt x="1450523" y="3346966"/>
                      <a:pt x="1450523" y="3281245"/>
                    </a:cubicBezTo>
                    <a:lnTo>
                      <a:pt x="1452189" y="3273744"/>
                    </a:lnTo>
                    <a:lnTo>
                      <a:pt x="1449357" y="3273744"/>
                    </a:lnTo>
                    <a:lnTo>
                      <a:pt x="1186442" y="2462828"/>
                    </a:lnTo>
                    <a:lnTo>
                      <a:pt x="1169797" y="2462828"/>
                    </a:lnTo>
                    <a:lnTo>
                      <a:pt x="906882" y="3273744"/>
                    </a:lnTo>
                    <a:lnTo>
                      <a:pt x="903421" y="3273744"/>
                    </a:lnTo>
                    <a:lnTo>
                      <a:pt x="905087" y="3281245"/>
                    </a:lnTo>
                    <a:cubicBezTo>
                      <a:pt x="905087" y="3346966"/>
                      <a:pt x="846479" y="3400244"/>
                      <a:pt x="774183" y="3400244"/>
                    </a:cubicBezTo>
                    <a:cubicBezTo>
                      <a:pt x="701887" y="3400244"/>
                      <a:pt x="643279" y="3346966"/>
                      <a:pt x="643279" y="3281245"/>
                    </a:cubicBezTo>
                    <a:cubicBezTo>
                      <a:pt x="643279" y="3264815"/>
                      <a:pt x="646942" y="3249162"/>
                      <a:pt x="653566" y="3234926"/>
                    </a:cubicBezTo>
                    <a:lnTo>
                      <a:pt x="654151" y="3234137"/>
                    </a:lnTo>
                    <a:lnTo>
                      <a:pt x="839273" y="2365909"/>
                    </a:lnTo>
                    <a:lnTo>
                      <a:pt x="717586" y="1580814"/>
                    </a:lnTo>
                    <a:lnTo>
                      <a:pt x="183369" y="2115031"/>
                    </a:lnTo>
                    <a:cubicBezTo>
                      <a:pt x="141420" y="2156980"/>
                      <a:pt x="73409" y="2156980"/>
                      <a:pt x="31461" y="2115031"/>
                    </a:cubicBezTo>
                    <a:cubicBezTo>
                      <a:pt x="-10488" y="2073083"/>
                      <a:pt x="-10488" y="2005072"/>
                      <a:pt x="31461" y="1963123"/>
                    </a:cubicBezTo>
                    <a:lnTo>
                      <a:pt x="735660" y="1258924"/>
                    </a:lnTo>
                    <a:lnTo>
                      <a:pt x="742551" y="1248703"/>
                    </a:lnTo>
                    <a:cubicBezTo>
                      <a:pt x="776920" y="1214335"/>
                      <a:pt x="824400" y="1193077"/>
                      <a:pt x="876845" y="1193077"/>
                    </a:cubicBezTo>
                    <a:close/>
                    <a:moveTo>
                      <a:pt x="1178120" y="0"/>
                    </a:moveTo>
                    <a:cubicBezTo>
                      <a:pt x="1486308" y="0"/>
                      <a:pt x="1736143" y="253615"/>
                      <a:pt x="1736143" y="566465"/>
                    </a:cubicBezTo>
                    <a:cubicBezTo>
                      <a:pt x="1736143" y="879315"/>
                      <a:pt x="1486308" y="1132930"/>
                      <a:pt x="1178120" y="1132930"/>
                    </a:cubicBezTo>
                    <a:cubicBezTo>
                      <a:pt x="869932" y="1132930"/>
                      <a:pt x="620097" y="879315"/>
                      <a:pt x="620097" y="566465"/>
                    </a:cubicBezTo>
                    <a:cubicBezTo>
                      <a:pt x="620097" y="253615"/>
                      <a:pt x="869932" y="0"/>
                      <a:pt x="1178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0064B66-23BD-9884-7DA3-01BD27AC32D2}"/>
                  </a:ext>
                </a:extLst>
              </p:cNvPr>
              <p:cNvSpPr/>
              <p:nvPr/>
            </p:nvSpPr>
            <p:spPr>
              <a:xfrm>
                <a:off x="4454285" y="-431182"/>
                <a:ext cx="1780994" cy="2567520"/>
              </a:xfrm>
              <a:custGeom>
                <a:avLst/>
                <a:gdLst>
                  <a:gd name="connsiteX0" fmla="*/ 876845 w 2358621"/>
                  <a:gd name="connsiteY0" fmla="*/ 1193077 h 3400244"/>
                  <a:gd name="connsiteX1" fmla="*/ 1479395 w 2358621"/>
                  <a:gd name="connsiteY1" fmla="*/ 1193077 h 3400244"/>
                  <a:gd name="connsiteX2" fmla="*/ 1613688 w 2358621"/>
                  <a:gd name="connsiteY2" fmla="*/ 1248703 h 3400244"/>
                  <a:gd name="connsiteX3" fmla="*/ 1617436 w 2358621"/>
                  <a:gd name="connsiteY3" fmla="*/ 1254262 h 3400244"/>
                  <a:gd name="connsiteX4" fmla="*/ 1620004 w 2358621"/>
                  <a:gd name="connsiteY4" fmla="*/ 1255967 h 3400244"/>
                  <a:gd name="connsiteX5" fmla="*/ 2327160 w 2358621"/>
                  <a:gd name="connsiteY5" fmla="*/ 1963123 h 3400244"/>
                  <a:gd name="connsiteX6" fmla="*/ 2327160 w 2358621"/>
                  <a:gd name="connsiteY6" fmla="*/ 2115031 h 3400244"/>
                  <a:gd name="connsiteX7" fmla="*/ 2175253 w 2358621"/>
                  <a:gd name="connsiteY7" fmla="*/ 2115031 h 3400244"/>
                  <a:gd name="connsiteX8" fmla="*/ 1638973 w 2358621"/>
                  <a:gd name="connsiteY8" fmla="*/ 1578752 h 3400244"/>
                  <a:gd name="connsiteX9" fmla="*/ 1516966 w 2358621"/>
                  <a:gd name="connsiteY9" fmla="*/ 2365910 h 3400244"/>
                  <a:gd name="connsiteX10" fmla="*/ 1707358 w 2358621"/>
                  <a:gd name="connsiteY10" fmla="*/ 3258853 h 3400244"/>
                  <a:gd name="connsiteX11" fmla="*/ 1712331 w 2358621"/>
                  <a:gd name="connsiteY11" fmla="*/ 3281245 h 3400244"/>
                  <a:gd name="connsiteX12" fmla="*/ 1581427 w 2358621"/>
                  <a:gd name="connsiteY12" fmla="*/ 3400244 h 3400244"/>
                  <a:gd name="connsiteX13" fmla="*/ 1450523 w 2358621"/>
                  <a:gd name="connsiteY13" fmla="*/ 3281245 h 3400244"/>
                  <a:gd name="connsiteX14" fmla="*/ 1452189 w 2358621"/>
                  <a:gd name="connsiteY14" fmla="*/ 3273744 h 3400244"/>
                  <a:gd name="connsiteX15" fmla="*/ 1449357 w 2358621"/>
                  <a:gd name="connsiteY15" fmla="*/ 3273744 h 3400244"/>
                  <a:gd name="connsiteX16" fmla="*/ 1186442 w 2358621"/>
                  <a:gd name="connsiteY16" fmla="*/ 2462828 h 3400244"/>
                  <a:gd name="connsiteX17" fmla="*/ 1169797 w 2358621"/>
                  <a:gd name="connsiteY17" fmla="*/ 2462828 h 3400244"/>
                  <a:gd name="connsiteX18" fmla="*/ 906882 w 2358621"/>
                  <a:gd name="connsiteY18" fmla="*/ 3273744 h 3400244"/>
                  <a:gd name="connsiteX19" fmla="*/ 903421 w 2358621"/>
                  <a:gd name="connsiteY19" fmla="*/ 3273744 h 3400244"/>
                  <a:gd name="connsiteX20" fmla="*/ 905087 w 2358621"/>
                  <a:gd name="connsiteY20" fmla="*/ 3281245 h 3400244"/>
                  <a:gd name="connsiteX21" fmla="*/ 774183 w 2358621"/>
                  <a:gd name="connsiteY21" fmla="*/ 3400244 h 3400244"/>
                  <a:gd name="connsiteX22" fmla="*/ 643279 w 2358621"/>
                  <a:gd name="connsiteY22" fmla="*/ 3281245 h 3400244"/>
                  <a:gd name="connsiteX23" fmla="*/ 653566 w 2358621"/>
                  <a:gd name="connsiteY23" fmla="*/ 3234926 h 3400244"/>
                  <a:gd name="connsiteX24" fmla="*/ 654151 w 2358621"/>
                  <a:gd name="connsiteY24" fmla="*/ 3234137 h 3400244"/>
                  <a:gd name="connsiteX25" fmla="*/ 839273 w 2358621"/>
                  <a:gd name="connsiteY25" fmla="*/ 2365909 h 3400244"/>
                  <a:gd name="connsiteX26" fmla="*/ 717586 w 2358621"/>
                  <a:gd name="connsiteY26" fmla="*/ 1580814 h 3400244"/>
                  <a:gd name="connsiteX27" fmla="*/ 183369 w 2358621"/>
                  <a:gd name="connsiteY27" fmla="*/ 2115031 h 3400244"/>
                  <a:gd name="connsiteX28" fmla="*/ 31461 w 2358621"/>
                  <a:gd name="connsiteY28" fmla="*/ 2115031 h 3400244"/>
                  <a:gd name="connsiteX29" fmla="*/ 31461 w 2358621"/>
                  <a:gd name="connsiteY29" fmla="*/ 1963123 h 3400244"/>
                  <a:gd name="connsiteX30" fmla="*/ 735660 w 2358621"/>
                  <a:gd name="connsiteY30" fmla="*/ 1258924 h 3400244"/>
                  <a:gd name="connsiteX31" fmla="*/ 742551 w 2358621"/>
                  <a:gd name="connsiteY31" fmla="*/ 1248703 h 3400244"/>
                  <a:gd name="connsiteX32" fmla="*/ 876845 w 2358621"/>
                  <a:gd name="connsiteY32" fmla="*/ 1193077 h 3400244"/>
                  <a:gd name="connsiteX33" fmla="*/ 1178120 w 2358621"/>
                  <a:gd name="connsiteY33" fmla="*/ 0 h 3400244"/>
                  <a:gd name="connsiteX34" fmla="*/ 1736143 w 2358621"/>
                  <a:gd name="connsiteY34" fmla="*/ 566465 h 3400244"/>
                  <a:gd name="connsiteX35" fmla="*/ 1178120 w 2358621"/>
                  <a:gd name="connsiteY35" fmla="*/ 1132930 h 3400244"/>
                  <a:gd name="connsiteX36" fmla="*/ 620097 w 2358621"/>
                  <a:gd name="connsiteY36" fmla="*/ 566465 h 3400244"/>
                  <a:gd name="connsiteX37" fmla="*/ 1178120 w 2358621"/>
                  <a:gd name="connsiteY37" fmla="*/ 0 h 340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358621" h="3400244">
                    <a:moveTo>
                      <a:pt x="876845" y="1193077"/>
                    </a:moveTo>
                    <a:lnTo>
                      <a:pt x="1479395" y="1193077"/>
                    </a:lnTo>
                    <a:cubicBezTo>
                      <a:pt x="1531840" y="1193077"/>
                      <a:pt x="1579320" y="1214335"/>
                      <a:pt x="1613688" y="1248703"/>
                    </a:cubicBezTo>
                    <a:lnTo>
                      <a:pt x="1617436" y="1254262"/>
                    </a:lnTo>
                    <a:lnTo>
                      <a:pt x="1620004" y="1255967"/>
                    </a:lnTo>
                    <a:lnTo>
                      <a:pt x="2327160" y="1963123"/>
                    </a:lnTo>
                    <a:cubicBezTo>
                      <a:pt x="2369109" y="2005072"/>
                      <a:pt x="2369109" y="2073083"/>
                      <a:pt x="2327160" y="2115031"/>
                    </a:cubicBezTo>
                    <a:cubicBezTo>
                      <a:pt x="2285212" y="2156980"/>
                      <a:pt x="2217201" y="2156980"/>
                      <a:pt x="2175253" y="2115031"/>
                    </a:cubicBezTo>
                    <a:lnTo>
                      <a:pt x="1638973" y="1578752"/>
                    </a:lnTo>
                    <a:lnTo>
                      <a:pt x="1516966" y="2365910"/>
                    </a:lnTo>
                    <a:lnTo>
                      <a:pt x="1707358" y="3258853"/>
                    </a:lnTo>
                    <a:lnTo>
                      <a:pt x="1712331" y="3281245"/>
                    </a:lnTo>
                    <a:cubicBezTo>
                      <a:pt x="1712331" y="3346966"/>
                      <a:pt x="1653723" y="3400244"/>
                      <a:pt x="1581427" y="3400244"/>
                    </a:cubicBezTo>
                    <a:cubicBezTo>
                      <a:pt x="1509131" y="3400244"/>
                      <a:pt x="1450523" y="3346966"/>
                      <a:pt x="1450523" y="3281245"/>
                    </a:cubicBezTo>
                    <a:lnTo>
                      <a:pt x="1452189" y="3273744"/>
                    </a:lnTo>
                    <a:lnTo>
                      <a:pt x="1449357" y="3273744"/>
                    </a:lnTo>
                    <a:lnTo>
                      <a:pt x="1186442" y="2462828"/>
                    </a:lnTo>
                    <a:lnTo>
                      <a:pt x="1169797" y="2462828"/>
                    </a:lnTo>
                    <a:lnTo>
                      <a:pt x="906882" y="3273744"/>
                    </a:lnTo>
                    <a:lnTo>
                      <a:pt x="903421" y="3273744"/>
                    </a:lnTo>
                    <a:lnTo>
                      <a:pt x="905087" y="3281245"/>
                    </a:lnTo>
                    <a:cubicBezTo>
                      <a:pt x="905087" y="3346966"/>
                      <a:pt x="846479" y="3400244"/>
                      <a:pt x="774183" y="3400244"/>
                    </a:cubicBezTo>
                    <a:cubicBezTo>
                      <a:pt x="701887" y="3400244"/>
                      <a:pt x="643279" y="3346966"/>
                      <a:pt x="643279" y="3281245"/>
                    </a:cubicBezTo>
                    <a:cubicBezTo>
                      <a:pt x="643279" y="3264815"/>
                      <a:pt x="646942" y="3249162"/>
                      <a:pt x="653566" y="3234926"/>
                    </a:cubicBezTo>
                    <a:lnTo>
                      <a:pt x="654151" y="3234137"/>
                    </a:lnTo>
                    <a:lnTo>
                      <a:pt x="839273" y="2365909"/>
                    </a:lnTo>
                    <a:lnTo>
                      <a:pt x="717586" y="1580814"/>
                    </a:lnTo>
                    <a:lnTo>
                      <a:pt x="183369" y="2115031"/>
                    </a:lnTo>
                    <a:cubicBezTo>
                      <a:pt x="141420" y="2156980"/>
                      <a:pt x="73409" y="2156980"/>
                      <a:pt x="31461" y="2115031"/>
                    </a:cubicBezTo>
                    <a:cubicBezTo>
                      <a:pt x="-10488" y="2073083"/>
                      <a:pt x="-10488" y="2005072"/>
                      <a:pt x="31461" y="1963123"/>
                    </a:cubicBezTo>
                    <a:lnTo>
                      <a:pt x="735660" y="1258924"/>
                    </a:lnTo>
                    <a:lnTo>
                      <a:pt x="742551" y="1248703"/>
                    </a:lnTo>
                    <a:cubicBezTo>
                      <a:pt x="776920" y="1214335"/>
                      <a:pt x="824400" y="1193077"/>
                      <a:pt x="876845" y="1193077"/>
                    </a:cubicBezTo>
                    <a:close/>
                    <a:moveTo>
                      <a:pt x="1178120" y="0"/>
                    </a:moveTo>
                    <a:cubicBezTo>
                      <a:pt x="1486308" y="0"/>
                      <a:pt x="1736143" y="253615"/>
                      <a:pt x="1736143" y="566465"/>
                    </a:cubicBezTo>
                    <a:cubicBezTo>
                      <a:pt x="1736143" y="879315"/>
                      <a:pt x="1486308" y="1132930"/>
                      <a:pt x="1178120" y="1132930"/>
                    </a:cubicBezTo>
                    <a:cubicBezTo>
                      <a:pt x="869932" y="1132930"/>
                      <a:pt x="620097" y="879315"/>
                      <a:pt x="620097" y="566465"/>
                    </a:cubicBezTo>
                    <a:cubicBezTo>
                      <a:pt x="620097" y="253615"/>
                      <a:pt x="869932" y="0"/>
                      <a:pt x="1178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56FB91A-B16D-7F6A-9560-0142835D9CDA}"/>
                  </a:ext>
                </a:extLst>
              </p:cNvPr>
              <p:cNvSpPr/>
              <p:nvPr/>
            </p:nvSpPr>
            <p:spPr>
              <a:xfrm rot="16200000">
                <a:off x="2139710" y="1883392"/>
                <a:ext cx="1780994" cy="2567522"/>
              </a:xfrm>
              <a:custGeom>
                <a:avLst/>
                <a:gdLst>
                  <a:gd name="connsiteX0" fmla="*/ 876845 w 2358621"/>
                  <a:gd name="connsiteY0" fmla="*/ 1193077 h 3400244"/>
                  <a:gd name="connsiteX1" fmla="*/ 1479395 w 2358621"/>
                  <a:gd name="connsiteY1" fmla="*/ 1193077 h 3400244"/>
                  <a:gd name="connsiteX2" fmla="*/ 1613688 w 2358621"/>
                  <a:gd name="connsiteY2" fmla="*/ 1248703 h 3400244"/>
                  <a:gd name="connsiteX3" fmla="*/ 1617436 w 2358621"/>
                  <a:gd name="connsiteY3" fmla="*/ 1254262 h 3400244"/>
                  <a:gd name="connsiteX4" fmla="*/ 1620004 w 2358621"/>
                  <a:gd name="connsiteY4" fmla="*/ 1255967 h 3400244"/>
                  <a:gd name="connsiteX5" fmla="*/ 2327160 w 2358621"/>
                  <a:gd name="connsiteY5" fmla="*/ 1963123 h 3400244"/>
                  <a:gd name="connsiteX6" fmla="*/ 2327160 w 2358621"/>
                  <a:gd name="connsiteY6" fmla="*/ 2115031 h 3400244"/>
                  <a:gd name="connsiteX7" fmla="*/ 2175253 w 2358621"/>
                  <a:gd name="connsiteY7" fmla="*/ 2115031 h 3400244"/>
                  <a:gd name="connsiteX8" fmla="*/ 1638973 w 2358621"/>
                  <a:gd name="connsiteY8" fmla="*/ 1578752 h 3400244"/>
                  <a:gd name="connsiteX9" fmla="*/ 1516966 w 2358621"/>
                  <a:gd name="connsiteY9" fmla="*/ 2365910 h 3400244"/>
                  <a:gd name="connsiteX10" fmla="*/ 1707358 w 2358621"/>
                  <a:gd name="connsiteY10" fmla="*/ 3258853 h 3400244"/>
                  <a:gd name="connsiteX11" fmla="*/ 1712331 w 2358621"/>
                  <a:gd name="connsiteY11" fmla="*/ 3281245 h 3400244"/>
                  <a:gd name="connsiteX12" fmla="*/ 1581427 w 2358621"/>
                  <a:gd name="connsiteY12" fmla="*/ 3400244 h 3400244"/>
                  <a:gd name="connsiteX13" fmla="*/ 1450523 w 2358621"/>
                  <a:gd name="connsiteY13" fmla="*/ 3281245 h 3400244"/>
                  <a:gd name="connsiteX14" fmla="*/ 1452189 w 2358621"/>
                  <a:gd name="connsiteY14" fmla="*/ 3273744 h 3400244"/>
                  <a:gd name="connsiteX15" fmla="*/ 1449357 w 2358621"/>
                  <a:gd name="connsiteY15" fmla="*/ 3273744 h 3400244"/>
                  <a:gd name="connsiteX16" fmla="*/ 1186442 w 2358621"/>
                  <a:gd name="connsiteY16" fmla="*/ 2462828 h 3400244"/>
                  <a:gd name="connsiteX17" fmla="*/ 1169797 w 2358621"/>
                  <a:gd name="connsiteY17" fmla="*/ 2462828 h 3400244"/>
                  <a:gd name="connsiteX18" fmla="*/ 906882 w 2358621"/>
                  <a:gd name="connsiteY18" fmla="*/ 3273744 h 3400244"/>
                  <a:gd name="connsiteX19" fmla="*/ 903421 w 2358621"/>
                  <a:gd name="connsiteY19" fmla="*/ 3273744 h 3400244"/>
                  <a:gd name="connsiteX20" fmla="*/ 905087 w 2358621"/>
                  <a:gd name="connsiteY20" fmla="*/ 3281245 h 3400244"/>
                  <a:gd name="connsiteX21" fmla="*/ 774183 w 2358621"/>
                  <a:gd name="connsiteY21" fmla="*/ 3400244 h 3400244"/>
                  <a:gd name="connsiteX22" fmla="*/ 643279 w 2358621"/>
                  <a:gd name="connsiteY22" fmla="*/ 3281245 h 3400244"/>
                  <a:gd name="connsiteX23" fmla="*/ 653566 w 2358621"/>
                  <a:gd name="connsiteY23" fmla="*/ 3234926 h 3400244"/>
                  <a:gd name="connsiteX24" fmla="*/ 654151 w 2358621"/>
                  <a:gd name="connsiteY24" fmla="*/ 3234137 h 3400244"/>
                  <a:gd name="connsiteX25" fmla="*/ 839273 w 2358621"/>
                  <a:gd name="connsiteY25" fmla="*/ 2365909 h 3400244"/>
                  <a:gd name="connsiteX26" fmla="*/ 717586 w 2358621"/>
                  <a:gd name="connsiteY26" fmla="*/ 1580814 h 3400244"/>
                  <a:gd name="connsiteX27" fmla="*/ 183369 w 2358621"/>
                  <a:gd name="connsiteY27" fmla="*/ 2115031 h 3400244"/>
                  <a:gd name="connsiteX28" fmla="*/ 31461 w 2358621"/>
                  <a:gd name="connsiteY28" fmla="*/ 2115031 h 3400244"/>
                  <a:gd name="connsiteX29" fmla="*/ 31461 w 2358621"/>
                  <a:gd name="connsiteY29" fmla="*/ 1963123 h 3400244"/>
                  <a:gd name="connsiteX30" fmla="*/ 735660 w 2358621"/>
                  <a:gd name="connsiteY30" fmla="*/ 1258924 h 3400244"/>
                  <a:gd name="connsiteX31" fmla="*/ 742551 w 2358621"/>
                  <a:gd name="connsiteY31" fmla="*/ 1248703 h 3400244"/>
                  <a:gd name="connsiteX32" fmla="*/ 876845 w 2358621"/>
                  <a:gd name="connsiteY32" fmla="*/ 1193077 h 3400244"/>
                  <a:gd name="connsiteX33" fmla="*/ 1178120 w 2358621"/>
                  <a:gd name="connsiteY33" fmla="*/ 0 h 3400244"/>
                  <a:gd name="connsiteX34" fmla="*/ 1736143 w 2358621"/>
                  <a:gd name="connsiteY34" fmla="*/ 566465 h 3400244"/>
                  <a:gd name="connsiteX35" fmla="*/ 1178120 w 2358621"/>
                  <a:gd name="connsiteY35" fmla="*/ 1132930 h 3400244"/>
                  <a:gd name="connsiteX36" fmla="*/ 620097 w 2358621"/>
                  <a:gd name="connsiteY36" fmla="*/ 566465 h 3400244"/>
                  <a:gd name="connsiteX37" fmla="*/ 1178120 w 2358621"/>
                  <a:gd name="connsiteY37" fmla="*/ 0 h 340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358621" h="3400244">
                    <a:moveTo>
                      <a:pt x="876845" y="1193077"/>
                    </a:moveTo>
                    <a:lnTo>
                      <a:pt x="1479395" y="1193077"/>
                    </a:lnTo>
                    <a:cubicBezTo>
                      <a:pt x="1531840" y="1193077"/>
                      <a:pt x="1579320" y="1214335"/>
                      <a:pt x="1613688" y="1248703"/>
                    </a:cubicBezTo>
                    <a:lnTo>
                      <a:pt x="1617436" y="1254262"/>
                    </a:lnTo>
                    <a:lnTo>
                      <a:pt x="1620004" y="1255967"/>
                    </a:lnTo>
                    <a:lnTo>
                      <a:pt x="2327160" y="1963123"/>
                    </a:lnTo>
                    <a:cubicBezTo>
                      <a:pt x="2369109" y="2005072"/>
                      <a:pt x="2369109" y="2073083"/>
                      <a:pt x="2327160" y="2115031"/>
                    </a:cubicBezTo>
                    <a:cubicBezTo>
                      <a:pt x="2285212" y="2156980"/>
                      <a:pt x="2217201" y="2156980"/>
                      <a:pt x="2175253" y="2115031"/>
                    </a:cubicBezTo>
                    <a:lnTo>
                      <a:pt x="1638973" y="1578752"/>
                    </a:lnTo>
                    <a:lnTo>
                      <a:pt x="1516966" y="2365910"/>
                    </a:lnTo>
                    <a:lnTo>
                      <a:pt x="1707358" y="3258853"/>
                    </a:lnTo>
                    <a:lnTo>
                      <a:pt x="1712331" y="3281245"/>
                    </a:lnTo>
                    <a:cubicBezTo>
                      <a:pt x="1712331" y="3346966"/>
                      <a:pt x="1653723" y="3400244"/>
                      <a:pt x="1581427" y="3400244"/>
                    </a:cubicBezTo>
                    <a:cubicBezTo>
                      <a:pt x="1509131" y="3400244"/>
                      <a:pt x="1450523" y="3346966"/>
                      <a:pt x="1450523" y="3281245"/>
                    </a:cubicBezTo>
                    <a:lnTo>
                      <a:pt x="1452189" y="3273744"/>
                    </a:lnTo>
                    <a:lnTo>
                      <a:pt x="1449357" y="3273744"/>
                    </a:lnTo>
                    <a:lnTo>
                      <a:pt x="1186442" y="2462828"/>
                    </a:lnTo>
                    <a:lnTo>
                      <a:pt x="1169797" y="2462828"/>
                    </a:lnTo>
                    <a:lnTo>
                      <a:pt x="906882" y="3273744"/>
                    </a:lnTo>
                    <a:lnTo>
                      <a:pt x="903421" y="3273744"/>
                    </a:lnTo>
                    <a:lnTo>
                      <a:pt x="905087" y="3281245"/>
                    </a:lnTo>
                    <a:cubicBezTo>
                      <a:pt x="905087" y="3346966"/>
                      <a:pt x="846479" y="3400244"/>
                      <a:pt x="774183" y="3400244"/>
                    </a:cubicBezTo>
                    <a:cubicBezTo>
                      <a:pt x="701887" y="3400244"/>
                      <a:pt x="643279" y="3346966"/>
                      <a:pt x="643279" y="3281245"/>
                    </a:cubicBezTo>
                    <a:cubicBezTo>
                      <a:pt x="643279" y="3264815"/>
                      <a:pt x="646942" y="3249162"/>
                      <a:pt x="653566" y="3234926"/>
                    </a:cubicBezTo>
                    <a:lnTo>
                      <a:pt x="654151" y="3234137"/>
                    </a:lnTo>
                    <a:lnTo>
                      <a:pt x="839273" y="2365909"/>
                    </a:lnTo>
                    <a:lnTo>
                      <a:pt x="717586" y="1580814"/>
                    </a:lnTo>
                    <a:lnTo>
                      <a:pt x="183369" y="2115031"/>
                    </a:lnTo>
                    <a:cubicBezTo>
                      <a:pt x="141420" y="2156980"/>
                      <a:pt x="73409" y="2156980"/>
                      <a:pt x="31461" y="2115031"/>
                    </a:cubicBezTo>
                    <a:cubicBezTo>
                      <a:pt x="-10488" y="2073083"/>
                      <a:pt x="-10488" y="2005072"/>
                      <a:pt x="31461" y="1963123"/>
                    </a:cubicBezTo>
                    <a:lnTo>
                      <a:pt x="735660" y="1258924"/>
                    </a:lnTo>
                    <a:lnTo>
                      <a:pt x="742551" y="1248703"/>
                    </a:lnTo>
                    <a:cubicBezTo>
                      <a:pt x="776920" y="1214335"/>
                      <a:pt x="824400" y="1193077"/>
                      <a:pt x="876845" y="1193077"/>
                    </a:cubicBezTo>
                    <a:close/>
                    <a:moveTo>
                      <a:pt x="1178120" y="0"/>
                    </a:moveTo>
                    <a:cubicBezTo>
                      <a:pt x="1486308" y="0"/>
                      <a:pt x="1736143" y="253615"/>
                      <a:pt x="1736143" y="566465"/>
                    </a:cubicBezTo>
                    <a:cubicBezTo>
                      <a:pt x="1736143" y="879315"/>
                      <a:pt x="1486308" y="1132930"/>
                      <a:pt x="1178120" y="1132930"/>
                    </a:cubicBezTo>
                    <a:cubicBezTo>
                      <a:pt x="869932" y="1132930"/>
                      <a:pt x="620097" y="879315"/>
                      <a:pt x="620097" y="566465"/>
                    </a:cubicBezTo>
                    <a:cubicBezTo>
                      <a:pt x="620097" y="253615"/>
                      <a:pt x="869932" y="0"/>
                      <a:pt x="1178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4F1B08E-9482-D679-C19F-224AD3EFDF39}"/>
                  </a:ext>
                </a:extLst>
              </p:cNvPr>
              <p:cNvSpPr/>
              <p:nvPr/>
            </p:nvSpPr>
            <p:spPr>
              <a:xfrm rot="5400000">
                <a:off x="6768860" y="1883392"/>
                <a:ext cx="1780994" cy="2567522"/>
              </a:xfrm>
              <a:custGeom>
                <a:avLst/>
                <a:gdLst>
                  <a:gd name="connsiteX0" fmla="*/ 876845 w 2358621"/>
                  <a:gd name="connsiteY0" fmla="*/ 1193077 h 3400244"/>
                  <a:gd name="connsiteX1" fmla="*/ 1479395 w 2358621"/>
                  <a:gd name="connsiteY1" fmla="*/ 1193077 h 3400244"/>
                  <a:gd name="connsiteX2" fmla="*/ 1613688 w 2358621"/>
                  <a:gd name="connsiteY2" fmla="*/ 1248703 h 3400244"/>
                  <a:gd name="connsiteX3" fmla="*/ 1617436 w 2358621"/>
                  <a:gd name="connsiteY3" fmla="*/ 1254262 h 3400244"/>
                  <a:gd name="connsiteX4" fmla="*/ 1620004 w 2358621"/>
                  <a:gd name="connsiteY4" fmla="*/ 1255967 h 3400244"/>
                  <a:gd name="connsiteX5" fmla="*/ 2327160 w 2358621"/>
                  <a:gd name="connsiteY5" fmla="*/ 1963123 h 3400244"/>
                  <a:gd name="connsiteX6" fmla="*/ 2327160 w 2358621"/>
                  <a:gd name="connsiteY6" fmla="*/ 2115031 h 3400244"/>
                  <a:gd name="connsiteX7" fmla="*/ 2175253 w 2358621"/>
                  <a:gd name="connsiteY7" fmla="*/ 2115031 h 3400244"/>
                  <a:gd name="connsiteX8" fmla="*/ 1638973 w 2358621"/>
                  <a:gd name="connsiteY8" fmla="*/ 1578752 h 3400244"/>
                  <a:gd name="connsiteX9" fmla="*/ 1516966 w 2358621"/>
                  <a:gd name="connsiteY9" fmla="*/ 2365910 h 3400244"/>
                  <a:gd name="connsiteX10" fmla="*/ 1707358 w 2358621"/>
                  <a:gd name="connsiteY10" fmla="*/ 3258853 h 3400244"/>
                  <a:gd name="connsiteX11" fmla="*/ 1712331 w 2358621"/>
                  <a:gd name="connsiteY11" fmla="*/ 3281245 h 3400244"/>
                  <a:gd name="connsiteX12" fmla="*/ 1581427 w 2358621"/>
                  <a:gd name="connsiteY12" fmla="*/ 3400244 h 3400244"/>
                  <a:gd name="connsiteX13" fmla="*/ 1450523 w 2358621"/>
                  <a:gd name="connsiteY13" fmla="*/ 3281245 h 3400244"/>
                  <a:gd name="connsiteX14" fmla="*/ 1452189 w 2358621"/>
                  <a:gd name="connsiteY14" fmla="*/ 3273744 h 3400244"/>
                  <a:gd name="connsiteX15" fmla="*/ 1449357 w 2358621"/>
                  <a:gd name="connsiteY15" fmla="*/ 3273744 h 3400244"/>
                  <a:gd name="connsiteX16" fmla="*/ 1186442 w 2358621"/>
                  <a:gd name="connsiteY16" fmla="*/ 2462828 h 3400244"/>
                  <a:gd name="connsiteX17" fmla="*/ 1169797 w 2358621"/>
                  <a:gd name="connsiteY17" fmla="*/ 2462828 h 3400244"/>
                  <a:gd name="connsiteX18" fmla="*/ 906882 w 2358621"/>
                  <a:gd name="connsiteY18" fmla="*/ 3273744 h 3400244"/>
                  <a:gd name="connsiteX19" fmla="*/ 903421 w 2358621"/>
                  <a:gd name="connsiteY19" fmla="*/ 3273744 h 3400244"/>
                  <a:gd name="connsiteX20" fmla="*/ 905087 w 2358621"/>
                  <a:gd name="connsiteY20" fmla="*/ 3281245 h 3400244"/>
                  <a:gd name="connsiteX21" fmla="*/ 774183 w 2358621"/>
                  <a:gd name="connsiteY21" fmla="*/ 3400244 h 3400244"/>
                  <a:gd name="connsiteX22" fmla="*/ 643279 w 2358621"/>
                  <a:gd name="connsiteY22" fmla="*/ 3281245 h 3400244"/>
                  <a:gd name="connsiteX23" fmla="*/ 653566 w 2358621"/>
                  <a:gd name="connsiteY23" fmla="*/ 3234926 h 3400244"/>
                  <a:gd name="connsiteX24" fmla="*/ 654151 w 2358621"/>
                  <a:gd name="connsiteY24" fmla="*/ 3234137 h 3400244"/>
                  <a:gd name="connsiteX25" fmla="*/ 839273 w 2358621"/>
                  <a:gd name="connsiteY25" fmla="*/ 2365909 h 3400244"/>
                  <a:gd name="connsiteX26" fmla="*/ 717586 w 2358621"/>
                  <a:gd name="connsiteY26" fmla="*/ 1580814 h 3400244"/>
                  <a:gd name="connsiteX27" fmla="*/ 183369 w 2358621"/>
                  <a:gd name="connsiteY27" fmla="*/ 2115031 h 3400244"/>
                  <a:gd name="connsiteX28" fmla="*/ 31461 w 2358621"/>
                  <a:gd name="connsiteY28" fmla="*/ 2115031 h 3400244"/>
                  <a:gd name="connsiteX29" fmla="*/ 31461 w 2358621"/>
                  <a:gd name="connsiteY29" fmla="*/ 1963123 h 3400244"/>
                  <a:gd name="connsiteX30" fmla="*/ 735660 w 2358621"/>
                  <a:gd name="connsiteY30" fmla="*/ 1258924 h 3400244"/>
                  <a:gd name="connsiteX31" fmla="*/ 742551 w 2358621"/>
                  <a:gd name="connsiteY31" fmla="*/ 1248703 h 3400244"/>
                  <a:gd name="connsiteX32" fmla="*/ 876845 w 2358621"/>
                  <a:gd name="connsiteY32" fmla="*/ 1193077 h 3400244"/>
                  <a:gd name="connsiteX33" fmla="*/ 1178120 w 2358621"/>
                  <a:gd name="connsiteY33" fmla="*/ 0 h 3400244"/>
                  <a:gd name="connsiteX34" fmla="*/ 1736143 w 2358621"/>
                  <a:gd name="connsiteY34" fmla="*/ 566465 h 3400244"/>
                  <a:gd name="connsiteX35" fmla="*/ 1178120 w 2358621"/>
                  <a:gd name="connsiteY35" fmla="*/ 1132930 h 3400244"/>
                  <a:gd name="connsiteX36" fmla="*/ 620097 w 2358621"/>
                  <a:gd name="connsiteY36" fmla="*/ 566465 h 3400244"/>
                  <a:gd name="connsiteX37" fmla="*/ 1178120 w 2358621"/>
                  <a:gd name="connsiteY37" fmla="*/ 0 h 340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358621" h="3400244">
                    <a:moveTo>
                      <a:pt x="876845" y="1193077"/>
                    </a:moveTo>
                    <a:lnTo>
                      <a:pt x="1479395" y="1193077"/>
                    </a:lnTo>
                    <a:cubicBezTo>
                      <a:pt x="1531840" y="1193077"/>
                      <a:pt x="1579320" y="1214335"/>
                      <a:pt x="1613688" y="1248703"/>
                    </a:cubicBezTo>
                    <a:lnTo>
                      <a:pt x="1617436" y="1254262"/>
                    </a:lnTo>
                    <a:lnTo>
                      <a:pt x="1620004" y="1255967"/>
                    </a:lnTo>
                    <a:lnTo>
                      <a:pt x="2327160" y="1963123"/>
                    </a:lnTo>
                    <a:cubicBezTo>
                      <a:pt x="2369109" y="2005072"/>
                      <a:pt x="2369109" y="2073083"/>
                      <a:pt x="2327160" y="2115031"/>
                    </a:cubicBezTo>
                    <a:cubicBezTo>
                      <a:pt x="2285212" y="2156980"/>
                      <a:pt x="2217201" y="2156980"/>
                      <a:pt x="2175253" y="2115031"/>
                    </a:cubicBezTo>
                    <a:lnTo>
                      <a:pt x="1638973" y="1578752"/>
                    </a:lnTo>
                    <a:lnTo>
                      <a:pt x="1516966" y="2365910"/>
                    </a:lnTo>
                    <a:lnTo>
                      <a:pt x="1707358" y="3258853"/>
                    </a:lnTo>
                    <a:lnTo>
                      <a:pt x="1712331" y="3281245"/>
                    </a:lnTo>
                    <a:cubicBezTo>
                      <a:pt x="1712331" y="3346966"/>
                      <a:pt x="1653723" y="3400244"/>
                      <a:pt x="1581427" y="3400244"/>
                    </a:cubicBezTo>
                    <a:cubicBezTo>
                      <a:pt x="1509131" y="3400244"/>
                      <a:pt x="1450523" y="3346966"/>
                      <a:pt x="1450523" y="3281245"/>
                    </a:cubicBezTo>
                    <a:lnTo>
                      <a:pt x="1452189" y="3273744"/>
                    </a:lnTo>
                    <a:lnTo>
                      <a:pt x="1449357" y="3273744"/>
                    </a:lnTo>
                    <a:lnTo>
                      <a:pt x="1186442" y="2462828"/>
                    </a:lnTo>
                    <a:lnTo>
                      <a:pt x="1169797" y="2462828"/>
                    </a:lnTo>
                    <a:lnTo>
                      <a:pt x="906882" y="3273744"/>
                    </a:lnTo>
                    <a:lnTo>
                      <a:pt x="903421" y="3273744"/>
                    </a:lnTo>
                    <a:lnTo>
                      <a:pt x="905087" y="3281245"/>
                    </a:lnTo>
                    <a:cubicBezTo>
                      <a:pt x="905087" y="3346966"/>
                      <a:pt x="846479" y="3400244"/>
                      <a:pt x="774183" y="3400244"/>
                    </a:cubicBezTo>
                    <a:cubicBezTo>
                      <a:pt x="701887" y="3400244"/>
                      <a:pt x="643279" y="3346966"/>
                      <a:pt x="643279" y="3281245"/>
                    </a:cubicBezTo>
                    <a:cubicBezTo>
                      <a:pt x="643279" y="3264815"/>
                      <a:pt x="646942" y="3249162"/>
                      <a:pt x="653566" y="3234926"/>
                    </a:cubicBezTo>
                    <a:lnTo>
                      <a:pt x="654151" y="3234137"/>
                    </a:lnTo>
                    <a:lnTo>
                      <a:pt x="839273" y="2365909"/>
                    </a:lnTo>
                    <a:lnTo>
                      <a:pt x="717586" y="1580814"/>
                    </a:lnTo>
                    <a:lnTo>
                      <a:pt x="183369" y="2115031"/>
                    </a:lnTo>
                    <a:cubicBezTo>
                      <a:pt x="141420" y="2156980"/>
                      <a:pt x="73409" y="2156980"/>
                      <a:pt x="31461" y="2115031"/>
                    </a:cubicBezTo>
                    <a:cubicBezTo>
                      <a:pt x="-10488" y="2073083"/>
                      <a:pt x="-10488" y="2005072"/>
                      <a:pt x="31461" y="1963123"/>
                    </a:cubicBezTo>
                    <a:lnTo>
                      <a:pt x="735660" y="1258924"/>
                    </a:lnTo>
                    <a:lnTo>
                      <a:pt x="742551" y="1248703"/>
                    </a:lnTo>
                    <a:cubicBezTo>
                      <a:pt x="776920" y="1214335"/>
                      <a:pt x="824400" y="1193077"/>
                      <a:pt x="876845" y="1193077"/>
                    </a:cubicBezTo>
                    <a:close/>
                    <a:moveTo>
                      <a:pt x="1178120" y="0"/>
                    </a:moveTo>
                    <a:cubicBezTo>
                      <a:pt x="1486308" y="0"/>
                      <a:pt x="1736143" y="253615"/>
                      <a:pt x="1736143" y="566465"/>
                    </a:cubicBezTo>
                    <a:cubicBezTo>
                      <a:pt x="1736143" y="879315"/>
                      <a:pt x="1486308" y="1132930"/>
                      <a:pt x="1178120" y="1132930"/>
                    </a:cubicBezTo>
                    <a:cubicBezTo>
                      <a:pt x="869932" y="1132930"/>
                      <a:pt x="620097" y="879315"/>
                      <a:pt x="620097" y="566465"/>
                    </a:cubicBezTo>
                    <a:cubicBezTo>
                      <a:pt x="620097" y="253615"/>
                      <a:pt x="869932" y="0"/>
                      <a:pt x="1178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33D6201-6337-DEED-BE6F-9ED5614A9C6C}"/>
                  </a:ext>
                </a:extLst>
              </p:cNvPr>
              <p:cNvSpPr/>
              <p:nvPr/>
            </p:nvSpPr>
            <p:spPr>
              <a:xfrm rot="13500000">
                <a:off x="2817632" y="3520045"/>
                <a:ext cx="1780994" cy="2567520"/>
              </a:xfrm>
              <a:custGeom>
                <a:avLst/>
                <a:gdLst>
                  <a:gd name="connsiteX0" fmla="*/ 876845 w 2358621"/>
                  <a:gd name="connsiteY0" fmla="*/ 1193077 h 3400244"/>
                  <a:gd name="connsiteX1" fmla="*/ 1479395 w 2358621"/>
                  <a:gd name="connsiteY1" fmla="*/ 1193077 h 3400244"/>
                  <a:gd name="connsiteX2" fmla="*/ 1613688 w 2358621"/>
                  <a:gd name="connsiteY2" fmla="*/ 1248703 h 3400244"/>
                  <a:gd name="connsiteX3" fmla="*/ 1617436 w 2358621"/>
                  <a:gd name="connsiteY3" fmla="*/ 1254262 h 3400244"/>
                  <a:gd name="connsiteX4" fmla="*/ 1620004 w 2358621"/>
                  <a:gd name="connsiteY4" fmla="*/ 1255967 h 3400244"/>
                  <a:gd name="connsiteX5" fmla="*/ 2327160 w 2358621"/>
                  <a:gd name="connsiteY5" fmla="*/ 1963123 h 3400244"/>
                  <a:gd name="connsiteX6" fmla="*/ 2327160 w 2358621"/>
                  <a:gd name="connsiteY6" fmla="*/ 2115031 h 3400244"/>
                  <a:gd name="connsiteX7" fmla="*/ 2175253 w 2358621"/>
                  <a:gd name="connsiteY7" fmla="*/ 2115031 h 3400244"/>
                  <a:gd name="connsiteX8" fmla="*/ 1638973 w 2358621"/>
                  <a:gd name="connsiteY8" fmla="*/ 1578752 h 3400244"/>
                  <a:gd name="connsiteX9" fmla="*/ 1516966 w 2358621"/>
                  <a:gd name="connsiteY9" fmla="*/ 2365910 h 3400244"/>
                  <a:gd name="connsiteX10" fmla="*/ 1707358 w 2358621"/>
                  <a:gd name="connsiteY10" fmla="*/ 3258853 h 3400244"/>
                  <a:gd name="connsiteX11" fmla="*/ 1712331 w 2358621"/>
                  <a:gd name="connsiteY11" fmla="*/ 3281245 h 3400244"/>
                  <a:gd name="connsiteX12" fmla="*/ 1581427 w 2358621"/>
                  <a:gd name="connsiteY12" fmla="*/ 3400244 h 3400244"/>
                  <a:gd name="connsiteX13" fmla="*/ 1450523 w 2358621"/>
                  <a:gd name="connsiteY13" fmla="*/ 3281245 h 3400244"/>
                  <a:gd name="connsiteX14" fmla="*/ 1452189 w 2358621"/>
                  <a:gd name="connsiteY14" fmla="*/ 3273744 h 3400244"/>
                  <a:gd name="connsiteX15" fmla="*/ 1449357 w 2358621"/>
                  <a:gd name="connsiteY15" fmla="*/ 3273744 h 3400244"/>
                  <a:gd name="connsiteX16" fmla="*/ 1186442 w 2358621"/>
                  <a:gd name="connsiteY16" fmla="*/ 2462828 h 3400244"/>
                  <a:gd name="connsiteX17" fmla="*/ 1169797 w 2358621"/>
                  <a:gd name="connsiteY17" fmla="*/ 2462828 h 3400244"/>
                  <a:gd name="connsiteX18" fmla="*/ 906882 w 2358621"/>
                  <a:gd name="connsiteY18" fmla="*/ 3273744 h 3400244"/>
                  <a:gd name="connsiteX19" fmla="*/ 903421 w 2358621"/>
                  <a:gd name="connsiteY19" fmla="*/ 3273744 h 3400244"/>
                  <a:gd name="connsiteX20" fmla="*/ 905087 w 2358621"/>
                  <a:gd name="connsiteY20" fmla="*/ 3281245 h 3400244"/>
                  <a:gd name="connsiteX21" fmla="*/ 774183 w 2358621"/>
                  <a:gd name="connsiteY21" fmla="*/ 3400244 h 3400244"/>
                  <a:gd name="connsiteX22" fmla="*/ 643279 w 2358621"/>
                  <a:gd name="connsiteY22" fmla="*/ 3281245 h 3400244"/>
                  <a:gd name="connsiteX23" fmla="*/ 653566 w 2358621"/>
                  <a:gd name="connsiteY23" fmla="*/ 3234926 h 3400244"/>
                  <a:gd name="connsiteX24" fmla="*/ 654151 w 2358621"/>
                  <a:gd name="connsiteY24" fmla="*/ 3234137 h 3400244"/>
                  <a:gd name="connsiteX25" fmla="*/ 839273 w 2358621"/>
                  <a:gd name="connsiteY25" fmla="*/ 2365909 h 3400244"/>
                  <a:gd name="connsiteX26" fmla="*/ 717586 w 2358621"/>
                  <a:gd name="connsiteY26" fmla="*/ 1580814 h 3400244"/>
                  <a:gd name="connsiteX27" fmla="*/ 183369 w 2358621"/>
                  <a:gd name="connsiteY27" fmla="*/ 2115031 h 3400244"/>
                  <a:gd name="connsiteX28" fmla="*/ 31461 w 2358621"/>
                  <a:gd name="connsiteY28" fmla="*/ 2115031 h 3400244"/>
                  <a:gd name="connsiteX29" fmla="*/ 31461 w 2358621"/>
                  <a:gd name="connsiteY29" fmla="*/ 1963123 h 3400244"/>
                  <a:gd name="connsiteX30" fmla="*/ 735660 w 2358621"/>
                  <a:gd name="connsiteY30" fmla="*/ 1258924 h 3400244"/>
                  <a:gd name="connsiteX31" fmla="*/ 742551 w 2358621"/>
                  <a:gd name="connsiteY31" fmla="*/ 1248703 h 3400244"/>
                  <a:gd name="connsiteX32" fmla="*/ 876845 w 2358621"/>
                  <a:gd name="connsiteY32" fmla="*/ 1193077 h 3400244"/>
                  <a:gd name="connsiteX33" fmla="*/ 1178120 w 2358621"/>
                  <a:gd name="connsiteY33" fmla="*/ 0 h 3400244"/>
                  <a:gd name="connsiteX34" fmla="*/ 1736143 w 2358621"/>
                  <a:gd name="connsiteY34" fmla="*/ 566465 h 3400244"/>
                  <a:gd name="connsiteX35" fmla="*/ 1178120 w 2358621"/>
                  <a:gd name="connsiteY35" fmla="*/ 1132930 h 3400244"/>
                  <a:gd name="connsiteX36" fmla="*/ 620097 w 2358621"/>
                  <a:gd name="connsiteY36" fmla="*/ 566465 h 3400244"/>
                  <a:gd name="connsiteX37" fmla="*/ 1178120 w 2358621"/>
                  <a:gd name="connsiteY37" fmla="*/ 0 h 340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358621" h="3400244">
                    <a:moveTo>
                      <a:pt x="876845" y="1193077"/>
                    </a:moveTo>
                    <a:lnTo>
                      <a:pt x="1479395" y="1193077"/>
                    </a:lnTo>
                    <a:cubicBezTo>
                      <a:pt x="1531840" y="1193077"/>
                      <a:pt x="1579320" y="1214335"/>
                      <a:pt x="1613688" y="1248703"/>
                    </a:cubicBezTo>
                    <a:lnTo>
                      <a:pt x="1617436" y="1254262"/>
                    </a:lnTo>
                    <a:lnTo>
                      <a:pt x="1620004" y="1255967"/>
                    </a:lnTo>
                    <a:lnTo>
                      <a:pt x="2327160" y="1963123"/>
                    </a:lnTo>
                    <a:cubicBezTo>
                      <a:pt x="2369109" y="2005072"/>
                      <a:pt x="2369109" y="2073083"/>
                      <a:pt x="2327160" y="2115031"/>
                    </a:cubicBezTo>
                    <a:cubicBezTo>
                      <a:pt x="2285212" y="2156980"/>
                      <a:pt x="2217201" y="2156980"/>
                      <a:pt x="2175253" y="2115031"/>
                    </a:cubicBezTo>
                    <a:lnTo>
                      <a:pt x="1638973" y="1578752"/>
                    </a:lnTo>
                    <a:lnTo>
                      <a:pt x="1516966" y="2365910"/>
                    </a:lnTo>
                    <a:lnTo>
                      <a:pt x="1707358" y="3258853"/>
                    </a:lnTo>
                    <a:lnTo>
                      <a:pt x="1712331" y="3281245"/>
                    </a:lnTo>
                    <a:cubicBezTo>
                      <a:pt x="1712331" y="3346966"/>
                      <a:pt x="1653723" y="3400244"/>
                      <a:pt x="1581427" y="3400244"/>
                    </a:cubicBezTo>
                    <a:cubicBezTo>
                      <a:pt x="1509131" y="3400244"/>
                      <a:pt x="1450523" y="3346966"/>
                      <a:pt x="1450523" y="3281245"/>
                    </a:cubicBezTo>
                    <a:lnTo>
                      <a:pt x="1452189" y="3273744"/>
                    </a:lnTo>
                    <a:lnTo>
                      <a:pt x="1449357" y="3273744"/>
                    </a:lnTo>
                    <a:lnTo>
                      <a:pt x="1186442" y="2462828"/>
                    </a:lnTo>
                    <a:lnTo>
                      <a:pt x="1169797" y="2462828"/>
                    </a:lnTo>
                    <a:lnTo>
                      <a:pt x="906882" y="3273744"/>
                    </a:lnTo>
                    <a:lnTo>
                      <a:pt x="903421" y="3273744"/>
                    </a:lnTo>
                    <a:lnTo>
                      <a:pt x="905087" y="3281245"/>
                    </a:lnTo>
                    <a:cubicBezTo>
                      <a:pt x="905087" y="3346966"/>
                      <a:pt x="846479" y="3400244"/>
                      <a:pt x="774183" y="3400244"/>
                    </a:cubicBezTo>
                    <a:cubicBezTo>
                      <a:pt x="701887" y="3400244"/>
                      <a:pt x="643279" y="3346966"/>
                      <a:pt x="643279" y="3281245"/>
                    </a:cubicBezTo>
                    <a:cubicBezTo>
                      <a:pt x="643279" y="3264815"/>
                      <a:pt x="646942" y="3249162"/>
                      <a:pt x="653566" y="3234926"/>
                    </a:cubicBezTo>
                    <a:lnTo>
                      <a:pt x="654151" y="3234137"/>
                    </a:lnTo>
                    <a:lnTo>
                      <a:pt x="839273" y="2365909"/>
                    </a:lnTo>
                    <a:lnTo>
                      <a:pt x="717586" y="1580814"/>
                    </a:lnTo>
                    <a:lnTo>
                      <a:pt x="183369" y="2115031"/>
                    </a:lnTo>
                    <a:cubicBezTo>
                      <a:pt x="141420" y="2156980"/>
                      <a:pt x="73409" y="2156980"/>
                      <a:pt x="31461" y="2115031"/>
                    </a:cubicBezTo>
                    <a:cubicBezTo>
                      <a:pt x="-10488" y="2073083"/>
                      <a:pt x="-10488" y="2005072"/>
                      <a:pt x="31461" y="1963123"/>
                    </a:cubicBezTo>
                    <a:lnTo>
                      <a:pt x="735660" y="1258924"/>
                    </a:lnTo>
                    <a:lnTo>
                      <a:pt x="742551" y="1248703"/>
                    </a:lnTo>
                    <a:cubicBezTo>
                      <a:pt x="776920" y="1214335"/>
                      <a:pt x="824400" y="1193077"/>
                      <a:pt x="876845" y="1193077"/>
                    </a:cubicBezTo>
                    <a:close/>
                    <a:moveTo>
                      <a:pt x="1178120" y="0"/>
                    </a:moveTo>
                    <a:cubicBezTo>
                      <a:pt x="1486308" y="0"/>
                      <a:pt x="1736143" y="253615"/>
                      <a:pt x="1736143" y="566465"/>
                    </a:cubicBezTo>
                    <a:cubicBezTo>
                      <a:pt x="1736143" y="879315"/>
                      <a:pt x="1486308" y="1132930"/>
                      <a:pt x="1178120" y="1132930"/>
                    </a:cubicBezTo>
                    <a:cubicBezTo>
                      <a:pt x="869932" y="1132930"/>
                      <a:pt x="620097" y="879315"/>
                      <a:pt x="620097" y="566465"/>
                    </a:cubicBezTo>
                    <a:cubicBezTo>
                      <a:pt x="620097" y="253615"/>
                      <a:pt x="869932" y="0"/>
                      <a:pt x="1178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7B6F4EE-3C1D-1572-BFEB-34748537DAAF}"/>
                  </a:ext>
                </a:extLst>
              </p:cNvPr>
              <p:cNvSpPr/>
              <p:nvPr/>
            </p:nvSpPr>
            <p:spPr>
              <a:xfrm rot="2700000">
                <a:off x="6090935" y="246739"/>
                <a:ext cx="1780996" cy="2567524"/>
              </a:xfrm>
              <a:custGeom>
                <a:avLst/>
                <a:gdLst>
                  <a:gd name="connsiteX0" fmla="*/ 876845 w 2358621"/>
                  <a:gd name="connsiteY0" fmla="*/ 1193077 h 3400244"/>
                  <a:gd name="connsiteX1" fmla="*/ 1479395 w 2358621"/>
                  <a:gd name="connsiteY1" fmla="*/ 1193077 h 3400244"/>
                  <a:gd name="connsiteX2" fmla="*/ 1613688 w 2358621"/>
                  <a:gd name="connsiteY2" fmla="*/ 1248703 h 3400244"/>
                  <a:gd name="connsiteX3" fmla="*/ 1617436 w 2358621"/>
                  <a:gd name="connsiteY3" fmla="*/ 1254262 h 3400244"/>
                  <a:gd name="connsiteX4" fmla="*/ 1620004 w 2358621"/>
                  <a:gd name="connsiteY4" fmla="*/ 1255967 h 3400244"/>
                  <a:gd name="connsiteX5" fmla="*/ 2327160 w 2358621"/>
                  <a:gd name="connsiteY5" fmla="*/ 1963123 h 3400244"/>
                  <a:gd name="connsiteX6" fmla="*/ 2327160 w 2358621"/>
                  <a:gd name="connsiteY6" fmla="*/ 2115031 h 3400244"/>
                  <a:gd name="connsiteX7" fmla="*/ 2175253 w 2358621"/>
                  <a:gd name="connsiteY7" fmla="*/ 2115031 h 3400244"/>
                  <a:gd name="connsiteX8" fmla="*/ 1638973 w 2358621"/>
                  <a:gd name="connsiteY8" fmla="*/ 1578752 h 3400244"/>
                  <a:gd name="connsiteX9" fmla="*/ 1516966 w 2358621"/>
                  <a:gd name="connsiteY9" fmla="*/ 2365910 h 3400244"/>
                  <a:gd name="connsiteX10" fmla="*/ 1707358 w 2358621"/>
                  <a:gd name="connsiteY10" fmla="*/ 3258853 h 3400244"/>
                  <a:gd name="connsiteX11" fmla="*/ 1712331 w 2358621"/>
                  <a:gd name="connsiteY11" fmla="*/ 3281245 h 3400244"/>
                  <a:gd name="connsiteX12" fmla="*/ 1581427 w 2358621"/>
                  <a:gd name="connsiteY12" fmla="*/ 3400244 h 3400244"/>
                  <a:gd name="connsiteX13" fmla="*/ 1450523 w 2358621"/>
                  <a:gd name="connsiteY13" fmla="*/ 3281245 h 3400244"/>
                  <a:gd name="connsiteX14" fmla="*/ 1452189 w 2358621"/>
                  <a:gd name="connsiteY14" fmla="*/ 3273744 h 3400244"/>
                  <a:gd name="connsiteX15" fmla="*/ 1449357 w 2358621"/>
                  <a:gd name="connsiteY15" fmla="*/ 3273744 h 3400244"/>
                  <a:gd name="connsiteX16" fmla="*/ 1186442 w 2358621"/>
                  <a:gd name="connsiteY16" fmla="*/ 2462828 h 3400244"/>
                  <a:gd name="connsiteX17" fmla="*/ 1169797 w 2358621"/>
                  <a:gd name="connsiteY17" fmla="*/ 2462828 h 3400244"/>
                  <a:gd name="connsiteX18" fmla="*/ 906882 w 2358621"/>
                  <a:gd name="connsiteY18" fmla="*/ 3273744 h 3400244"/>
                  <a:gd name="connsiteX19" fmla="*/ 903421 w 2358621"/>
                  <a:gd name="connsiteY19" fmla="*/ 3273744 h 3400244"/>
                  <a:gd name="connsiteX20" fmla="*/ 905087 w 2358621"/>
                  <a:gd name="connsiteY20" fmla="*/ 3281245 h 3400244"/>
                  <a:gd name="connsiteX21" fmla="*/ 774183 w 2358621"/>
                  <a:gd name="connsiteY21" fmla="*/ 3400244 h 3400244"/>
                  <a:gd name="connsiteX22" fmla="*/ 643279 w 2358621"/>
                  <a:gd name="connsiteY22" fmla="*/ 3281245 h 3400244"/>
                  <a:gd name="connsiteX23" fmla="*/ 653566 w 2358621"/>
                  <a:gd name="connsiteY23" fmla="*/ 3234926 h 3400244"/>
                  <a:gd name="connsiteX24" fmla="*/ 654151 w 2358621"/>
                  <a:gd name="connsiteY24" fmla="*/ 3234137 h 3400244"/>
                  <a:gd name="connsiteX25" fmla="*/ 839273 w 2358621"/>
                  <a:gd name="connsiteY25" fmla="*/ 2365909 h 3400244"/>
                  <a:gd name="connsiteX26" fmla="*/ 717586 w 2358621"/>
                  <a:gd name="connsiteY26" fmla="*/ 1580814 h 3400244"/>
                  <a:gd name="connsiteX27" fmla="*/ 183369 w 2358621"/>
                  <a:gd name="connsiteY27" fmla="*/ 2115031 h 3400244"/>
                  <a:gd name="connsiteX28" fmla="*/ 31461 w 2358621"/>
                  <a:gd name="connsiteY28" fmla="*/ 2115031 h 3400244"/>
                  <a:gd name="connsiteX29" fmla="*/ 31461 w 2358621"/>
                  <a:gd name="connsiteY29" fmla="*/ 1963123 h 3400244"/>
                  <a:gd name="connsiteX30" fmla="*/ 735660 w 2358621"/>
                  <a:gd name="connsiteY30" fmla="*/ 1258924 h 3400244"/>
                  <a:gd name="connsiteX31" fmla="*/ 742551 w 2358621"/>
                  <a:gd name="connsiteY31" fmla="*/ 1248703 h 3400244"/>
                  <a:gd name="connsiteX32" fmla="*/ 876845 w 2358621"/>
                  <a:gd name="connsiteY32" fmla="*/ 1193077 h 3400244"/>
                  <a:gd name="connsiteX33" fmla="*/ 1178120 w 2358621"/>
                  <a:gd name="connsiteY33" fmla="*/ 0 h 3400244"/>
                  <a:gd name="connsiteX34" fmla="*/ 1736143 w 2358621"/>
                  <a:gd name="connsiteY34" fmla="*/ 566465 h 3400244"/>
                  <a:gd name="connsiteX35" fmla="*/ 1178120 w 2358621"/>
                  <a:gd name="connsiteY35" fmla="*/ 1132930 h 3400244"/>
                  <a:gd name="connsiteX36" fmla="*/ 620097 w 2358621"/>
                  <a:gd name="connsiteY36" fmla="*/ 566465 h 3400244"/>
                  <a:gd name="connsiteX37" fmla="*/ 1178120 w 2358621"/>
                  <a:gd name="connsiteY37" fmla="*/ 0 h 340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358621" h="3400244">
                    <a:moveTo>
                      <a:pt x="876845" y="1193077"/>
                    </a:moveTo>
                    <a:lnTo>
                      <a:pt x="1479395" y="1193077"/>
                    </a:lnTo>
                    <a:cubicBezTo>
                      <a:pt x="1531840" y="1193077"/>
                      <a:pt x="1579320" y="1214335"/>
                      <a:pt x="1613688" y="1248703"/>
                    </a:cubicBezTo>
                    <a:lnTo>
                      <a:pt x="1617436" y="1254262"/>
                    </a:lnTo>
                    <a:lnTo>
                      <a:pt x="1620004" y="1255967"/>
                    </a:lnTo>
                    <a:lnTo>
                      <a:pt x="2327160" y="1963123"/>
                    </a:lnTo>
                    <a:cubicBezTo>
                      <a:pt x="2369109" y="2005072"/>
                      <a:pt x="2369109" y="2073083"/>
                      <a:pt x="2327160" y="2115031"/>
                    </a:cubicBezTo>
                    <a:cubicBezTo>
                      <a:pt x="2285212" y="2156980"/>
                      <a:pt x="2217201" y="2156980"/>
                      <a:pt x="2175253" y="2115031"/>
                    </a:cubicBezTo>
                    <a:lnTo>
                      <a:pt x="1638973" y="1578752"/>
                    </a:lnTo>
                    <a:lnTo>
                      <a:pt x="1516966" y="2365910"/>
                    </a:lnTo>
                    <a:lnTo>
                      <a:pt x="1707358" y="3258853"/>
                    </a:lnTo>
                    <a:lnTo>
                      <a:pt x="1712331" y="3281245"/>
                    </a:lnTo>
                    <a:cubicBezTo>
                      <a:pt x="1712331" y="3346966"/>
                      <a:pt x="1653723" y="3400244"/>
                      <a:pt x="1581427" y="3400244"/>
                    </a:cubicBezTo>
                    <a:cubicBezTo>
                      <a:pt x="1509131" y="3400244"/>
                      <a:pt x="1450523" y="3346966"/>
                      <a:pt x="1450523" y="3281245"/>
                    </a:cubicBezTo>
                    <a:lnTo>
                      <a:pt x="1452189" y="3273744"/>
                    </a:lnTo>
                    <a:lnTo>
                      <a:pt x="1449357" y="3273744"/>
                    </a:lnTo>
                    <a:lnTo>
                      <a:pt x="1186442" y="2462828"/>
                    </a:lnTo>
                    <a:lnTo>
                      <a:pt x="1169797" y="2462828"/>
                    </a:lnTo>
                    <a:lnTo>
                      <a:pt x="906882" y="3273744"/>
                    </a:lnTo>
                    <a:lnTo>
                      <a:pt x="903421" y="3273744"/>
                    </a:lnTo>
                    <a:lnTo>
                      <a:pt x="905087" y="3281245"/>
                    </a:lnTo>
                    <a:cubicBezTo>
                      <a:pt x="905087" y="3346966"/>
                      <a:pt x="846479" y="3400244"/>
                      <a:pt x="774183" y="3400244"/>
                    </a:cubicBezTo>
                    <a:cubicBezTo>
                      <a:pt x="701887" y="3400244"/>
                      <a:pt x="643279" y="3346966"/>
                      <a:pt x="643279" y="3281245"/>
                    </a:cubicBezTo>
                    <a:cubicBezTo>
                      <a:pt x="643279" y="3264815"/>
                      <a:pt x="646942" y="3249162"/>
                      <a:pt x="653566" y="3234926"/>
                    </a:cubicBezTo>
                    <a:lnTo>
                      <a:pt x="654151" y="3234137"/>
                    </a:lnTo>
                    <a:lnTo>
                      <a:pt x="839273" y="2365909"/>
                    </a:lnTo>
                    <a:lnTo>
                      <a:pt x="717586" y="1580814"/>
                    </a:lnTo>
                    <a:lnTo>
                      <a:pt x="183369" y="2115031"/>
                    </a:lnTo>
                    <a:cubicBezTo>
                      <a:pt x="141420" y="2156980"/>
                      <a:pt x="73409" y="2156980"/>
                      <a:pt x="31461" y="2115031"/>
                    </a:cubicBezTo>
                    <a:cubicBezTo>
                      <a:pt x="-10488" y="2073083"/>
                      <a:pt x="-10488" y="2005072"/>
                      <a:pt x="31461" y="1963123"/>
                    </a:cubicBezTo>
                    <a:lnTo>
                      <a:pt x="735660" y="1258924"/>
                    </a:lnTo>
                    <a:lnTo>
                      <a:pt x="742551" y="1248703"/>
                    </a:lnTo>
                    <a:cubicBezTo>
                      <a:pt x="776920" y="1214335"/>
                      <a:pt x="824400" y="1193077"/>
                      <a:pt x="876845" y="1193077"/>
                    </a:cubicBezTo>
                    <a:close/>
                    <a:moveTo>
                      <a:pt x="1178120" y="0"/>
                    </a:moveTo>
                    <a:cubicBezTo>
                      <a:pt x="1486308" y="0"/>
                      <a:pt x="1736143" y="253615"/>
                      <a:pt x="1736143" y="566465"/>
                    </a:cubicBezTo>
                    <a:cubicBezTo>
                      <a:pt x="1736143" y="879315"/>
                      <a:pt x="1486308" y="1132930"/>
                      <a:pt x="1178120" y="1132930"/>
                    </a:cubicBezTo>
                    <a:cubicBezTo>
                      <a:pt x="869932" y="1132930"/>
                      <a:pt x="620097" y="879315"/>
                      <a:pt x="620097" y="566465"/>
                    </a:cubicBezTo>
                    <a:cubicBezTo>
                      <a:pt x="620097" y="253615"/>
                      <a:pt x="869932" y="0"/>
                      <a:pt x="1178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フリーフォーム: 図形 1343">
                <a:extLst>
                  <a:ext uri="{FF2B5EF4-FFF2-40B4-BE49-F238E27FC236}">
                    <a16:creationId xmlns:a16="http://schemas.microsoft.com/office/drawing/2014/main" id="{8E161D02-CD97-9853-23F0-461F7F9A7C15}"/>
                  </a:ext>
                </a:extLst>
              </p:cNvPr>
              <p:cNvSpPr/>
              <p:nvPr/>
            </p:nvSpPr>
            <p:spPr>
              <a:xfrm rot="18900000">
                <a:off x="2817631" y="246739"/>
                <a:ext cx="1780996" cy="2567524"/>
              </a:xfrm>
              <a:custGeom>
                <a:avLst/>
                <a:gdLst>
                  <a:gd name="connsiteX0" fmla="*/ 876845 w 2358621"/>
                  <a:gd name="connsiteY0" fmla="*/ 1193077 h 3400244"/>
                  <a:gd name="connsiteX1" fmla="*/ 1479395 w 2358621"/>
                  <a:gd name="connsiteY1" fmla="*/ 1193077 h 3400244"/>
                  <a:gd name="connsiteX2" fmla="*/ 1613688 w 2358621"/>
                  <a:gd name="connsiteY2" fmla="*/ 1248703 h 3400244"/>
                  <a:gd name="connsiteX3" fmla="*/ 1617436 w 2358621"/>
                  <a:gd name="connsiteY3" fmla="*/ 1254262 h 3400244"/>
                  <a:gd name="connsiteX4" fmla="*/ 1620004 w 2358621"/>
                  <a:gd name="connsiteY4" fmla="*/ 1255967 h 3400244"/>
                  <a:gd name="connsiteX5" fmla="*/ 2327160 w 2358621"/>
                  <a:gd name="connsiteY5" fmla="*/ 1963123 h 3400244"/>
                  <a:gd name="connsiteX6" fmla="*/ 2327160 w 2358621"/>
                  <a:gd name="connsiteY6" fmla="*/ 2115031 h 3400244"/>
                  <a:gd name="connsiteX7" fmla="*/ 2175253 w 2358621"/>
                  <a:gd name="connsiteY7" fmla="*/ 2115031 h 3400244"/>
                  <a:gd name="connsiteX8" fmla="*/ 1638973 w 2358621"/>
                  <a:gd name="connsiteY8" fmla="*/ 1578752 h 3400244"/>
                  <a:gd name="connsiteX9" fmla="*/ 1516966 w 2358621"/>
                  <a:gd name="connsiteY9" fmla="*/ 2365910 h 3400244"/>
                  <a:gd name="connsiteX10" fmla="*/ 1707358 w 2358621"/>
                  <a:gd name="connsiteY10" fmla="*/ 3258853 h 3400244"/>
                  <a:gd name="connsiteX11" fmla="*/ 1712331 w 2358621"/>
                  <a:gd name="connsiteY11" fmla="*/ 3281245 h 3400244"/>
                  <a:gd name="connsiteX12" fmla="*/ 1581427 w 2358621"/>
                  <a:gd name="connsiteY12" fmla="*/ 3400244 h 3400244"/>
                  <a:gd name="connsiteX13" fmla="*/ 1450523 w 2358621"/>
                  <a:gd name="connsiteY13" fmla="*/ 3281245 h 3400244"/>
                  <a:gd name="connsiteX14" fmla="*/ 1452189 w 2358621"/>
                  <a:gd name="connsiteY14" fmla="*/ 3273744 h 3400244"/>
                  <a:gd name="connsiteX15" fmla="*/ 1449357 w 2358621"/>
                  <a:gd name="connsiteY15" fmla="*/ 3273744 h 3400244"/>
                  <a:gd name="connsiteX16" fmla="*/ 1186442 w 2358621"/>
                  <a:gd name="connsiteY16" fmla="*/ 2462828 h 3400244"/>
                  <a:gd name="connsiteX17" fmla="*/ 1169797 w 2358621"/>
                  <a:gd name="connsiteY17" fmla="*/ 2462828 h 3400244"/>
                  <a:gd name="connsiteX18" fmla="*/ 906882 w 2358621"/>
                  <a:gd name="connsiteY18" fmla="*/ 3273744 h 3400244"/>
                  <a:gd name="connsiteX19" fmla="*/ 903421 w 2358621"/>
                  <a:gd name="connsiteY19" fmla="*/ 3273744 h 3400244"/>
                  <a:gd name="connsiteX20" fmla="*/ 905087 w 2358621"/>
                  <a:gd name="connsiteY20" fmla="*/ 3281245 h 3400244"/>
                  <a:gd name="connsiteX21" fmla="*/ 774183 w 2358621"/>
                  <a:gd name="connsiteY21" fmla="*/ 3400244 h 3400244"/>
                  <a:gd name="connsiteX22" fmla="*/ 643279 w 2358621"/>
                  <a:gd name="connsiteY22" fmla="*/ 3281245 h 3400244"/>
                  <a:gd name="connsiteX23" fmla="*/ 653566 w 2358621"/>
                  <a:gd name="connsiteY23" fmla="*/ 3234926 h 3400244"/>
                  <a:gd name="connsiteX24" fmla="*/ 654151 w 2358621"/>
                  <a:gd name="connsiteY24" fmla="*/ 3234137 h 3400244"/>
                  <a:gd name="connsiteX25" fmla="*/ 839273 w 2358621"/>
                  <a:gd name="connsiteY25" fmla="*/ 2365909 h 3400244"/>
                  <a:gd name="connsiteX26" fmla="*/ 717586 w 2358621"/>
                  <a:gd name="connsiteY26" fmla="*/ 1580814 h 3400244"/>
                  <a:gd name="connsiteX27" fmla="*/ 183369 w 2358621"/>
                  <a:gd name="connsiteY27" fmla="*/ 2115031 h 3400244"/>
                  <a:gd name="connsiteX28" fmla="*/ 31461 w 2358621"/>
                  <a:gd name="connsiteY28" fmla="*/ 2115031 h 3400244"/>
                  <a:gd name="connsiteX29" fmla="*/ 31461 w 2358621"/>
                  <a:gd name="connsiteY29" fmla="*/ 1963123 h 3400244"/>
                  <a:gd name="connsiteX30" fmla="*/ 735660 w 2358621"/>
                  <a:gd name="connsiteY30" fmla="*/ 1258924 h 3400244"/>
                  <a:gd name="connsiteX31" fmla="*/ 742551 w 2358621"/>
                  <a:gd name="connsiteY31" fmla="*/ 1248703 h 3400244"/>
                  <a:gd name="connsiteX32" fmla="*/ 876845 w 2358621"/>
                  <a:gd name="connsiteY32" fmla="*/ 1193077 h 3400244"/>
                  <a:gd name="connsiteX33" fmla="*/ 1178120 w 2358621"/>
                  <a:gd name="connsiteY33" fmla="*/ 0 h 3400244"/>
                  <a:gd name="connsiteX34" fmla="*/ 1736143 w 2358621"/>
                  <a:gd name="connsiteY34" fmla="*/ 566465 h 3400244"/>
                  <a:gd name="connsiteX35" fmla="*/ 1178120 w 2358621"/>
                  <a:gd name="connsiteY35" fmla="*/ 1132930 h 3400244"/>
                  <a:gd name="connsiteX36" fmla="*/ 620097 w 2358621"/>
                  <a:gd name="connsiteY36" fmla="*/ 566465 h 3400244"/>
                  <a:gd name="connsiteX37" fmla="*/ 1178120 w 2358621"/>
                  <a:gd name="connsiteY37" fmla="*/ 0 h 340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358621" h="3400244">
                    <a:moveTo>
                      <a:pt x="876845" y="1193077"/>
                    </a:moveTo>
                    <a:lnTo>
                      <a:pt x="1479395" y="1193077"/>
                    </a:lnTo>
                    <a:cubicBezTo>
                      <a:pt x="1531840" y="1193077"/>
                      <a:pt x="1579320" y="1214335"/>
                      <a:pt x="1613688" y="1248703"/>
                    </a:cubicBezTo>
                    <a:lnTo>
                      <a:pt x="1617436" y="1254262"/>
                    </a:lnTo>
                    <a:lnTo>
                      <a:pt x="1620004" y="1255967"/>
                    </a:lnTo>
                    <a:lnTo>
                      <a:pt x="2327160" y="1963123"/>
                    </a:lnTo>
                    <a:cubicBezTo>
                      <a:pt x="2369109" y="2005072"/>
                      <a:pt x="2369109" y="2073083"/>
                      <a:pt x="2327160" y="2115031"/>
                    </a:cubicBezTo>
                    <a:cubicBezTo>
                      <a:pt x="2285212" y="2156980"/>
                      <a:pt x="2217201" y="2156980"/>
                      <a:pt x="2175253" y="2115031"/>
                    </a:cubicBezTo>
                    <a:lnTo>
                      <a:pt x="1638973" y="1578752"/>
                    </a:lnTo>
                    <a:lnTo>
                      <a:pt x="1516966" y="2365910"/>
                    </a:lnTo>
                    <a:lnTo>
                      <a:pt x="1707358" y="3258853"/>
                    </a:lnTo>
                    <a:lnTo>
                      <a:pt x="1712331" y="3281245"/>
                    </a:lnTo>
                    <a:cubicBezTo>
                      <a:pt x="1712331" y="3346966"/>
                      <a:pt x="1653723" y="3400244"/>
                      <a:pt x="1581427" y="3400244"/>
                    </a:cubicBezTo>
                    <a:cubicBezTo>
                      <a:pt x="1509131" y="3400244"/>
                      <a:pt x="1450523" y="3346966"/>
                      <a:pt x="1450523" y="3281245"/>
                    </a:cubicBezTo>
                    <a:lnTo>
                      <a:pt x="1452189" y="3273744"/>
                    </a:lnTo>
                    <a:lnTo>
                      <a:pt x="1449357" y="3273744"/>
                    </a:lnTo>
                    <a:lnTo>
                      <a:pt x="1186442" y="2462828"/>
                    </a:lnTo>
                    <a:lnTo>
                      <a:pt x="1169797" y="2462828"/>
                    </a:lnTo>
                    <a:lnTo>
                      <a:pt x="906882" y="3273744"/>
                    </a:lnTo>
                    <a:lnTo>
                      <a:pt x="903421" y="3273744"/>
                    </a:lnTo>
                    <a:lnTo>
                      <a:pt x="905087" y="3281245"/>
                    </a:lnTo>
                    <a:cubicBezTo>
                      <a:pt x="905087" y="3346966"/>
                      <a:pt x="846479" y="3400244"/>
                      <a:pt x="774183" y="3400244"/>
                    </a:cubicBezTo>
                    <a:cubicBezTo>
                      <a:pt x="701887" y="3400244"/>
                      <a:pt x="643279" y="3346966"/>
                      <a:pt x="643279" y="3281245"/>
                    </a:cubicBezTo>
                    <a:cubicBezTo>
                      <a:pt x="643279" y="3264815"/>
                      <a:pt x="646942" y="3249162"/>
                      <a:pt x="653566" y="3234926"/>
                    </a:cubicBezTo>
                    <a:lnTo>
                      <a:pt x="654151" y="3234137"/>
                    </a:lnTo>
                    <a:lnTo>
                      <a:pt x="839273" y="2365909"/>
                    </a:lnTo>
                    <a:lnTo>
                      <a:pt x="717586" y="1580814"/>
                    </a:lnTo>
                    <a:lnTo>
                      <a:pt x="183369" y="2115031"/>
                    </a:lnTo>
                    <a:cubicBezTo>
                      <a:pt x="141420" y="2156980"/>
                      <a:pt x="73409" y="2156980"/>
                      <a:pt x="31461" y="2115031"/>
                    </a:cubicBezTo>
                    <a:cubicBezTo>
                      <a:pt x="-10488" y="2073083"/>
                      <a:pt x="-10488" y="2005072"/>
                      <a:pt x="31461" y="1963123"/>
                    </a:cubicBezTo>
                    <a:lnTo>
                      <a:pt x="735660" y="1258924"/>
                    </a:lnTo>
                    <a:lnTo>
                      <a:pt x="742551" y="1248703"/>
                    </a:lnTo>
                    <a:cubicBezTo>
                      <a:pt x="776920" y="1214335"/>
                      <a:pt x="824400" y="1193077"/>
                      <a:pt x="876845" y="1193077"/>
                    </a:cubicBezTo>
                    <a:close/>
                    <a:moveTo>
                      <a:pt x="1178120" y="0"/>
                    </a:moveTo>
                    <a:cubicBezTo>
                      <a:pt x="1486308" y="0"/>
                      <a:pt x="1736143" y="253615"/>
                      <a:pt x="1736143" y="566465"/>
                    </a:cubicBezTo>
                    <a:cubicBezTo>
                      <a:pt x="1736143" y="879315"/>
                      <a:pt x="1486308" y="1132930"/>
                      <a:pt x="1178120" y="1132930"/>
                    </a:cubicBezTo>
                    <a:cubicBezTo>
                      <a:pt x="869932" y="1132930"/>
                      <a:pt x="620097" y="879315"/>
                      <a:pt x="620097" y="566465"/>
                    </a:cubicBezTo>
                    <a:cubicBezTo>
                      <a:pt x="620097" y="253615"/>
                      <a:pt x="869932" y="0"/>
                      <a:pt x="1178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EFB9DF08-A5F9-8DB3-3D84-8A60D0213DE2}"/>
                  </a:ext>
                </a:extLst>
              </p:cNvPr>
              <p:cNvSpPr/>
              <p:nvPr/>
            </p:nvSpPr>
            <p:spPr>
              <a:xfrm rot="8100000">
                <a:off x="6090935" y="3520043"/>
                <a:ext cx="1780996" cy="2567524"/>
              </a:xfrm>
              <a:custGeom>
                <a:avLst/>
                <a:gdLst>
                  <a:gd name="connsiteX0" fmla="*/ 876845 w 2358621"/>
                  <a:gd name="connsiteY0" fmla="*/ 1193077 h 3400244"/>
                  <a:gd name="connsiteX1" fmla="*/ 1479395 w 2358621"/>
                  <a:gd name="connsiteY1" fmla="*/ 1193077 h 3400244"/>
                  <a:gd name="connsiteX2" fmla="*/ 1613688 w 2358621"/>
                  <a:gd name="connsiteY2" fmla="*/ 1248703 h 3400244"/>
                  <a:gd name="connsiteX3" fmla="*/ 1617436 w 2358621"/>
                  <a:gd name="connsiteY3" fmla="*/ 1254262 h 3400244"/>
                  <a:gd name="connsiteX4" fmla="*/ 1620004 w 2358621"/>
                  <a:gd name="connsiteY4" fmla="*/ 1255967 h 3400244"/>
                  <a:gd name="connsiteX5" fmla="*/ 2327160 w 2358621"/>
                  <a:gd name="connsiteY5" fmla="*/ 1963123 h 3400244"/>
                  <a:gd name="connsiteX6" fmla="*/ 2327160 w 2358621"/>
                  <a:gd name="connsiteY6" fmla="*/ 2115031 h 3400244"/>
                  <a:gd name="connsiteX7" fmla="*/ 2175253 w 2358621"/>
                  <a:gd name="connsiteY7" fmla="*/ 2115031 h 3400244"/>
                  <a:gd name="connsiteX8" fmla="*/ 1638973 w 2358621"/>
                  <a:gd name="connsiteY8" fmla="*/ 1578752 h 3400244"/>
                  <a:gd name="connsiteX9" fmla="*/ 1516966 w 2358621"/>
                  <a:gd name="connsiteY9" fmla="*/ 2365910 h 3400244"/>
                  <a:gd name="connsiteX10" fmla="*/ 1707358 w 2358621"/>
                  <a:gd name="connsiteY10" fmla="*/ 3258853 h 3400244"/>
                  <a:gd name="connsiteX11" fmla="*/ 1712331 w 2358621"/>
                  <a:gd name="connsiteY11" fmla="*/ 3281245 h 3400244"/>
                  <a:gd name="connsiteX12" fmla="*/ 1581427 w 2358621"/>
                  <a:gd name="connsiteY12" fmla="*/ 3400244 h 3400244"/>
                  <a:gd name="connsiteX13" fmla="*/ 1450523 w 2358621"/>
                  <a:gd name="connsiteY13" fmla="*/ 3281245 h 3400244"/>
                  <a:gd name="connsiteX14" fmla="*/ 1452189 w 2358621"/>
                  <a:gd name="connsiteY14" fmla="*/ 3273744 h 3400244"/>
                  <a:gd name="connsiteX15" fmla="*/ 1449357 w 2358621"/>
                  <a:gd name="connsiteY15" fmla="*/ 3273744 h 3400244"/>
                  <a:gd name="connsiteX16" fmla="*/ 1186442 w 2358621"/>
                  <a:gd name="connsiteY16" fmla="*/ 2462828 h 3400244"/>
                  <a:gd name="connsiteX17" fmla="*/ 1169797 w 2358621"/>
                  <a:gd name="connsiteY17" fmla="*/ 2462828 h 3400244"/>
                  <a:gd name="connsiteX18" fmla="*/ 906882 w 2358621"/>
                  <a:gd name="connsiteY18" fmla="*/ 3273744 h 3400244"/>
                  <a:gd name="connsiteX19" fmla="*/ 903421 w 2358621"/>
                  <a:gd name="connsiteY19" fmla="*/ 3273744 h 3400244"/>
                  <a:gd name="connsiteX20" fmla="*/ 905087 w 2358621"/>
                  <a:gd name="connsiteY20" fmla="*/ 3281245 h 3400244"/>
                  <a:gd name="connsiteX21" fmla="*/ 774183 w 2358621"/>
                  <a:gd name="connsiteY21" fmla="*/ 3400244 h 3400244"/>
                  <a:gd name="connsiteX22" fmla="*/ 643279 w 2358621"/>
                  <a:gd name="connsiteY22" fmla="*/ 3281245 h 3400244"/>
                  <a:gd name="connsiteX23" fmla="*/ 653566 w 2358621"/>
                  <a:gd name="connsiteY23" fmla="*/ 3234926 h 3400244"/>
                  <a:gd name="connsiteX24" fmla="*/ 654151 w 2358621"/>
                  <a:gd name="connsiteY24" fmla="*/ 3234137 h 3400244"/>
                  <a:gd name="connsiteX25" fmla="*/ 839273 w 2358621"/>
                  <a:gd name="connsiteY25" fmla="*/ 2365909 h 3400244"/>
                  <a:gd name="connsiteX26" fmla="*/ 717586 w 2358621"/>
                  <a:gd name="connsiteY26" fmla="*/ 1580814 h 3400244"/>
                  <a:gd name="connsiteX27" fmla="*/ 183369 w 2358621"/>
                  <a:gd name="connsiteY27" fmla="*/ 2115031 h 3400244"/>
                  <a:gd name="connsiteX28" fmla="*/ 31461 w 2358621"/>
                  <a:gd name="connsiteY28" fmla="*/ 2115031 h 3400244"/>
                  <a:gd name="connsiteX29" fmla="*/ 31461 w 2358621"/>
                  <a:gd name="connsiteY29" fmla="*/ 1963123 h 3400244"/>
                  <a:gd name="connsiteX30" fmla="*/ 735660 w 2358621"/>
                  <a:gd name="connsiteY30" fmla="*/ 1258924 h 3400244"/>
                  <a:gd name="connsiteX31" fmla="*/ 742551 w 2358621"/>
                  <a:gd name="connsiteY31" fmla="*/ 1248703 h 3400244"/>
                  <a:gd name="connsiteX32" fmla="*/ 876845 w 2358621"/>
                  <a:gd name="connsiteY32" fmla="*/ 1193077 h 3400244"/>
                  <a:gd name="connsiteX33" fmla="*/ 1178120 w 2358621"/>
                  <a:gd name="connsiteY33" fmla="*/ 0 h 3400244"/>
                  <a:gd name="connsiteX34" fmla="*/ 1736143 w 2358621"/>
                  <a:gd name="connsiteY34" fmla="*/ 566465 h 3400244"/>
                  <a:gd name="connsiteX35" fmla="*/ 1178120 w 2358621"/>
                  <a:gd name="connsiteY35" fmla="*/ 1132930 h 3400244"/>
                  <a:gd name="connsiteX36" fmla="*/ 620097 w 2358621"/>
                  <a:gd name="connsiteY36" fmla="*/ 566465 h 3400244"/>
                  <a:gd name="connsiteX37" fmla="*/ 1178120 w 2358621"/>
                  <a:gd name="connsiteY37" fmla="*/ 0 h 340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358621" h="3400244">
                    <a:moveTo>
                      <a:pt x="876845" y="1193077"/>
                    </a:moveTo>
                    <a:lnTo>
                      <a:pt x="1479395" y="1193077"/>
                    </a:lnTo>
                    <a:cubicBezTo>
                      <a:pt x="1531840" y="1193077"/>
                      <a:pt x="1579320" y="1214335"/>
                      <a:pt x="1613688" y="1248703"/>
                    </a:cubicBezTo>
                    <a:lnTo>
                      <a:pt x="1617436" y="1254262"/>
                    </a:lnTo>
                    <a:lnTo>
                      <a:pt x="1620004" y="1255967"/>
                    </a:lnTo>
                    <a:lnTo>
                      <a:pt x="2327160" y="1963123"/>
                    </a:lnTo>
                    <a:cubicBezTo>
                      <a:pt x="2369109" y="2005072"/>
                      <a:pt x="2369109" y="2073083"/>
                      <a:pt x="2327160" y="2115031"/>
                    </a:cubicBezTo>
                    <a:cubicBezTo>
                      <a:pt x="2285212" y="2156980"/>
                      <a:pt x="2217201" y="2156980"/>
                      <a:pt x="2175253" y="2115031"/>
                    </a:cubicBezTo>
                    <a:lnTo>
                      <a:pt x="1638973" y="1578752"/>
                    </a:lnTo>
                    <a:lnTo>
                      <a:pt x="1516966" y="2365910"/>
                    </a:lnTo>
                    <a:lnTo>
                      <a:pt x="1707358" y="3258853"/>
                    </a:lnTo>
                    <a:lnTo>
                      <a:pt x="1712331" y="3281245"/>
                    </a:lnTo>
                    <a:cubicBezTo>
                      <a:pt x="1712331" y="3346966"/>
                      <a:pt x="1653723" y="3400244"/>
                      <a:pt x="1581427" y="3400244"/>
                    </a:cubicBezTo>
                    <a:cubicBezTo>
                      <a:pt x="1509131" y="3400244"/>
                      <a:pt x="1450523" y="3346966"/>
                      <a:pt x="1450523" y="3281245"/>
                    </a:cubicBezTo>
                    <a:lnTo>
                      <a:pt x="1452189" y="3273744"/>
                    </a:lnTo>
                    <a:lnTo>
                      <a:pt x="1449357" y="3273744"/>
                    </a:lnTo>
                    <a:lnTo>
                      <a:pt x="1186442" y="2462828"/>
                    </a:lnTo>
                    <a:lnTo>
                      <a:pt x="1169797" y="2462828"/>
                    </a:lnTo>
                    <a:lnTo>
                      <a:pt x="906882" y="3273744"/>
                    </a:lnTo>
                    <a:lnTo>
                      <a:pt x="903421" y="3273744"/>
                    </a:lnTo>
                    <a:lnTo>
                      <a:pt x="905087" y="3281245"/>
                    </a:lnTo>
                    <a:cubicBezTo>
                      <a:pt x="905087" y="3346966"/>
                      <a:pt x="846479" y="3400244"/>
                      <a:pt x="774183" y="3400244"/>
                    </a:cubicBezTo>
                    <a:cubicBezTo>
                      <a:pt x="701887" y="3400244"/>
                      <a:pt x="643279" y="3346966"/>
                      <a:pt x="643279" y="3281245"/>
                    </a:cubicBezTo>
                    <a:cubicBezTo>
                      <a:pt x="643279" y="3264815"/>
                      <a:pt x="646942" y="3249162"/>
                      <a:pt x="653566" y="3234926"/>
                    </a:cubicBezTo>
                    <a:lnTo>
                      <a:pt x="654151" y="3234137"/>
                    </a:lnTo>
                    <a:lnTo>
                      <a:pt x="839273" y="2365909"/>
                    </a:lnTo>
                    <a:lnTo>
                      <a:pt x="717586" y="1580814"/>
                    </a:lnTo>
                    <a:lnTo>
                      <a:pt x="183369" y="2115031"/>
                    </a:lnTo>
                    <a:cubicBezTo>
                      <a:pt x="141420" y="2156980"/>
                      <a:pt x="73409" y="2156980"/>
                      <a:pt x="31461" y="2115031"/>
                    </a:cubicBezTo>
                    <a:cubicBezTo>
                      <a:pt x="-10488" y="2073083"/>
                      <a:pt x="-10488" y="2005072"/>
                      <a:pt x="31461" y="1963123"/>
                    </a:cubicBezTo>
                    <a:lnTo>
                      <a:pt x="735660" y="1258924"/>
                    </a:lnTo>
                    <a:lnTo>
                      <a:pt x="742551" y="1248703"/>
                    </a:lnTo>
                    <a:cubicBezTo>
                      <a:pt x="776920" y="1214335"/>
                      <a:pt x="824400" y="1193077"/>
                      <a:pt x="876845" y="1193077"/>
                    </a:cubicBezTo>
                    <a:close/>
                    <a:moveTo>
                      <a:pt x="1178120" y="0"/>
                    </a:moveTo>
                    <a:cubicBezTo>
                      <a:pt x="1486308" y="0"/>
                      <a:pt x="1736143" y="253615"/>
                      <a:pt x="1736143" y="566465"/>
                    </a:cubicBezTo>
                    <a:cubicBezTo>
                      <a:pt x="1736143" y="879315"/>
                      <a:pt x="1486308" y="1132930"/>
                      <a:pt x="1178120" y="1132930"/>
                    </a:cubicBezTo>
                    <a:cubicBezTo>
                      <a:pt x="869932" y="1132930"/>
                      <a:pt x="620097" y="879315"/>
                      <a:pt x="620097" y="566465"/>
                    </a:cubicBezTo>
                    <a:cubicBezTo>
                      <a:pt x="620097" y="253615"/>
                      <a:pt x="869932" y="0"/>
                      <a:pt x="1178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FDC8FC2A-3EEF-0EF3-D8BA-80F78988CA30}"/>
                </a:ext>
              </a:extLst>
            </p:cNvPr>
            <p:cNvGrpSpPr/>
            <p:nvPr/>
          </p:nvGrpSpPr>
          <p:grpSpPr>
            <a:xfrm>
              <a:off x="4555055" y="2377440"/>
              <a:ext cx="1579426" cy="1579426"/>
              <a:chOff x="1850878" y="330200"/>
              <a:chExt cx="6159647" cy="6159647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03347E5A-06FA-CD58-40BC-136CFCEBA669}"/>
                  </a:ext>
                </a:extLst>
              </p:cNvPr>
              <p:cNvSpPr/>
              <p:nvPr/>
            </p:nvSpPr>
            <p:spPr>
              <a:xfrm>
                <a:off x="1850878" y="330200"/>
                <a:ext cx="6159647" cy="6159647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878B65D-FD30-8E68-BE3D-B8F414C09B9E}"/>
                  </a:ext>
                </a:extLst>
              </p:cNvPr>
              <p:cNvSpPr/>
              <p:nvPr/>
            </p:nvSpPr>
            <p:spPr>
              <a:xfrm>
                <a:off x="2565400" y="330200"/>
                <a:ext cx="4620576" cy="6022974"/>
              </a:xfrm>
              <a:custGeom>
                <a:avLst/>
                <a:gdLst>
                  <a:gd name="connsiteX0" fmla="*/ 2816225 w 4620576"/>
                  <a:gd name="connsiteY0" fmla="*/ 5851524 h 6022974"/>
                  <a:gd name="connsiteX1" fmla="*/ 2870994 w 4620576"/>
                  <a:gd name="connsiteY1" fmla="*/ 5858668 h 6022974"/>
                  <a:gd name="connsiteX2" fmla="*/ 2932906 w 4620576"/>
                  <a:gd name="connsiteY2" fmla="*/ 5865812 h 6022974"/>
                  <a:gd name="connsiteX3" fmla="*/ 2935288 w 4620576"/>
                  <a:gd name="connsiteY3" fmla="*/ 5892005 h 6022974"/>
                  <a:gd name="connsiteX4" fmla="*/ 2735263 w 4620576"/>
                  <a:gd name="connsiteY4" fmla="*/ 5977730 h 6022974"/>
                  <a:gd name="connsiteX5" fmla="*/ 2659063 w 4620576"/>
                  <a:gd name="connsiteY5" fmla="*/ 5970587 h 6022974"/>
                  <a:gd name="connsiteX6" fmla="*/ 2509044 w 4620576"/>
                  <a:gd name="connsiteY6" fmla="*/ 6022974 h 6022974"/>
                  <a:gd name="connsiteX7" fmla="*/ 2416175 w 4620576"/>
                  <a:gd name="connsiteY7" fmla="*/ 6003924 h 6022974"/>
                  <a:gd name="connsiteX8" fmla="*/ 2478088 w 4620576"/>
                  <a:gd name="connsiteY8" fmla="*/ 5913437 h 6022974"/>
                  <a:gd name="connsiteX9" fmla="*/ 2618581 w 4620576"/>
                  <a:gd name="connsiteY9" fmla="*/ 5877718 h 6022974"/>
                  <a:gd name="connsiteX10" fmla="*/ 2751931 w 4620576"/>
                  <a:gd name="connsiteY10" fmla="*/ 5913437 h 6022974"/>
                  <a:gd name="connsiteX11" fmla="*/ 3185319 w 4620576"/>
                  <a:gd name="connsiteY11" fmla="*/ 5696743 h 6022974"/>
                  <a:gd name="connsiteX12" fmla="*/ 3235325 w 4620576"/>
                  <a:gd name="connsiteY12" fmla="*/ 5708649 h 6022974"/>
                  <a:gd name="connsiteX13" fmla="*/ 3240088 w 4620576"/>
                  <a:gd name="connsiteY13" fmla="*/ 5775324 h 6022974"/>
                  <a:gd name="connsiteX14" fmla="*/ 3259138 w 4620576"/>
                  <a:gd name="connsiteY14" fmla="*/ 5822949 h 6022974"/>
                  <a:gd name="connsiteX15" fmla="*/ 3175794 w 4620576"/>
                  <a:gd name="connsiteY15" fmla="*/ 5861049 h 6022974"/>
                  <a:gd name="connsiteX16" fmla="*/ 3025775 w 4620576"/>
                  <a:gd name="connsiteY16" fmla="*/ 5901530 h 6022974"/>
                  <a:gd name="connsiteX17" fmla="*/ 2997200 w 4620576"/>
                  <a:gd name="connsiteY17" fmla="*/ 5846762 h 6022974"/>
                  <a:gd name="connsiteX18" fmla="*/ 3087688 w 4620576"/>
                  <a:gd name="connsiteY18" fmla="*/ 5811043 h 6022974"/>
                  <a:gd name="connsiteX19" fmla="*/ 1928019 w 4620576"/>
                  <a:gd name="connsiteY19" fmla="*/ 5532437 h 6022974"/>
                  <a:gd name="connsiteX20" fmla="*/ 2006600 w 4620576"/>
                  <a:gd name="connsiteY20" fmla="*/ 5534818 h 6022974"/>
                  <a:gd name="connsiteX21" fmla="*/ 2106613 w 4620576"/>
                  <a:gd name="connsiteY21" fmla="*/ 5563393 h 6022974"/>
                  <a:gd name="connsiteX22" fmla="*/ 2023269 w 4620576"/>
                  <a:gd name="connsiteY22" fmla="*/ 5663405 h 6022974"/>
                  <a:gd name="connsiteX23" fmla="*/ 1982788 w 4620576"/>
                  <a:gd name="connsiteY23" fmla="*/ 5661024 h 6022974"/>
                  <a:gd name="connsiteX24" fmla="*/ 1930400 w 4620576"/>
                  <a:gd name="connsiteY24" fmla="*/ 5622924 h 6022974"/>
                  <a:gd name="connsiteX25" fmla="*/ 1928019 w 4620576"/>
                  <a:gd name="connsiteY25" fmla="*/ 5532437 h 6022974"/>
                  <a:gd name="connsiteX26" fmla="*/ 3116263 w 4620576"/>
                  <a:gd name="connsiteY26" fmla="*/ 3972718 h 6022974"/>
                  <a:gd name="connsiteX27" fmla="*/ 3213894 w 4620576"/>
                  <a:gd name="connsiteY27" fmla="*/ 4003674 h 6022974"/>
                  <a:gd name="connsiteX28" fmla="*/ 3282950 w 4620576"/>
                  <a:gd name="connsiteY28" fmla="*/ 4003674 h 6022974"/>
                  <a:gd name="connsiteX29" fmla="*/ 3368675 w 4620576"/>
                  <a:gd name="connsiteY29" fmla="*/ 3972718 h 6022974"/>
                  <a:gd name="connsiteX30" fmla="*/ 3404394 w 4620576"/>
                  <a:gd name="connsiteY30" fmla="*/ 4008437 h 6022974"/>
                  <a:gd name="connsiteX31" fmla="*/ 3306763 w 4620576"/>
                  <a:gd name="connsiteY31" fmla="*/ 4051299 h 6022974"/>
                  <a:gd name="connsiteX32" fmla="*/ 3161506 w 4620576"/>
                  <a:gd name="connsiteY32" fmla="*/ 4041774 h 6022974"/>
                  <a:gd name="connsiteX33" fmla="*/ 2001838 w 4620576"/>
                  <a:gd name="connsiteY33" fmla="*/ 3865562 h 6022974"/>
                  <a:gd name="connsiteX34" fmla="*/ 2054225 w 4620576"/>
                  <a:gd name="connsiteY34" fmla="*/ 3932237 h 6022974"/>
                  <a:gd name="connsiteX35" fmla="*/ 2168525 w 4620576"/>
                  <a:gd name="connsiteY35" fmla="*/ 3982243 h 6022974"/>
                  <a:gd name="connsiteX36" fmla="*/ 2259013 w 4620576"/>
                  <a:gd name="connsiteY36" fmla="*/ 4091780 h 6022974"/>
                  <a:gd name="connsiteX37" fmla="*/ 2149475 w 4620576"/>
                  <a:gd name="connsiteY37" fmla="*/ 4179887 h 6022974"/>
                  <a:gd name="connsiteX38" fmla="*/ 2247106 w 4620576"/>
                  <a:gd name="connsiteY38" fmla="*/ 4353718 h 6022974"/>
                  <a:gd name="connsiteX39" fmla="*/ 2373313 w 4620576"/>
                  <a:gd name="connsiteY39" fmla="*/ 4410868 h 6022974"/>
                  <a:gd name="connsiteX40" fmla="*/ 2454275 w 4620576"/>
                  <a:gd name="connsiteY40" fmla="*/ 4348955 h 6022974"/>
                  <a:gd name="connsiteX41" fmla="*/ 2509044 w 4620576"/>
                  <a:gd name="connsiteY41" fmla="*/ 4210843 h 6022974"/>
                  <a:gd name="connsiteX42" fmla="*/ 2604294 w 4620576"/>
                  <a:gd name="connsiteY42" fmla="*/ 4137024 h 6022974"/>
                  <a:gd name="connsiteX43" fmla="*/ 2625725 w 4620576"/>
                  <a:gd name="connsiteY43" fmla="*/ 4415630 h 6022974"/>
                  <a:gd name="connsiteX44" fmla="*/ 2609056 w 4620576"/>
                  <a:gd name="connsiteY44" fmla="*/ 4613274 h 6022974"/>
                  <a:gd name="connsiteX45" fmla="*/ 2728119 w 4620576"/>
                  <a:gd name="connsiteY45" fmla="*/ 5070474 h 6022974"/>
                  <a:gd name="connsiteX46" fmla="*/ 2685256 w 4620576"/>
                  <a:gd name="connsiteY46" fmla="*/ 5194299 h 6022974"/>
                  <a:gd name="connsiteX47" fmla="*/ 2225675 w 4620576"/>
                  <a:gd name="connsiteY47" fmla="*/ 5511005 h 6022974"/>
                  <a:gd name="connsiteX48" fmla="*/ 2161381 w 4620576"/>
                  <a:gd name="connsiteY48" fmla="*/ 5470524 h 6022974"/>
                  <a:gd name="connsiteX49" fmla="*/ 1951831 w 4620576"/>
                  <a:gd name="connsiteY49" fmla="*/ 5460999 h 6022974"/>
                  <a:gd name="connsiteX50" fmla="*/ 1897063 w 4620576"/>
                  <a:gd name="connsiteY50" fmla="*/ 5425280 h 6022974"/>
                  <a:gd name="connsiteX51" fmla="*/ 1897063 w 4620576"/>
                  <a:gd name="connsiteY51" fmla="*/ 5282405 h 6022974"/>
                  <a:gd name="connsiteX52" fmla="*/ 1830388 w 4620576"/>
                  <a:gd name="connsiteY52" fmla="*/ 5237162 h 6022974"/>
                  <a:gd name="connsiteX53" fmla="*/ 1837531 w 4620576"/>
                  <a:gd name="connsiteY53" fmla="*/ 5153818 h 6022974"/>
                  <a:gd name="connsiteX54" fmla="*/ 1799431 w 4620576"/>
                  <a:gd name="connsiteY54" fmla="*/ 5125243 h 6022974"/>
                  <a:gd name="connsiteX55" fmla="*/ 1694656 w 4620576"/>
                  <a:gd name="connsiteY55" fmla="*/ 5149055 h 6022974"/>
                  <a:gd name="connsiteX56" fmla="*/ 1675606 w 4620576"/>
                  <a:gd name="connsiteY56" fmla="*/ 5034755 h 6022974"/>
                  <a:gd name="connsiteX57" fmla="*/ 1573213 w 4620576"/>
                  <a:gd name="connsiteY57" fmla="*/ 4894262 h 6022974"/>
                  <a:gd name="connsiteX58" fmla="*/ 1177925 w 4620576"/>
                  <a:gd name="connsiteY58" fmla="*/ 4784724 h 6022974"/>
                  <a:gd name="connsiteX59" fmla="*/ 908844 w 4620576"/>
                  <a:gd name="connsiteY59" fmla="*/ 4803774 h 6022974"/>
                  <a:gd name="connsiteX60" fmla="*/ 877888 w 4620576"/>
                  <a:gd name="connsiteY60" fmla="*/ 4803774 h 6022974"/>
                  <a:gd name="connsiteX61" fmla="*/ 756444 w 4620576"/>
                  <a:gd name="connsiteY61" fmla="*/ 4663280 h 6022974"/>
                  <a:gd name="connsiteX62" fmla="*/ 844550 w 4620576"/>
                  <a:gd name="connsiteY62" fmla="*/ 4560887 h 6022974"/>
                  <a:gd name="connsiteX63" fmla="*/ 830263 w 4620576"/>
                  <a:gd name="connsiteY63" fmla="*/ 4441824 h 6022974"/>
                  <a:gd name="connsiteX64" fmla="*/ 749300 w 4620576"/>
                  <a:gd name="connsiteY64" fmla="*/ 4217987 h 6022974"/>
                  <a:gd name="connsiteX65" fmla="*/ 806450 w 4620576"/>
                  <a:gd name="connsiteY65" fmla="*/ 4056062 h 6022974"/>
                  <a:gd name="connsiteX66" fmla="*/ 987425 w 4620576"/>
                  <a:gd name="connsiteY66" fmla="*/ 4029868 h 6022974"/>
                  <a:gd name="connsiteX67" fmla="*/ 1187450 w 4620576"/>
                  <a:gd name="connsiteY67" fmla="*/ 4110830 h 6022974"/>
                  <a:gd name="connsiteX68" fmla="*/ 1397000 w 4620576"/>
                  <a:gd name="connsiteY68" fmla="*/ 3967955 h 6022974"/>
                  <a:gd name="connsiteX69" fmla="*/ 1451769 w 4620576"/>
                  <a:gd name="connsiteY69" fmla="*/ 4025105 h 6022974"/>
                  <a:gd name="connsiteX70" fmla="*/ 1485106 w 4620576"/>
                  <a:gd name="connsiteY70" fmla="*/ 3977480 h 6022974"/>
                  <a:gd name="connsiteX71" fmla="*/ 1532731 w 4620576"/>
                  <a:gd name="connsiteY71" fmla="*/ 3977480 h 6022974"/>
                  <a:gd name="connsiteX72" fmla="*/ 1575594 w 4620576"/>
                  <a:gd name="connsiteY72" fmla="*/ 3906043 h 6022974"/>
                  <a:gd name="connsiteX73" fmla="*/ 1716088 w 4620576"/>
                  <a:gd name="connsiteY73" fmla="*/ 3898899 h 6022974"/>
                  <a:gd name="connsiteX74" fmla="*/ 1744663 w 4620576"/>
                  <a:gd name="connsiteY74" fmla="*/ 4003674 h 6022974"/>
                  <a:gd name="connsiteX75" fmla="*/ 1797050 w 4620576"/>
                  <a:gd name="connsiteY75" fmla="*/ 4032249 h 6022974"/>
                  <a:gd name="connsiteX76" fmla="*/ 1892300 w 4620576"/>
                  <a:gd name="connsiteY76" fmla="*/ 3870324 h 6022974"/>
                  <a:gd name="connsiteX77" fmla="*/ 1835150 w 4620576"/>
                  <a:gd name="connsiteY77" fmla="*/ 3565524 h 6022974"/>
                  <a:gd name="connsiteX78" fmla="*/ 1835150 w 4620576"/>
                  <a:gd name="connsiteY78" fmla="*/ 3608387 h 6022974"/>
                  <a:gd name="connsiteX79" fmla="*/ 1787525 w 4620576"/>
                  <a:gd name="connsiteY79" fmla="*/ 3629818 h 6022974"/>
                  <a:gd name="connsiteX80" fmla="*/ 1713706 w 4620576"/>
                  <a:gd name="connsiteY80" fmla="*/ 3603624 h 6022974"/>
                  <a:gd name="connsiteX81" fmla="*/ 1677988 w 4620576"/>
                  <a:gd name="connsiteY81" fmla="*/ 3627437 h 6022974"/>
                  <a:gd name="connsiteX82" fmla="*/ 1532731 w 4620576"/>
                  <a:gd name="connsiteY82" fmla="*/ 3627437 h 6022974"/>
                  <a:gd name="connsiteX83" fmla="*/ 1477963 w 4620576"/>
                  <a:gd name="connsiteY83" fmla="*/ 3620293 h 6022974"/>
                  <a:gd name="connsiteX84" fmla="*/ 1587500 w 4620576"/>
                  <a:gd name="connsiteY84" fmla="*/ 3582193 h 6022974"/>
                  <a:gd name="connsiteX85" fmla="*/ 2251869 w 4620576"/>
                  <a:gd name="connsiteY85" fmla="*/ 3275012 h 6022974"/>
                  <a:gd name="connsiteX86" fmla="*/ 2318544 w 4620576"/>
                  <a:gd name="connsiteY86" fmla="*/ 3279774 h 6022974"/>
                  <a:gd name="connsiteX87" fmla="*/ 2425700 w 4620576"/>
                  <a:gd name="connsiteY87" fmla="*/ 3339305 h 6022974"/>
                  <a:gd name="connsiteX88" fmla="*/ 2387600 w 4620576"/>
                  <a:gd name="connsiteY88" fmla="*/ 3417887 h 6022974"/>
                  <a:gd name="connsiteX89" fmla="*/ 2444750 w 4620576"/>
                  <a:gd name="connsiteY89" fmla="*/ 3496468 h 6022974"/>
                  <a:gd name="connsiteX90" fmla="*/ 2668588 w 4620576"/>
                  <a:gd name="connsiteY90" fmla="*/ 3475037 h 6022974"/>
                  <a:gd name="connsiteX91" fmla="*/ 2942431 w 4620576"/>
                  <a:gd name="connsiteY91" fmla="*/ 3748880 h 6022974"/>
                  <a:gd name="connsiteX92" fmla="*/ 3021013 w 4620576"/>
                  <a:gd name="connsiteY92" fmla="*/ 3996530 h 6022974"/>
                  <a:gd name="connsiteX93" fmla="*/ 2994819 w 4620576"/>
                  <a:gd name="connsiteY93" fmla="*/ 4022724 h 6022974"/>
                  <a:gd name="connsiteX94" fmla="*/ 3011488 w 4620576"/>
                  <a:gd name="connsiteY94" fmla="*/ 4134643 h 6022974"/>
                  <a:gd name="connsiteX95" fmla="*/ 3142456 w 4620576"/>
                  <a:gd name="connsiteY95" fmla="*/ 4256087 h 6022974"/>
                  <a:gd name="connsiteX96" fmla="*/ 3123406 w 4620576"/>
                  <a:gd name="connsiteY96" fmla="*/ 4313237 h 6022974"/>
                  <a:gd name="connsiteX97" fmla="*/ 2966244 w 4620576"/>
                  <a:gd name="connsiteY97" fmla="*/ 4248943 h 6022974"/>
                  <a:gd name="connsiteX98" fmla="*/ 2909094 w 4620576"/>
                  <a:gd name="connsiteY98" fmla="*/ 4129880 h 6022974"/>
                  <a:gd name="connsiteX99" fmla="*/ 2923381 w 4620576"/>
                  <a:gd name="connsiteY99" fmla="*/ 4037012 h 6022974"/>
                  <a:gd name="connsiteX100" fmla="*/ 2837656 w 4620576"/>
                  <a:gd name="connsiteY100" fmla="*/ 3977480 h 6022974"/>
                  <a:gd name="connsiteX101" fmla="*/ 2692400 w 4620576"/>
                  <a:gd name="connsiteY101" fmla="*/ 4020343 h 6022974"/>
                  <a:gd name="connsiteX102" fmla="*/ 2606675 w 4620576"/>
                  <a:gd name="connsiteY102" fmla="*/ 3994149 h 6022974"/>
                  <a:gd name="connsiteX103" fmla="*/ 2597150 w 4620576"/>
                  <a:gd name="connsiteY103" fmla="*/ 3915568 h 6022974"/>
                  <a:gd name="connsiteX104" fmla="*/ 2485231 w 4620576"/>
                  <a:gd name="connsiteY104" fmla="*/ 3822699 h 6022974"/>
                  <a:gd name="connsiteX105" fmla="*/ 2570956 w 4620576"/>
                  <a:gd name="connsiteY105" fmla="*/ 3767930 h 6022974"/>
                  <a:gd name="connsiteX106" fmla="*/ 2375694 w 4620576"/>
                  <a:gd name="connsiteY106" fmla="*/ 3515518 h 6022974"/>
                  <a:gd name="connsiteX107" fmla="*/ 2297113 w 4620576"/>
                  <a:gd name="connsiteY107" fmla="*/ 3513137 h 6022974"/>
                  <a:gd name="connsiteX108" fmla="*/ 2285206 w 4620576"/>
                  <a:gd name="connsiteY108" fmla="*/ 3415505 h 6022974"/>
                  <a:gd name="connsiteX109" fmla="*/ 2335213 w 4620576"/>
                  <a:gd name="connsiteY109" fmla="*/ 3365499 h 6022974"/>
                  <a:gd name="connsiteX110" fmla="*/ 2270919 w 4620576"/>
                  <a:gd name="connsiteY110" fmla="*/ 3332162 h 6022974"/>
                  <a:gd name="connsiteX111" fmla="*/ 2120900 w 4620576"/>
                  <a:gd name="connsiteY111" fmla="*/ 3001168 h 6022974"/>
                  <a:gd name="connsiteX112" fmla="*/ 2168525 w 4620576"/>
                  <a:gd name="connsiteY112" fmla="*/ 3063080 h 6022974"/>
                  <a:gd name="connsiteX113" fmla="*/ 2061369 w 4620576"/>
                  <a:gd name="connsiteY113" fmla="*/ 3139280 h 6022974"/>
                  <a:gd name="connsiteX114" fmla="*/ 2073275 w 4620576"/>
                  <a:gd name="connsiteY114" fmla="*/ 3036887 h 6022974"/>
                  <a:gd name="connsiteX115" fmla="*/ 1561306 w 4620576"/>
                  <a:gd name="connsiteY115" fmla="*/ 2955924 h 6022974"/>
                  <a:gd name="connsiteX116" fmla="*/ 1680369 w 4620576"/>
                  <a:gd name="connsiteY116" fmla="*/ 3070224 h 6022974"/>
                  <a:gd name="connsiteX117" fmla="*/ 1656556 w 4620576"/>
                  <a:gd name="connsiteY117" fmla="*/ 3094037 h 6022974"/>
                  <a:gd name="connsiteX118" fmla="*/ 1687513 w 4620576"/>
                  <a:gd name="connsiteY118" fmla="*/ 3174999 h 6022974"/>
                  <a:gd name="connsiteX119" fmla="*/ 1685131 w 4620576"/>
                  <a:gd name="connsiteY119" fmla="*/ 3317874 h 6022974"/>
                  <a:gd name="connsiteX120" fmla="*/ 1632744 w 4620576"/>
                  <a:gd name="connsiteY120" fmla="*/ 3275012 h 6022974"/>
                  <a:gd name="connsiteX121" fmla="*/ 1577975 w 4620576"/>
                  <a:gd name="connsiteY121" fmla="*/ 3148805 h 6022974"/>
                  <a:gd name="connsiteX122" fmla="*/ 1542256 w 4620576"/>
                  <a:gd name="connsiteY122" fmla="*/ 3158330 h 6022974"/>
                  <a:gd name="connsiteX123" fmla="*/ 1516063 w 4620576"/>
                  <a:gd name="connsiteY123" fmla="*/ 3260724 h 6022974"/>
                  <a:gd name="connsiteX124" fmla="*/ 1506538 w 4620576"/>
                  <a:gd name="connsiteY124" fmla="*/ 3284537 h 6022974"/>
                  <a:gd name="connsiteX125" fmla="*/ 1475581 w 4620576"/>
                  <a:gd name="connsiteY125" fmla="*/ 3203574 h 6022974"/>
                  <a:gd name="connsiteX126" fmla="*/ 1494631 w 4620576"/>
                  <a:gd name="connsiteY126" fmla="*/ 3103562 h 6022974"/>
                  <a:gd name="connsiteX127" fmla="*/ 1473200 w 4620576"/>
                  <a:gd name="connsiteY127" fmla="*/ 3044030 h 6022974"/>
                  <a:gd name="connsiteX128" fmla="*/ 2011363 w 4620576"/>
                  <a:gd name="connsiteY128" fmla="*/ 2846387 h 6022974"/>
                  <a:gd name="connsiteX129" fmla="*/ 2016125 w 4620576"/>
                  <a:gd name="connsiteY129" fmla="*/ 2927349 h 6022974"/>
                  <a:gd name="connsiteX130" fmla="*/ 1958975 w 4620576"/>
                  <a:gd name="connsiteY130" fmla="*/ 3024980 h 6022974"/>
                  <a:gd name="connsiteX131" fmla="*/ 1835150 w 4620576"/>
                  <a:gd name="connsiteY131" fmla="*/ 3010693 h 6022974"/>
                  <a:gd name="connsiteX132" fmla="*/ 1639888 w 4620576"/>
                  <a:gd name="connsiteY132" fmla="*/ 2905918 h 6022974"/>
                  <a:gd name="connsiteX133" fmla="*/ 1723231 w 4620576"/>
                  <a:gd name="connsiteY133" fmla="*/ 2884487 h 6022974"/>
                  <a:gd name="connsiteX134" fmla="*/ 1804194 w 4620576"/>
                  <a:gd name="connsiteY134" fmla="*/ 2896393 h 6022974"/>
                  <a:gd name="connsiteX135" fmla="*/ 1868488 w 4620576"/>
                  <a:gd name="connsiteY135" fmla="*/ 2960688 h 6022974"/>
                  <a:gd name="connsiteX136" fmla="*/ 2089944 w 4620576"/>
                  <a:gd name="connsiteY136" fmla="*/ 2482055 h 6022974"/>
                  <a:gd name="connsiteX137" fmla="*/ 2147094 w 4620576"/>
                  <a:gd name="connsiteY137" fmla="*/ 2517775 h 6022974"/>
                  <a:gd name="connsiteX138" fmla="*/ 2223294 w 4620576"/>
                  <a:gd name="connsiteY138" fmla="*/ 2513012 h 6022974"/>
                  <a:gd name="connsiteX139" fmla="*/ 2230438 w 4620576"/>
                  <a:gd name="connsiteY139" fmla="*/ 2608262 h 6022974"/>
                  <a:gd name="connsiteX140" fmla="*/ 2192338 w 4620576"/>
                  <a:gd name="connsiteY140" fmla="*/ 2648743 h 6022974"/>
                  <a:gd name="connsiteX141" fmla="*/ 2125663 w 4620576"/>
                  <a:gd name="connsiteY141" fmla="*/ 2636837 h 6022974"/>
                  <a:gd name="connsiteX142" fmla="*/ 2120900 w 4620576"/>
                  <a:gd name="connsiteY142" fmla="*/ 2703512 h 6022974"/>
                  <a:gd name="connsiteX143" fmla="*/ 2066131 w 4620576"/>
                  <a:gd name="connsiteY143" fmla="*/ 2701130 h 6022974"/>
                  <a:gd name="connsiteX144" fmla="*/ 2032794 w 4620576"/>
                  <a:gd name="connsiteY144" fmla="*/ 2543968 h 6022974"/>
                  <a:gd name="connsiteX145" fmla="*/ 1978025 w 4620576"/>
                  <a:gd name="connsiteY145" fmla="*/ 2541587 h 6022974"/>
                  <a:gd name="connsiteX146" fmla="*/ 1975644 w 4620576"/>
                  <a:gd name="connsiteY146" fmla="*/ 2496343 h 6022974"/>
                  <a:gd name="connsiteX147" fmla="*/ 1592263 w 4620576"/>
                  <a:gd name="connsiteY147" fmla="*/ 2424906 h 6022974"/>
                  <a:gd name="connsiteX148" fmla="*/ 1675606 w 4620576"/>
                  <a:gd name="connsiteY148" fmla="*/ 2484438 h 6022974"/>
                  <a:gd name="connsiteX149" fmla="*/ 1711325 w 4620576"/>
                  <a:gd name="connsiteY149" fmla="*/ 2591593 h 6022974"/>
                  <a:gd name="connsiteX150" fmla="*/ 1680369 w 4620576"/>
                  <a:gd name="connsiteY150" fmla="*/ 2648743 h 6022974"/>
                  <a:gd name="connsiteX151" fmla="*/ 1601788 w 4620576"/>
                  <a:gd name="connsiteY151" fmla="*/ 2651124 h 6022974"/>
                  <a:gd name="connsiteX152" fmla="*/ 1542256 w 4620576"/>
                  <a:gd name="connsiteY152" fmla="*/ 2734468 h 6022974"/>
                  <a:gd name="connsiteX153" fmla="*/ 1535113 w 4620576"/>
                  <a:gd name="connsiteY153" fmla="*/ 2841624 h 6022974"/>
                  <a:gd name="connsiteX154" fmla="*/ 1392238 w 4620576"/>
                  <a:gd name="connsiteY154" fmla="*/ 2865437 h 6022974"/>
                  <a:gd name="connsiteX155" fmla="*/ 1339850 w 4620576"/>
                  <a:gd name="connsiteY155" fmla="*/ 3010693 h 6022974"/>
                  <a:gd name="connsiteX156" fmla="*/ 1208881 w 4620576"/>
                  <a:gd name="connsiteY156" fmla="*/ 2986880 h 6022974"/>
                  <a:gd name="connsiteX157" fmla="*/ 1154113 w 4620576"/>
                  <a:gd name="connsiteY157" fmla="*/ 2917824 h 6022974"/>
                  <a:gd name="connsiteX158" fmla="*/ 1039813 w 4620576"/>
                  <a:gd name="connsiteY158" fmla="*/ 2882105 h 6022974"/>
                  <a:gd name="connsiteX159" fmla="*/ 1035050 w 4620576"/>
                  <a:gd name="connsiteY159" fmla="*/ 2748755 h 6022974"/>
                  <a:gd name="connsiteX160" fmla="*/ 1001713 w 4620576"/>
                  <a:gd name="connsiteY160" fmla="*/ 2708274 h 6022974"/>
                  <a:gd name="connsiteX161" fmla="*/ 1051719 w 4620576"/>
                  <a:gd name="connsiteY161" fmla="*/ 2539206 h 6022974"/>
                  <a:gd name="connsiteX162" fmla="*/ 1144588 w 4620576"/>
                  <a:gd name="connsiteY162" fmla="*/ 2574925 h 6022974"/>
                  <a:gd name="connsiteX163" fmla="*/ 1344613 w 4620576"/>
                  <a:gd name="connsiteY163" fmla="*/ 2553494 h 6022974"/>
                  <a:gd name="connsiteX164" fmla="*/ 1516063 w 4620576"/>
                  <a:gd name="connsiteY164" fmla="*/ 2484438 h 6022974"/>
                  <a:gd name="connsiteX165" fmla="*/ 1851819 w 4620576"/>
                  <a:gd name="connsiteY165" fmla="*/ 2224881 h 6022974"/>
                  <a:gd name="connsiteX166" fmla="*/ 1949450 w 4620576"/>
                  <a:gd name="connsiteY166" fmla="*/ 2224881 h 6022974"/>
                  <a:gd name="connsiteX167" fmla="*/ 1970881 w 4620576"/>
                  <a:gd name="connsiteY167" fmla="*/ 2289175 h 6022974"/>
                  <a:gd name="connsiteX168" fmla="*/ 1942306 w 4620576"/>
                  <a:gd name="connsiteY168" fmla="*/ 2334418 h 6022974"/>
                  <a:gd name="connsiteX169" fmla="*/ 1901825 w 4620576"/>
                  <a:gd name="connsiteY169" fmla="*/ 2286793 h 6022974"/>
                  <a:gd name="connsiteX170" fmla="*/ 1844675 w 4620576"/>
                  <a:gd name="connsiteY170" fmla="*/ 2286793 h 6022974"/>
                  <a:gd name="connsiteX171" fmla="*/ 1830388 w 4620576"/>
                  <a:gd name="connsiteY171" fmla="*/ 2260600 h 6022974"/>
                  <a:gd name="connsiteX172" fmla="*/ 2173288 w 4620576"/>
                  <a:gd name="connsiteY172" fmla="*/ 2179637 h 6022974"/>
                  <a:gd name="connsiteX173" fmla="*/ 2232819 w 4620576"/>
                  <a:gd name="connsiteY173" fmla="*/ 2220118 h 6022974"/>
                  <a:gd name="connsiteX174" fmla="*/ 2230438 w 4620576"/>
                  <a:gd name="connsiteY174" fmla="*/ 2305843 h 6022974"/>
                  <a:gd name="connsiteX175" fmla="*/ 2256631 w 4620576"/>
                  <a:gd name="connsiteY175" fmla="*/ 2334418 h 6022974"/>
                  <a:gd name="connsiteX176" fmla="*/ 2261394 w 4620576"/>
                  <a:gd name="connsiteY176" fmla="*/ 2382043 h 6022974"/>
                  <a:gd name="connsiteX177" fmla="*/ 2211388 w 4620576"/>
                  <a:gd name="connsiteY177" fmla="*/ 2429669 h 6022974"/>
                  <a:gd name="connsiteX178" fmla="*/ 2201863 w 4620576"/>
                  <a:gd name="connsiteY178" fmla="*/ 2365375 h 6022974"/>
                  <a:gd name="connsiteX179" fmla="*/ 2173288 w 4620576"/>
                  <a:gd name="connsiteY179" fmla="*/ 2348705 h 6022974"/>
                  <a:gd name="connsiteX180" fmla="*/ 2154238 w 4620576"/>
                  <a:gd name="connsiteY180" fmla="*/ 2241549 h 6022974"/>
                  <a:gd name="connsiteX181" fmla="*/ 554038 w 4620576"/>
                  <a:gd name="connsiteY181" fmla="*/ 2034381 h 6022974"/>
                  <a:gd name="connsiteX182" fmla="*/ 596900 w 4620576"/>
                  <a:gd name="connsiteY182" fmla="*/ 2115345 h 6022974"/>
                  <a:gd name="connsiteX183" fmla="*/ 611188 w 4620576"/>
                  <a:gd name="connsiteY183" fmla="*/ 2136774 h 6022974"/>
                  <a:gd name="connsiteX184" fmla="*/ 608806 w 4620576"/>
                  <a:gd name="connsiteY184" fmla="*/ 2274888 h 6022974"/>
                  <a:gd name="connsiteX185" fmla="*/ 665956 w 4620576"/>
                  <a:gd name="connsiteY185" fmla="*/ 2322513 h 6022974"/>
                  <a:gd name="connsiteX186" fmla="*/ 651669 w 4620576"/>
                  <a:gd name="connsiteY186" fmla="*/ 2436812 h 6022974"/>
                  <a:gd name="connsiteX187" fmla="*/ 730250 w 4620576"/>
                  <a:gd name="connsiteY187" fmla="*/ 2539206 h 6022974"/>
                  <a:gd name="connsiteX188" fmla="*/ 725488 w 4620576"/>
                  <a:gd name="connsiteY188" fmla="*/ 2598738 h 6022974"/>
                  <a:gd name="connsiteX189" fmla="*/ 856456 w 4620576"/>
                  <a:gd name="connsiteY189" fmla="*/ 2734468 h 6022974"/>
                  <a:gd name="connsiteX190" fmla="*/ 858838 w 4620576"/>
                  <a:gd name="connsiteY190" fmla="*/ 2777330 h 6022974"/>
                  <a:gd name="connsiteX191" fmla="*/ 768350 w 4620576"/>
                  <a:gd name="connsiteY191" fmla="*/ 2829718 h 6022974"/>
                  <a:gd name="connsiteX192" fmla="*/ 768350 w 4620576"/>
                  <a:gd name="connsiteY192" fmla="*/ 2941637 h 6022974"/>
                  <a:gd name="connsiteX193" fmla="*/ 1070769 w 4620576"/>
                  <a:gd name="connsiteY193" fmla="*/ 3160712 h 6022974"/>
                  <a:gd name="connsiteX194" fmla="*/ 1104106 w 4620576"/>
                  <a:gd name="connsiteY194" fmla="*/ 3191668 h 6022974"/>
                  <a:gd name="connsiteX195" fmla="*/ 1244600 w 4620576"/>
                  <a:gd name="connsiteY195" fmla="*/ 3301205 h 6022974"/>
                  <a:gd name="connsiteX196" fmla="*/ 1508919 w 4620576"/>
                  <a:gd name="connsiteY196" fmla="*/ 3455987 h 6022974"/>
                  <a:gd name="connsiteX197" fmla="*/ 1408906 w 4620576"/>
                  <a:gd name="connsiteY197" fmla="*/ 3460749 h 6022974"/>
                  <a:gd name="connsiteX198" fmla="*/ 1270794 w 4620576"/>
                  <a:gd name="connsiteY198" fmla="*/ 3375024 h 6022974"/>
                  <a:gd name="connsiteX199" fmla="*/ 1020763 w 4620576"/>
                  <a:gd name="connsiteY199" fmla="*/ 3232149 h 6022974"/>
                  <a:gd name="connsiteX200" fmla="*/ 832644 w 4620576"/>
                  <a:gd name="connsiteY200" fmla="*/ 3079749 h 6022974"/>
                  <a:gd name="connsiteX201" fmla="*/ 820738 w 4620576"/>
                  <a:gd name="connsiteY201" fmla="*/ 3063080 h 6022974"/>
                  <a:gd name="connsiteX202" fmla="*/ 701675 w 4620576"/>
                  <a:gd name="connsiteY202" fmla="*/ 2986880 h 6022974"/>
                  <a:gd name="connsiteX203" fmla="*/ 573088 w 4620576"/>
                  <a:gd name="connsiteY203" fmla="*/ 2584449 h 6022974"/>
                  <a:gd name="connsiteX204" fmla="*/ 496888 w 4620576"/>
                  <a:gd name="connsiteY204" fmla="*/ 2065338 h 6022974"/>
                  <a:gd name="connsiteX205" fmla="*/ 858838 w 4620576"/>
                  <a:gd name="connsiteY205" fmla="*/ 1834356 h 6022974"/>
                  <a:gd name="connsiteX206" fmla="*/ 811213 w 4620576"/>
                  <a:gd name="connsiteY206" fmla="*/ 1943894 h 6022974"/>
                  <a:gd name="connsiteX207" fmla="*/ 811213 w 4620576"/>
                  <a:gd name="connsiteY207" fmla="*/ 2058193 h 6022974"/>
                  <a:gd name="connsiteX208" fmla="*/ 896938 w 4620576"/>
                  <a:gd name="connsiteY208" fmla="*/ 2172494 h 6022974"/>
                  <a:gd name="connsiteX209" fmla="*/ 799306 w 4620576"/>
                  <a:gd name="connsiteY209" fmla="*/ 2396331 h 6022974"/>
                  <a:gd name="connsiteX210" fmla="*/ 746919 w 4620576"/>
                  <a:gd name="connsiteY210" fmla="*/ 2170113 h 6022974"/>
                  <a:gd name="connsiteX211" fmla="*/ 739775 w 4620576"/>
                  <a:gd name="connsiteY211" fmla="*/ 1939130 h 6022974"/>
                  <a:gd name="connsiteX212" fmla="*/ 808831 w 4620576"/>
                  <a:gd name="connsiteY212" fmla="*/ 1839119 h 6022974"/>
                  <a:gd name="connsiteX213" fmla="*/ 2244725 w 4620576"/>
                  <a:gd name="connsiteY213" fmla="*/ 1798637 h 6022974"/>
                  <a:gd name="connsiteX214" fmla="*/ 2228056 w 4620576"/>
                  <a:gd name="connsiteY214" fmla="*/ 1903413 h 6022974"/>
                  <a:gd name="connsiteX215" fmla="*/ 2259013 w 4620576"/>
                  <a:gd name="connsiteY215" fmla="*/ 1943894 h 6022974"/>
                  <a:gd name="connsiteX216" fmla="*/ 2223294 w 4620576"/>
                  <a:gd name="connsiteY216" fmla="*/ 2020094 h 6022974"/>
                  <a:gd name="connsiteX217" fmla="*/ 2108994 w 4620576"/>
                  <a:gd name="connsiteY217" fmla="*/ 2043906 h 6022974"/>
                  <a:gd name="connsiteX218" fmla="*/ 2101850 w 4620576"/>
                  <a:gd name="connsiteY218" fmla="*/ 2151063 h 6022974"/>
                  <a:gd name="connsiteX219" fmla="*/ 2061369 w 4620576"/>
                  <a:gd name="connsiteY219" fmla="*/ 2151063 h 6022974"/>
                  <a:gd name="connsiteX220" fmla="*/ 2058988 w 4620576"/>
                  <a:gd name="connsiteY220" fmla="*/ 2027237 h 6022974"/>
                  <a:gd name="connsiteX221" fmla="*/ 2070894 w 4620576"/>
                  <a:gd name="connsiteY221" fmla="*/ 1922462 h 6022974"/>
                  <a:gd name="connsiteX222" fmla="*/ 2375694 w 4620576"/>
                  <a:gd name="connsiteY222" fmla="*/ 1531938 h 6022974"/>
                  <a:gd name="connsiteX223" fmla="*/ 2378075 w 4620576"/>
                  <a:gd name="connsiteY223" fmla="*/ 1581944 h 6022974"/>
                  <a:gd name="connsiteX224" fmla="*/ 2339975 w 4620576"/>
                  <a:gd name="connsiteY224" fmla="*/ 1610518 h 6022974"/>
                  <a:gd name="connsiteX225" fmla="*/ 2323306 w 4620576"/>
                  <a:gd name="connsiteY225" fmla="*/ 1662906 h 6022974"/>
                  <a:gd name="connsiteX226" fmla="*/ 2261394 w 4620576"/>
                  <a:gd name="connsiteY226" fmla="*/ 1684338 h 6022974"/>
                  <a:gd name="connsiteX227" fmla="*/ 2256631 w 4620576"/>
                  <a:gd name="connsiteY227" fmla="*/ 1603375 h 6022974"/>
                  <a:gd name="connsiteX228" fmla="*/ 2325688 w 4620576"/>
                  <a:gd name="connsiteY228" fmla="*/ 1541463 h 6022974"/>
                  <a:gd name="connsiteX229" fmla="*/ 3151981 w 4620576"/>
                  <a:gd name="connsiteY229" fmla="*/ 1377156 h 6022974"/>
                  <a:gd name="connsiteX230" fmla="*/ 3247231 w 4620576"/>
                  <a:gd name="connsiteY230" fmla="*/ 1398588 h 6022974"/>
                  <a:gd name="connsiteX231" fmla="*/ 3247231 w 4620576"/>
                  <a:gd name="connsiteY231" fmla="*/ 1453355 h 6022974"/>
                  <a:gd name="connsiteX232" fmla="*/ 3121025 w 4620576"/>
                  <a:gd name="connsiteY232" fmla="*/ 1424780 h 6022974"/>
                  <a:gd name="connsiteX233" fmla="*/ 3068638 w 4620576"/>
                  <a:gd name="connsiteY233" fmla="*/ 1324768 h 6022974"/>
                  <a:gd name="connsiteX234" fmla="*/ 3082925 w 4620576"/>
                  <a:gd name="connsiteY234" fmla="*/ 1398588 h 6022974"/>
                  <a:gd name="connsiteX235" fmla="*/ 2997200 w 4620576"/>
                  <a:gd name="connsiteY235" fmla="*/ 1470025 h 6022974"/>
                  <a:gd name="connsiteX236" fmla="*/ 3004344 w 4620576"/>
                  <a:gd name="connsiteY236" fmla="*/ 1327150 h 6022974"/>
                  <a:gd name="connsiteX237" fmla="*/ 3618706 w 4620576"/>
                  <a:gd name="connsiteY237" fmla="*/ 1198562 h 6022974"/>
                  <a:gd name="connsiteX238" fmla="*/ 3642519 w 4620576"/>
                  <a:gd name="connsiteY238" fmla="*/ 1200943 h 6022974"/>
                  <a:gd name="connsiteX239" fmla="*/ 3659188 w 4620576"/>
                  <a:gd name="connsiteY239" fmla="*/ 1212849 h 6022974"/>
                  <a:gd name="connsiteX240" fmla="*/ 3663950 w 4620576"/>
                  <a:gd name="connsiteY240" fmla="*/ 1289049 h 6022974"/>
                  <a:gd name="connsiteX241" fmla="*/ 3613944 w 4620576"/>
                  <a:gd name="connsiteY241" fmla="*/ 1346199 h 6022974"/>
                  <a:gd name="connsiteX242" fmla="*/ 3602038 w 4620576"/>
                  <a:gd name="connsiteY242" fmla="*/ 1384299 h 6022974"/>
                  <a:gd name="connsiteX243" fmla="*/ 3571081 w 4620576"/>
                  <a:gd name="connsiteY243" fmla="*/ 1441449 h 6022974"/>
                  <a:gd name="connsiteX244" fmla="*/ 3537744 w 4620576"/>
                  <a:gd name="connsiteY244" fmla="*/ 1448593 h 6022974"/>
                  <a:gd name="connsiteX245" fmla="*/ 3521075 w 4620576"/>
                  <a:gd name="connsiteY245" fmla="*/ 1405730 h 6022974"/>
                  <a:gd name="connsiteX246" fmla="*/ 3392488 w 4620576"/>
                  <a:gd name="connsiteY246" fmla="*/ 1408112 h 6022974"/>
                  <a:gd name="connsiteX247" fmla="*/ 3347244 w 4620576"/>
                  <a:gd name="connsiteY247" fmla="*/ 1462880 h 6022974"/>
                  <a:gd name="connsiteX248" fmla="*/ 3311525 w 4620576"/>
                  <a:gd name="connsiteY248" fmla="*/ 1472405 h 6022974"/>
                  <a:gd name="connsiteX249" fmla="*/ 3304381 w 4620576"/>
                  <a:gd name="connsiteY249" fmla="*/ 1450974 h 6022974"/>
                  <a:gd name="connsiteX250" fmla="*/ 3323431 w 4620576"/>
                  <a:gd name="connsiteY250" fmla="*/ 1393824 h 6022974"/>
                  <a:gd name="connsiteX251" fmla="*/ 3230563 w 4620576"/>
                  <a:gd name="connsiteY251" fmla="*/ 1350962 h 6022974"/>
                  <a:gd name="connsiteX252" fmla="*/ 3125788 w 4620576"/>
                  <a:gd name="connsiteY252" fmla="*/ 1343818 h 6022974"/>
                  <a:gd name="connsiteX253" fmla="*/ 3109119 w 4620576"/>
                  <a:gd name="connsiteY253" fmla="*/ 1293812 h 6022974"/>
                  <a:gd name="connsiteX254" fmla="*/ 3254375 w 4620576"/>
                  <a:gd name="connsiteY254" fmla="*/ 1281905 h 6022974"/>
                  <a:gd name="connsiteX255" fmla="*/ 3359150 w 4620576"/>
                  <a:gd name="connsiteY255" fmla="*/ 1331912 h 6022974"/>
                  <a:gd name="connsiteX256" fmla="*/ 3452019 w 4620576"/>
                  <a:gd name="connsiteY256" fmla="*/ 1322387 h 6022974"/>
                  <a:gd name="connsiteX257" fmla="*/ 3582988 w 4620576"/>
                  <a:gd name="connsiteY257" fmla="*/ 1322387 h 6022974"/>
                  <a:gd name="connsiteX258" fmla="*/ 3602038 w 4620576"/>
                  <a:gd name="connsiteY258" fmla="*/ 1262855 h 6022974"/>
                  <a:gd name="connsiteX259" fmla="*/ 3630613 w 4620576"/>
                  <a:gd name="connsiteY259" fmla="*/ 1246187 h 6022974"/>
                  <a:gd name="connsiteX260" fmla="*/ 3602038 w 4620576"/>
                  <a:gd name="connsiteY260" fmla="*/ 1212849 h 6022974"/>
                  <a:gd name="connsiteX261" fmla="*/ 4018756 w 4620576"/>
                  <a:gd name="connsiteY261" fmla="*/ 1155699 h 6022974"/>
                  <a:gd name="connsiteX262" fmla="*/ 4018756 w 4620576"/>
                  <a:gd name="connsiteY262" fmla="*/ 1179512 h 6022974"/>
                  <a:gd name="connsiteX263" fmla="*/ 3954463 w 4620576"/>
                  <a:gd name="connsiteY263" fmla="*/ 1193799 h 6022974"/>
                  <a:gd name="connsiteX264" fmla="*/ 3909219 w 4620576"/>
                  <a:gd name="connsiteY264" fmla="*/ 1160462 h 6022974"/>
                  <a:gd name="connsiteX265" fmla="*/ 3733006 w 4620576"/>
                  <a:gd name="connsiteY265" fmla="*/ 1019968 h 6022974"/>
                  <a:gd name="connsiteX266" fmla="*/ 3773488 w 4620576"/>
                  <a:gd name="connsiteY266" fmla="*/ 1058068 h 6022974"/>
                  <a:gd name="connsiteX267" fmla="*/ 3775869 w 4620576"/>
                  <a:gd name="connsiteY267" fmla="*/ 1108074 h 6022974"/>
                  <a:gd name="connsiteX268" fmla="*/ 3847306 w 4620576"/>
                  <a:gd name="connsiteY268" fmla="*/ 1191418 h 6022974"/>
                  <a:gd name="connsiteX269" fmla="*/ 3780631 w 4620576"/>
                  <a:gd name="connsiteY269" fmla="*/ 1189037 h 6022974"/>
                  <a:gd name="connsiteX270" fmla="*/ 3761581 w 4620576"/>
                  <a:gd name="connsiteY270" fmla="*/ 1210468 h 6022974"/>
                  <a:gd name="connsiteX271" fmla="*/ 3694906 w 4620576"/>
                  <a:gd name="connsiteY271" fmla="*/ 1134268 h 6022974"/>
                  <a:gd name="connsiteX272" fmla="*/ 3654425 w 4620576"/>
                  <a:gd name="connsiteY272" fmla="*/ 1134268 h 6022974"/>
                  <a:gd name="connsiteX273" fmla="*/ 3654425 w 4620576"/>
                  <a:gd name="connsiteY273" fmla="*/ 1172368 h 6022974"/>
                  <a:gd name="connsiteX274" fmla="*/ 3630613 w 4620576"/>
                  <a:gd name="connsiteY274" fmla="*/ 1167605 h 6022974"/>
                  <a:gd name="connsiteX275" fmla="*/ 3613944 w 4620576"/>
                  <a:gd name="connsiteY275" fmla="*/ 1148555 h 6022974"/>
                  <a:gd name="connsiteX276" fmla="*/ 3625850 w 4620576"/>
                  <a:gd name="connsiteY276" fmla="*/ 1103312 h 6022974"/>
                  <a:gd name="connsiteX277" fmla="*/ 3649663 w 4620576"/>
                  <a:gd name="connsiteY277" fmla="*/ 1098549 h 6022974"/>
                  <a:gd name="connsiteX278" fmla="*/ 3659188 w 4620576"/>
                  <a:gd name="connsiteY278" fmla="*/ 1115218 h 6022974"/>
                  <a:gd name="connsiteX279" fmla="*/ 3690144 w 4620576"/>
                  <a:gd name="connsiteY279" fmla="*/ 1115218 h 6022974"/>
                  <a:gd name="connsiteX280" fmla="*/ 2365302 w 4620576"/>
                  <a:gd name="connsiteY280" fmla="*/ 0 h 6022974"/>
                  <a:gd name="connsiteX281" fmla="*/ 3564109 w 4620576"/>
                  <a:gd name="connsiteY281" fmla="*/ 242028 h 6022974"/>
                  <a:gd name="connsiteX282" fmla="*/ 3770992 w 4620576"/>
                  <a:gd name="connsiteY282" fmla="*/ 341689 h 6022974"/>
                  <a:gd name="connsiteX283" fmla="*/ 3829050 w 4620576"/>
                  <a:gd name="connsiteY283" fmla="*/ 419100 h 6022974"/>
                  <a:gd name="connsiteX284" fmla="*/ 3902075 w 4620576"/>
                  <a:gd name="connsiteY284" fmla="*/ 422275 h 6022974"/>
                  <a:gd name="connsiteX285" fmla="*/ 3952875 w 4620576"/>
                  <a:gd name="connsiteY285" fmla="*/ 558800 h 6022974"/>
                  <a:gd name="connsiteX286" fmla="*/ 4122502 w 4620576"/>
                  <a:gd name="connsiteY286" fmla="*/ 552338 h 6022974"/>
                  <a:gd name="connsiteX287" fmla="*/ 4324356 w 4620576"/>
                  <a:gd name="connsiteY287" fmla="*/ 703282 h 6022974"/>
                  <a:gd name="connsiteX288" fmla="*/ 4543067 w 4620576"/>
                  <a:gd name="connsiteY288" fmla="*/ 902060 h 6022974"/>
                  <a:gd name="connsiteX289" fmla="*/ 4620576 w 4620576"/>
                  <a:gd name="connsiteY289" fmla="*/ 987341 h 6022974"/>
                  <a:gd name="connsiteX290" fmla="*/ 4483100 w 4620576"/>
                  <a:gd name="connsiteY290" fmla="*/ 901701 h 6022974"/>
                  <a:gd name="connsiteX291" fmla="*/ 4454525 w 4620576"/>
                  <a:gd name="connsiteY291" fmla="*/ 901701 h 6022974"/>
                  <a:gd name="connsiteX292" fmla="*/ 4356100 w 4620576"/>
                  <a:gd name="connsiteY292" fmla="*/ 844551 h 6022974"/>
                  <a:gd name="connsiteX293" fmla="*/ 4343400 w 4620576"/>
                  <a:gd name="connsiteY293" fmla="*/ 1019175 h 6022974"/>
                  <a:gd name="connsiteX294" fmla="*/ 4292600 w 4620576"/>
                  <a:gd name="connsiteY294" fmla="*/ 1022350 h 6022974"/>
                  <a:gd name="connsiteX295" fmla="*/ 4159250 w 4620576"/>
                  <a:gd name="connsiteY295" fmla="*/ 914400 h 6022974"/>
                  <a:gd name="connsiteX296" fmla="*/ 4159250 w 4620576"/>
                  <a:gd name="connsiteY296" fmla="*/ 860425 h 6022974"/>
                  <a:gd name="connsiteX297" fmla="*/ 4229100 w 4620576"/>
                  <a:gd name="connsiteY297" fmla="*/ 755650 h 6022974"/>
                  <a:gd name="connsiteX298" fmla="*/ 4187825 w 4620576"/>
                  <a:gd name="connsiteY298" fmla="*/ 711200 h 6022974"/>
                  <a:gd name="connsiteX299" fmla="*/ 3927475 w 4620576"/>
                  <a:gd name="connsiteY299" fmla="*/ 717550 h 6022974"/>
                  <a:gd name="connsiteX300" fmla="*/ 3829050 w 4620576"/>
                  <a:gd name="connsiteY300" fmla="*/ 596900 h 6022974"/>
                  <a:gd name="connsiteX301" fmla="*/ 3673475 w 4620576"/>
                  <a:gd name="connsiteY301" fmla="*/ 615950 h 6022974"/>
                  <a:gd name="connsiteX302" fmla="*/ 3657600 w 4620576"/>
                  <a:gd name="connsiteY302" fmla="*/ 679450 h 6022974"/>
                  <a:gd name="connsiteX303" fmla="*/ 3749675 w 4620576"/>
                  <a:gd name="connsiteY303" fmla="*/ 717550 h 6022974"/>
                  <a:gd name="connsiteX304" fmla="*/ 3749675 w 4620576"/>
                  <a:gd name="connsiteY304" fmla="*/ 752476 h 6022974"/>
                  <a:gd name="connsiteX305" fmla="*/ 3803650 w 4620576"/>
                  <a:gd name="connsiteY305" fmla="*/ 749301 h 6022974"/>
                  <a:gd name="connsiteX306" fmla="*/ 3803650 w 4620576"/>
                  <a:gd name="connsiteY306" fmla="*/ 869950 h 6022974"/>
                  <a:gd name="connsiteX307" fmla="*/ 3775075 w 4620576"/>
                  <a:gd name="connsiteY307" fmla="*/ 920750 h 6022974"/>
                  <a:gd name="connsiteX308" fmla="*/ 3740150 w 4620576"/>
                  <a:gd name="connsiteY308" fmla="*/ 803275 h 6022974"/>
                  <a:gd name="connsiteX309" fmla="*/ 3717925 w 4620576"/>
                  <a:gd name="connsiteY309" fmla="*/ 866775 h 6022974"/>
                  <a:gd name="connsiteX310" fmla="*/ 3413125 w 4620576"/>
                  <a:gd name="connsiteY310" fmla="*/ 996950 h 6022974"/>
                  <a:gd name="connsiteX311" fmla="*/ 3336925 w 4620576"/>
                  <a:gd name="connsiteY311" fmla="*/ 901701 h 6022974"/>
                  <a:gd name="connsiteX312" fmla="*/ 3308350 w 4620576"/>
                  <a:gd name="connsiteY312" fmla="*/ 901701 h 6022974"/>
                  <a:gd name="connsiteX313" fmla="*/ 3070225 w 4620576"/>
                  <a:gd name="connsiteY313" fmla="*/ 958850 h 6022974"/>
                  <a:gd name="connsiteX314" fmla="*/ 3063875 w 4620576"/>
                  <a:gd name="connsiteY314" fmla="*/ 1025525 h 6022974"/>
                  <a:gd name="connsiteX315" fmla="*/ 3108325 w 4620576"/>
                  <a:gd name="connsiteY315" fmla="*/ 1133475 h 6022974"/>
                  <a:gd name="connsiteX316" fmla="*/ 3079750 w 4620576"/>
                  <a:gd name="connsiteY316" fmla="*/ 1219201 h 6022974"/>
                  <a:gd name="connsiteX317" fmla="*/ 2965450 w 4620576"/>
                  <a:gd name="connsiteY317" fmla="*/ 1206500 h 6022974"/>
                  <a:gd name="connsiteX318" fmla="*/ 2978150 w 4620576"/>
                  <a:gd name="connsiteY318" fmla="*/ 1108075 h 6022974"/>
                  <a:gd name="connsiteX319" fmla="*/ 2952750 w 4620576"/>
                  <a:gd name="connsiteY319" fmla="*/ 1050925 h 6022974"/>
                  <a:gd name="connsiteX320" fmla="*/ 2949575 w 4620576"/>
                  <a:gd name="connsiteY320" fmla="*/ 939800 h 6022974"/>
                  <a:gd name="connsiteX321" fmla="*/ 2771775 w 4620576"/>
                  <a:gd name="connsiteY321" fmla="*/ 847725 h 6022974"/>
                  <a:gd name="connsiteX322" fmla="*/ 2651125 w 4620576"/>
                  <a:gd name="connsiteY322" fmla="*/ 869950 h 6022974"/>
                  <a:gd name="connsiteX323" fmla="*/ 2717800 w 4620576"/>
                  <a:gd name="connsiteY323" fmla="*/ 962025 h 6022974"/>
                  <a:gd name="connsiteX324" fmla="*/ 2593975 w 4620576"/>
                  <a:gd name="connsiteY324" fmla="*/ 1028700 h 6022974"/>
                  <a:gd name="connsiteX325" fmla="*/ 2593975 w 4620576"/>
                  <a:gd name="connsiteY325" fmla="*/ 1171575 h 6022974"/>
                  <a:gd name="connsiteX326" fmla="*/ 2549525 w 4620576"/>
                  <a:gd name="connsiteY326" fmla="*/ 1222375 h 6022974"/>
                  <a:gd name="connsiteX327" fmla="*/ 2571750 w 4620576"/>
                  <a:gd name="connsiteY327" fmla="*/ 1298575 h 6022974"/>
                  <a:gd name="connsiteX328" fmla="*/ 2197100 w 4620576"/>
                  <a:gd name="connsiteY328" fmla="*/ 1501775 h 6022974"/>
                  <a:gd name="connsiteX329" fmla="*/ 2025650 w 4620576"/>
                  <a:gd name="connsiteY329" fmla="*/ 1524000 h 6022974"/>
                  <a:gd name="connsiteX330" fmla="*/ 1746250 w 4620576"/>
                  <a:gd name="connsiteY330" fmla="*/ 1485900 h 6022974"/>
                  <a:gd name="connsiteX331" fmla="*/ 1670050 w 4620576"/>
                  <a:gd name="connsiteY331" fmla="*/ 1568450 h 6022974"/>
                  <a:gd name="connsiteX332" fmla="*/ 1670050 w 4620576"/>
                  <a:gd name="connsiteY332" fmla="*/ 1631950 h 6022974"/>
                  <a:gd name="connsiteX333" fmla="*/ 1587500 w 4620576"/>
                  <a:gd name="connsiteY333" fmla="*/ 1651000 h 6022974"/>
                  <a:gd name="connsiteX334" fmla="*/ 1584325 w 4620576"/>
                  <a:gd name="connsiteY334" fmla="*/ 1552576 h 6022974"/>
                  <a:gd name="connsiteX335" fmla="*/ 1670050 w 4620576"/>
                  <a:gd name="connsiteY335" fmla="*/ 1482725 h 6022974"/>
                  <a:gd name="connsiteX336" fmla="*/ 1641475 w 4620576"/>
                  <a:gd name="connsiteY336" fmla="*/ 1425575 h 6022974"/>
                  <a:gd name="connsiteX337" fmla="*/ 1520825 w 4620576"/>
                  <a:gd name="connsiteY337" fmla="*/ 1431925 h 6022974"/>
                  <a:gd name="connsiteX338" fmla="*/ 1431925 w 4620576"/>
                  <a:gd name="connsiteY338" fmla="*/ 1508126 h 6022974"/>
                  <a:gd name="connsiteX339" fmla="*/ 1476375 w 4620576"/>
                  <a:gd name="connsiteY339" fmla="*/ 1720850 h 6022974"/>
                  <a:gd name="connsiteX340" fmla="*/ 1444625 w 4620576"/>
                  <a:gd name="connsiteY340" fmla="*/ 1873248 h 6022974"/>
                  <a:gd name="connsiteX341" fmla="*/ 1349375 w 4620576"/>
                  <a:gd name="connsiteY341" fmla="*/ 1965324 h 6022974"/>
                  <a:gd name="connsiteX342" fmla="*/ 1235075 w 4620576"/>
                  <a:gd name="connsiteY342" fmla="*/ 1958974 h 6022974"/>
                  <a:gd name="connsiteX343" fmla="*/ 1073150 w 4620576"/>
                  <a:gd name="connsiteY343" fmla="*/ 2031999 h 6022974"/>
                  <a:gd name="connsiteX344" fmla="*/ 1079500 w 4620576"/>
                  <a:gd name="connsiteY344" fmla="*/ 1965324 h 6022974"/>
                  <a:gd name="connsiteX345" fmla="*/ 1165225 w 4620576"/>
                  <a:gd name="connsiteY345" fmla="*/ 1958974 h 6022974"/>
                  <a:gd name="connsiteX346" fmla="*/ 1231900 w 4620576"/>
                  <a:gd name="connsiteY346" fmla="*/ 1904999 h 6022974"/>
                  <a:gd name="connsiteX347" fmla="*/ 1330325 w 4620576"/>
                  <a:gd name="connsiteY347" fmla="*/ 1911349 h 6022974"/>
                  <a:gd name="connsiteX348" fmla="*/ 1352550 w 4620576"/>
                  <a:gd name="connsiteY348" fmla="*/ 1803398 h 6022974"/>
                  <a:gd name="connsiteX349" fmla="*/ 1425575 w 4620576"/>
                  <a:gd name="connsiteY349" fmla="*/ 1724025 h 6022974"/>
                  <a:gd name="connsiteX350" fmla="*/ 1358900 w 4620576"/>
                  <a:gd name="connsiteY350" fmla="*/ 1470026 h 6022974"/>
                  <a:gd name="connsiteX351" fmla="*/ 1416050 w 4620576"/>
                  <a:gd name="connsiteY351" fmla="*/ 1333500 h 6022974"/>
                  <a:gd name="connsiteX352" fmla="*/ 1374775 w 4620576"/>
                  <a:gd name="connsiteY352" fmla="*/ 1298575 h 6022974"/>
                  <a:gd name="connsiteX353" fmla="*/ 1308100 w 4620576"/>
                  <a:gd name="connsiteY353" fmla="*/ 1320800 h 6022974"/>
                  <a:gd name="connsiteX354" fmla="*/ 1270000 w 4620576"/>
                  <a:gd name="connsiteY354" fmla="*/ 1295400 h 6022974"/>
                  <a:gd name="connsiteX355" fmla="*/ 1203325 w 4620576"/>
                  <a:gd name="connsiteY355" fmla="*/ 1352550 h 6022974"/>
                  <a:gd name="connsiteX356" fmla="*/ 1209675 w 4620576"/>
                  <a:gd name="connsiteY356" fmla="*/ 1444625 h 6022974"/>
                  <a:gd name="connsiteX357" fmla="*/ 1193800 w 4620576"/>
                  <a:gd name="connsiteY357" fmla="*/ 1514476 h 6022974"/>
                  <a:gd name="connsiteX358" fmla="*/ 1327150 w 4620576"/>
                  <a:gd name="connsiteY358" fmla="*/ 1514476 h 6022974"/>
                  <a:gd name="connsiteX359" fmla="*/ 1333500 w 4620576"/>
                  <a:gd name="connsiteY359" fmla="*/ 1676400 h 6022974"/>
                  <a:gd name="connsiteX360" fmla="*/ 1260475 w 4620576"/>
                  <a:gd name="connsiteY360" fmla="*/ 1720850 h 6022974"/>
                  <a:gd name="connsiteX361" fmla="*/ 1184275 w 4620576"/>
                  <a:gd name="connsiteY361" fmla="*/ 1689100 h 6022974"/>
                  <a:gd name="connsiteX362" fmla="*/ 1095375 w 4620576"/>
                  <a:gd name="connsiteY362" fmla="*/ 1755775 h 6022974"/>
                  <a:gd name="connsiteX363" fmla="*/ 1041400 w 4620576"/>
                  <a:gd name="connsiteY363" fmla="*/ 1736725 h 6022974"/>
                  <a:gd name="connsiteX364" fmla="*/ 1025525 w 4620576"/>
                  <a:gd name="connsiteY364" fmla="*/ 1724025 h 6022974"/>
                  <a:gd name="connsiteX365" fmla="*/ 1022350 w 4620576"/>
                  <a:gd name="connsiteY365" fmla="*/ 1673225 h 6022974"/>
                  <a:gd name="connsiteX366" fmla="*/ 977900 w 4620576"/>
                  <a:gd name="connsiteY366" fmla="*/ 1679575 h 6022974"/>
                  <a:gd name="connsiteX367" fmla="*/ 914400 w 4620576"/>
                  <a:gd name="connsiteY367" fmla="*/ 1800223 h 6022974"/>
                  <a:gd name="connsiteX368" fmla="*/ 882650 w 4620576"/>
                  <a:gd name="connsiteY368" fmla="*/ 1784348 h 6022974"/>
                  <a:gd name="connsiteX369" fmla="*/ 844550 w 4620576"/>
                  <a:gd name="connsiteY369" fmla="*/ 1774824 h 6022974"/>
                  <a:gd name="connsiteX370" fmla="*/ 927100 w 4620576"/>
                  <a:gd name="connsiteY370" fmla="*/ 1644650 h 6022974"/>
                  <a:gd name="connsiteX371" fmla="*/ 952500 w 4620576"/>
                  <a:gd name="connsiteY371" fmla="*/ 1463675 h 6022974"/>
                  <a:gd name="connsiteX372" fmla="*/ 825500 w 4620576"/>
                  <a:gd name="connsiteY372" fmla="*/ 1431925 h 6022974"/>
                  <a:gd name="connsiteX373" fmla="*/ 914400 w 4620576"/>
                  <a:gd name="connsiteY373" fmla="*/ 1323975 h 6022974"/>
                  <a:gd name="connsiteX374" fmla="*/ 987425 w 4620576"/>
                  <a:gd name="connsiteY374" fmla="*/ 1069975 h 6022974"/>
                  <a:gd name="connsiteX375" fmla="*/ 831850 w 4620576"/>
                  <a:gd name="connsiteY375" fmla="*/ 1108075 h 6022974"/>
                  <a:gd name="connsiteX376" fmla="*/ 771525 w 4620576"/>
                  <a:gd name="connsiteY376" fmla="*/ 1085850 h 6022974"/>
                  <a:gd name="connsiteX377" fmla="*/ 333375 w 4620576"/>
                  <a:gd name="connsiteY377" fmla="*/ 1301750 h 6022974"/>
                  <a:gd name="connsiteX378" fmla="*/ 206375 w 4620576"/>
                  <a:gd name="connsiteY378" fmla="*/ 1492251 h 6022974"/>
                  <a:gd name="connsiteX379" fmla="*/ 22225 w 4620576"/>
                  <a:gd name="connsiteY379" fmla="*/ 1600200 h 6022974"/>
                  <a:gd name="connsiteX380" fmla="*/ 0 w 4620576"/>
                  <a:gd name="connsiteY380" fmla="*/ 1530351 h 6022974"/>
                  <a:gd name="connsiteX381" fmla="*/ 209550 w 4620576"/>
                  <a:gd name="connsiteY381" fmla="*/ 1114425 h 6022974"/>
                  <a:gd name="connsiteX382" fmla="*/ 454025 w 4620576"/>
                  <a:gd name="connsiteY382" fmla="*/ 800101 h 6022974"/>
                  <a:gd name="connsiteX383" fmla="*/ 406400 w 4620576"/>
                  <a:gd name="connsiteY383" fmla="*/ 768351 h 6022974"/>
                  <a:gd name="connsiteX384" fmla="*/ 416503 w 4620576"/>
                  <a:gd name="connsiteY384" fmla="*/ 695614 h 6022974"/>
                  <a:gd name="connsiteX385" fmla="*/ 643343 w 4620576"/>
                  <a:gd name="connsiteY385" fmla="*/ 525986 h 6022974"/>
                  <a:gd name="connsiteX386" fmla="*/ 1166496 w 4620576"/>
                  <a:gd name="connsiteY386" fmla="*/ 242028 h 6022974"/>
                  <a:gd name="connsiteX387" fmla="*/ 1222082 w 4620576"/>
                  <a:gd name="connsiteY387" fmla="*/ 221683 h 6022974"/>
                  <a:gd name="connsiteX388" fmla="*/ 1241425 w 4620576"/>
                  <a:gd name="connsiteY388" fmla="*/ 314326 h 6022974"/>
                  <a:gd name="connsiteX389" fmla="*/ 1441450 w 4620576"/>
                  <a:gd name="connsiteY389" fmla="*/ 254001 h 6022974"/>
                  <a:gd name="connsiteX390" fmla="*/ 1577975 w 4620576"/>
                  <a:gd name="connsiteY390" fmla="*/ 304801 h 6022974"/>
                  <a:gd name="connsiteX391" fmla="*/ 1609725 w 4620576"/>
                  <a:gd name="connsiteY391" fmla="*/ 314326 h 6022974"/>
                  <a:gd name="connsiteX392" fmla="*/ 1682750 w 4620576"/>
                  <a:gd name="connsiteY392" fmla="*/ 209551 h 6022974"/>
                  <a:gd name="connsiteX393" fmla="*/ 1901825 w 4620576"/>
                  <a:gd name="connsiteY393" fmla="*/ 266701 h 6022974"/>
                  <a:gd name="connsiteX394" fmla="*/ 1968500 w 4620576"/>
                  <a:gd name="connsiteY394" fmla="*/ 212726 h 6022974"/>
                  <a:gd name="connsiteX395" fmla="*/ 2000250 w 4620576"/>
                  <a:gd name="connsiteY395" fmla="*/ 146051 h 6022974"/>
                  <a:gd name="connsiteX396" fmla="*/ 1920875 w 4620576"/>
                  <a:gd name="connsiteY396" fmla="*/ 111126 h 6022974"/>
                  <a:gd name="connsiteX397" fmla="*/ 1919587 w 4620576"/>
                  <a:gd name="connsiteY397" fmla="*/ 32524 h 6022974"/>
                  <a:gd name="connsiteX398" fmla="*/ 2050408 w 4620576"/>
                  <a:gd name="connsiteY398" fmla="*/ 15901 h 6022974"/>
                  <a:gd name="connsiteX399" fmla="*/ 2365302 w 4620576"/>
                  <a:gd name="connsiteY399" fmla="*/ 0 h 602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</a:cxnLst>
                <a:rect l="l" t="t" r="r" b="b"/>
                <a:pathLst>
                  <a:path w="4620576" h="6022974">
                    <a:moveTo>
                      <a:pt x="2816225" y="5851524"/>
                    </a:moveTo>
                    <a:lnTo>
                      <a:pt x="2870994" y="5858668"/>
                    </a:lnTo>
                    <a:cubicBezTo>
                      <a:pt x="2907541" y="5862322"/>
                      <a:pt x="2886891" y="5860059"/>
                      <a:pt x="2932906" y="5865812"/>
                    </a:cubicBezTo>
                    <a:lnTo>
                      <a:pt x="2935288" y="5892005"/>
                    </a:lnTo>
                    <a:lnTo>
                      <a:pt x="2735263" y="5977730"/>
                    </a:lnTo>
                    <a:lnTo>
                      <a:pt x="2659063" y="5970587"/>
                    </a:lnTo>
                    <a:lnTo>
                      <a:pt x="2509044" y="6022974"/>
                    </a:lnTo>
                    <a:lnTo>
                      <a:pt x="2416175" y="6003924"/>
                    </a:lnTo>
                    <a:lnTo>
                      <a:pt x="2478088" y="5913437"/>
                    </a:lnTo>
                    <a:lnTo>
                      <a:pt x="2618581" y="5877718"/>
                    </a:lnTo>
                    <a:lnTo>
                      <a:pt x="2751931" y="5913437"/>
                    </a:lnTo>
                    <a:close/>
                    <a:moveTo>
                      <a:pt x="3185319" y="5696743"/>
                    </a:moveTo>
                    <a:lnTo>
                      <a:pt x="3235325" y="5708649"/>
                    </a:lnTo>
                    <a:lnTo>
                      <a:pt x="3240088" y="5775324"/>
                    </a:lnTo>
                    <a:lnTo>
                      <a:pt x="3259138" y="5822949"/>
                    </a:lnTo>
                    <a:lnTo>
                      <a:pt x="3175794" y="5861049"/>
                    </a:lnTo>
                    <a:lnTo>
                      <a:pt x="3025775" y="5901530"/>
                    </a:lnTo>
                    <a:lnTo>
                      <a:pt x="2997200" y="5846762"/>
                    </a:lnTo>
                    <a:lnTo>
                      <a:pt x="3087688" y="5811043"/>
                    </a:lnTo>
                    <a:close/>
                    <a:moveTo>
                      <a:pt x="1928019" y="5532437"/>
                    </a:moveTo>
                    <a:lnTo>
                      <a:pt x="2006600" y="5534818"/>
                    </a:lnTo>
                    <a:lnTo>
                      <a:pt x="2106613" y="5563393"/>
                    </a:lnTo>
                    <a:lnTo>
                      <a:pt x="2023269" y="5663405"/>
                    </a:lnTo>
                    <a:lnTo>
                      <a:pt x="1982788" y="5661024"/>
                    </a:lnTo>
                    <a:lnTo>
                      <a:pt x="1930400" y="5622924"/>
                    </a:lnTo>
                    <a:cubicBezTo>
                      <a:pt x="1929606" y="5592762"/>
                      <a:pt x="1928813" y="5562599"/>
                      <a:pt x="1928019" y="5532437"/>
                    </a:cubicBezTo>
                    <a:close/>
                    <a:moveTo>
                      <a:pt x="3116263" y="3972718"/>
                    </a:moveTo>
                    <a:lnTo>
                      <a:pt x="3213894" y="4003674"/>
                    </a:lnTo>
                    <a:lnTo>
                      <a:pt x="3282950" y="4003674"/>
                    </a:lnTo>
                    <a:lnTo>
                      <a:pt x="3368675" y="3972718"/>
                    </a:lnTo>
                    <a:lnTo>
                      <a:pt x="3404394" y="4008437"/>
                    </a:lnTo>
                    <a:lnTo>
                      <a:pt x="3306763" y="4051299"/>
                    </a:lnTo>
                    <a:lnTo>
                      <a:pt x="3161506" y="4041774"/>
                    </a:lnTo>
                    <a:close/>
                    <a:moveTo>
                      <a:pt x="2001838" y="3865562"/>
                    </a:moveTo>
                    <a:lnTo>
                      <a:pt x="2054225" y="3932237"/>
                    </a:lnTo>
                    <a:lnTo>
                      <a:pt x="2168525" y="3982243"/>
                    </a:lnTo>
                    <a:lnTo>
                      <a:pt x="2259013" y="4091780"/>
                    </a:lnTo>
                    <a:lnTo>
                      <a:pt x="2149475" y="4179887"/>
                    </a:lnTo>
                    <a:lnTo>
                      <a:pt x="2247106" y="4353718"/>
                    </a:lnTo>
                    <a:lnTo>
                      <a:pt x="2373313" y="4410868"/>
                    </a:lnTo>
                    <a:lnTo>
                      <a:pt x="2454275" y="4348955"/>
                    </a:lnTo>
                    <a:lnTo>
                      <a:pt x="2509044" y="4210843"/>
                    </a:lnTo>
                    <a:lnTo>
                      <a:pt x="2604294" y="4137024"/>
                    </a:lnTo>
                    <a:lnTo>
                      <a:pt x="2625725" y="4415630"/>
                    </a:lnTo>
                    <a:lnTo>
                      <a:pt x="2609056" y="4613274"/>
                    </a:lnTo>
                    <a:lnTo>
                      <a:pt x="2728119" y="5070474"/>
                    </a:lnTo>
                    <a:lnTo>
                      <a:pt x="2685256" y="5194299"/>
                    </a:lnTo>
                    <a:lnTo>
                      <a:pt x="2225675" y="5511005"/>
                    </a:lnTo>
                    <a:lnTo>
                      <a:pt x="2161381" y="5470524"/>
                    </a:lnTo>
                    <a:lnTo>
                      <a:pt x="1951831" y="5460999"/>
                    </a:lnTo>
                    <a:lnTo>
                      <a:pt x="1897063" y="5425280"/>
                    </a:lnTo>
                    <a:lnTo>
                      <a:pt x="1897063" y="5282405"/>
                    </a:lnTo>
                    <a:lnTo>
                      <a:pt x="1830388" y="5237162"/>
                    </a:lnTo>
                    <a:lnTo>
                      <a:pt x="1837531" y="5153818"/>
                    </a:lnTo>
                    <a:lnTo>
                      <a:pt x="1799431" y="5125243"/>
                    </a:lnTo>
                    <a:lnTo>
                      <a:pt x="1694656" y="5149055"/>
                    </a:lnTo>
                    <a:lnTo>
                      <a:pt x="1675606" y="5034755"/>
                    </a:lnTo>
                    <a:lnTo>
                      <a:pt x="1573213" y="4894262"/>
                    </a:lnTo>
                    <a:lnTo>
                      <a:pt x="1177925" y="4784724"/>
                    </a:lnTo>
                    <a:lnTo>
                      <a:pt x="908844" y="4803774"/>
                    </a:lnTo>
                    <a:lnTo>
                      <a:pt x="877888" y="4803774"/>
                    </a:lnTo>
                    <a:lnTo>
                      <a:pt x="756444" y="4663280"/>
                    </a:lnTo>
                    <a:lnTo>
                      <a:pt x="844550" y="4560887"/>
                    </a:lnTo>
                    <a:lnTo>
                      <a:pt x="830263" y="4441824"/>
                    </a:lnTo>
                    <a:lnTo>
                      <a:pt x="749300" y="4217987"/>
                    </a:lnTo>
                    <a:lnTo>
                      <a:pt x="806450" y="4056062"/>
                    </a:lnTo>
                    <a:lnTo>
                      <a:pt x="987425" y="4029868"/>
                    </a:lnTo>
                    <a:lnTo>
                      <a:pt x="1187450" y="4110830"/>
                    </a:lnTo>
                    <a:lnTo>
                      <a:pt x="1397000" y="3967955"/>
                    </a:lnTo>
                    <a:lnTo>
                      <a:pt x="1451769" y="4025105"/>
                    </a:lnTo>
                    <a:lnTo>
                      <a:pt x="1485106" y="3977480"/>
                    </a:lnTo>
                    <a:lnTo>
                      <a:pt x="1532731" y="3977480"/>
                    </a:lnTo>
                    <a:lnTo>
                      <a:pt x="1575594" y="3906043"/>
                    </a:lnTo>
                    <a:lnTo>
                      <a:pt x="1716088" y="3898899"/>
                    </a:lnTo>
                    <a:lnTo>
                      <a:pt x="1744663" y="4003674"/>
                    </a:lnTo>
                    <a:lnTo>
                      <a:pt x="1797050" y="4032249"/>
                    </a:lnTo>
                    <a:lnTo>
                      <a:pt x="1892300" y="3870324"/>
                    </a:lnTo>
                    <a:close/>
                    <a:moveTo>
                      <a:pt x="1835150" y="3565524"/>
                    </a:moveTo>
                    <a:lnTo>
                      <a:pt x="1835150" y="3608387"/>
                    </a:lnTo>
                    <a:lnTo>
                      <a:pt x="1787525" y="3629818"/>
                    </a:lnTo>
                    <a:lnTo>
                      <a:pt x="1713706" y="3603624"/>
                    </a:lnTo>
                    <a:lnTo>
                      <a:pt x="1677988" y="3627437"/>
                    </a:lnTo>
                    <a:lnTo>
                      <a:pt x="1532731" y="3627437"/>
                    </a:lnTo>
                    <a:lnTo>
                      <a:pt x="1477963" y="3620293"/>
                    </a:lnTo>
                    <a:lnTo>
                      <a:pt x="1587500" y="3582193"/>
                    </a:lnTo>
                    <a:close/>
                    <a:moveTo>
                      <a:pt x="2251869" y="3275012"/>
                    </a:moveTo>
                    <a:lnTo>
                      <a:pt x="2318544" y="3279774"/>
                    </a:lnTo>
                    <a:lnTo>
                      <a:pt x="2425700" y="3339305"/>
                    </a:lnTo>
                    <a:lnTo>
                      <a:pt x="2387600" y="3417887"/>
                    </a:lnTo>
                    <a:lnTo>
                      <a:pt x="2444750" y="3496468"/>
                    </a:lnTo>
                    <a:lnTo>
                      <a:pt x="2668588" y="3475037"/>
                    </a:lnTo>
                    <a:lnTo>
                      <a:pt x="2942431" y="3748880"/>
                    </a:lnTo>
                    <a:lnTo>
                      <a:pt x="3021013" y="3996530"/>
                    </a:lnTo>
                    <a:lnTo>
                      <a:pt x="2994819" y="4022724"/>
                    </a:lnTo>
                    <a:lnTo>
                      <a:pt x="3011488" y="4134643"/>
                    </a:lnTo>
                    <a:lnTo>
                      <a:pt x="3142456" y="4256087"/>
                    </a:lnTo>
                    <a:lnTo>
                      <a:pt x="3123406" y="4313237"/>
                    </a:lnTo>
                    <a:lnTo>
                      <a:pt x="2966244" y="4248943"/>
                    </a:lnTo>
                    <a:lnTo>
                      <a:pt x="2909094" y="4129880"/>
                    </a:lnTo>
                    <a:lnTo>
                      <a:pt x="2923381" y="4037012"/>
                    </a:lnTo>
                    <a:lnTo>
                      <a:pt x="2837656" y="3977480"/>
                    </a:lnTo>
                    <a:lnTo>
                      <a:pt x="2692400" y="4020343"/>
                    </a:lnTo>
                    <a:lnTo>
                      <a:pt x="2606675" y="3994149"/>
                    </a:lnTo>
                    <a:lnTo>
                      <a:pt x="2597150" y="3915568"/>
                    </a:lnTo>
                    <a:lnTo>
                      <a:pt x="2485231" y="3822699"/>
                    </a:lnTo>
                    <a:lnTo>
                      <a:pt x="2570956" y="3767930"/>
                    </a:lnTo>
                    <a:lnTo>
                      <a:pt x="2375694" y="3515518"/>
                    </a:lnTo>
                    <a:lnTo>
                      <a:pt x="2297113" y="3513137"/>
                    </a:lnTo>
                    <a:lnTo>
                      <a:pt x="2285206" y="3415505"/>
                    </a:lnTo>
                    <a:lnTo>
                      <a:pt x="2335213" y="3365499"/>
                    </a:lnTo>
                    <a:lnTo>
                      <a:pt x="2270919" y="3332162"/>
                    </a:lnTo>
                    <a:close/>
                    <a:moveTo>
                      <a:pt x="2120900" y="3001168"/>
                    </a:moveTo>
                    <a:lnTo>
                      <a:pt x="2168525" y="3063080"/>
                    </a:lnTo>
                    <a:lnTo>
                      <a:pt x="2061369" y="3139280"/>
                    </a:lnTo>
                    <a:lnTo>
                      <a:pt x="2073275" y="3036887"/>
                    </a:lnTo>
                    <a:close/>
                    <a:moveTo>
                      <a:pt x="1561306" y="2955924"/>
                    </a:moveTo>
                    <a:lnTo>
                      <a:pt x="1680369" y="3070224"/>
                    </a:lnTo>
                    <a:lnTo>
                      <a:pt x="1656556" y="3094037"/>
                    </a:lnTo>
                    <a:lnTo>
                      <a:pt x="1687513" y="3174999"/>
                    </a:lnTo>
                    <a:lnTo>
                      <a:pt x="1685131" y="3317874"/>
                    </a:lnTo>
                    <a:lnTo>
                      <a:pt x="1632744" y="3275012"/>
                    </a:lnTo>
                    <a:lnTo>
                      <a:pt x="1577975" y="3148805"/>
                    </a:lnTo>
                    <a:lnTo>
                      <a:pt x="1542256" y="3158330"/>
                    </a:lnTo>
                    <a:lnTo>
                      <a:pt x="1516063" y="3260724"/>
                    </a:lnTo>
                    <a:lnTo>
                      <a:pt x="1506538" y="3284537"/>
                    </a:lnTo>
                    <a:lnTo>
                      <a:pt x="1475581" y="3203574"/>
                    </a:lnTo>
                    <a:lnTo>
                      <a:pt x="1494631" y="3103562"/>
                    </a:lnTo>
                    <a:lnTo>
                      <a:pt x="1473200" y="3044030"/>
                    </a:lnTo>
                    <a:close/>
                    <a:moveTo>
                      <a:pt x="2011363" y="2846387"/>
                    </a:moveTo>
                    <a:lnTo>
                      <a:pt x="2016125" y="2927349"/>
                    </a:lnTo>
                    <a:lnTo>
                      <a:pt x="1958975" y="3024980"/>
                    </a:lnTo>
                    <a:lnTo>
                      <a:pt x="1835150" y="3010693"/>
                    </a:lnTo>
                    <a:lnTo>
                      <a:pt x="1639888" y="2905918"/>
                    </a:lnTo>
                    <a:lnTo>
                      <a:pt x="1723231" y="2884487"/>
                    </a:lnTo>
                    <a:lnTo>
                      <a:pt x="1804194" y="2896393"/>
                    </a:lnTo>
                    <a:lnTo>
                      <a:pt x="1868488" y="2960688"/>
                    </a:lnTo>
                    <a:close/>
                    <a:moveTo>
                      <a:pt x="2089944" y="2482055"/>
                    </a:moveTo>
                    <a:lnTo>
                      <a:pt x="2147094" y="2517775"/>
                    </a:lnTo>
                    <a:lnTo>
                      <a:pt x="2223294" y="2513012"/>
                    </a:lnTo>
                    <a:lnTo>
                      <a:pt x="2230438" y="2608262"/>
                    </a:lnTo>
                    <a:lnTo>
                      <a:pt x="2192338" y="2648743"/>
                    </a:lnTo>
                    <a:lnTo>
                      <a:pt x="2125663" y="2636837"/>
                    </a:lnTo>
                    <a:lnTo>
                      <a:pt x="2120900" y="2703512"/>
                    </a:lnTo>
                    <a:lnTo>
                      <a:pt x="2066131" y="2701130"/>
                    </a:lnTo>
                    <a:lnTo>
                      <a:pt x="2032794" y="2543968"/>
                    </a:lnTo>
                    <a:lnTo>
                      <a:pt x="1978025" y="2541587"/>
                    </a:lnTo>
                    <a:lnTo>
                      <a:pt x="1975644" y="2496343"/>
                    </a:lnTo>
                    <a:close/>
                    <a:moveTo>
                      <a:pt x="1592263" y="2424906"/>
                    </a:moveTo>
                    <a:lnTo>
                      <a:pt x="1675606" y="2484438"/>
                    </a:lnTo>
                    <a:lnTo>
                      <a:pt x="1711325" y="2591593"/>
                    </a:lnTo>
                    <a:lnTo>
                      <a:pt x="1680369" y="2648743"/>
                    </a:lnTo>
                    <a:lnTo>
                      <a:pt x="1601788" y="2651124"/>
                    </a:lnTo>
                    <a:lnTo>
                      <a:pt x="1542256" y="2734468"/>
                    </a:lnTo>
                    <a:lnTo>
                      <a:pt x="1535113" y="2841624"/>
                    </a:lnTo>
                    <a:lnTo>
                      <a:pt x="1392238" y="2865437"/>
                    </a:lnTo>
                    <a:lnTo>
                      <a:pt x="1339850" y="3010693"/>
                    </a:lnTo>
                    <a:lnTo>
                      <a:pt x="1208881" y="2986880"/>
                    </a:lnTo>
                    <a:lnTo>
                      <a:pt x="1154113" y="2917824"/>
                    </a:lnTo>
                    <a:lnTo>
                      <a:pt x="1039813" y="2882105"/>
                    </a:lnTo>
                    <a:lnTo>
                      <a:pt x="1035050" y="2748755"/>
                    </a:lnTo>
                    <a:lnTo>
                      <a:pt x="1001713" y="2708274"/>
                    </a:lnTo>
                    <a:lnTo>
                      <a:pt x="1051719" y="2539206"/>
                    </a:lnTo>
                    <a:lnTo>
                      <a:pt x="1144588" y="2574925"/>
                    </a:lnTo>
                    <a:lnTo>
                      <a:pt x="1344613" y="2553494"/>
                    </a:lnTo>
                    <a:lnTo>
                      <a:pt x="1516063" y="2484438"/>
                    </a:lnTo>
                    <a:close/>
                    <a:moveTo>
                      <a:pt x="1851819" y="2224881"/>
                    </a:moveTo>
                    <a:lnTo>
                      <a:pt x="1949450" y="2224881"/>
                    </a:lnTo>
                    <a:lnTo>
                      <a:pt x="1970881" y="2289175"/>
                    </a:lnTo>
                    <a:lnTo>
                      <a:pt x="1942306" y="2334418"/>
                    </a:lnTo>
                    <a:lnTo>
                      <a:pt x="1901825" y="2286793"/>
                    </a:lnTo>
                    <a:lnTo>
                      <a:pt x="1844675" y="2286793"/>
                    </a:lnTo>
                    <a:lnTo>
                      <a:pt x="1830388" y="2260600"/>
                    </a:lnTo>
                    <a:close/>
                    <a:moveTo>
                      <a:pt x="2173288" y="2179637"/>
                    </a:moveTo>
                    <a:lnTo>
                      <a:pt x="2232819" y="2220118"/>
                    </a:lnTo>
                    <a:cubicBezTo>
                      <a:pt x="2232025" y="2248694"/>
                      <a:pt x="2231232" y="2277268"/>
                      <a:pt x="2230438" y="2305843"/>
                    </a:cubicBezTo>
                    <a:lnTo>
                      <a:pt x="2256631" y="2334418"/>
                    </a:lnTo>
                    <a:lnTo>
                      <a:pt x="2261394" y="2382043"/>
                    </a:lnTo>
                    <a:lnTo>
                      <a:pt x="2211388" y="2429669"/>
                    </a:lnTo>
                    <a:lnTo>
                      <a:pt x="2201863" y="2365375"/>
                    </a:lnTo>
                    <a:lnTo>
                      <a:pt x="2173288" y="2348705"/>
                    </a:lnTo>
                    <a:lnTo>
                      <a:pt x="2154238" y="2241549"/>
                    </a:lnTo>
                    <a:close/>
                    <a:moveTo>
                      <a:pt x="554038" y="2034381"/>
                    </a:moveTo>
                    <a:lnTo>
                      <a:pt x="596900" y="2115345"/>
                    </a:lnTo>
                    <a:lnTo>
                      <a:pt x="611188" y="2136774"/>
                    </a:lnTo>
                    <a:lnTo>
                      <a:pt x="608806" y="2274888"/>
                    </a:lnTo>
                    <a:lnTo>
                      <a:pt x="665956" y="2322513"/>
                    </a:lnTo>
                    <a:lnTo>
                      <a:pt x="651669" y="2436812"/>
                    </a:lnTo>
                    <a:lnTo>
                      <a:pt x="730250" y="2539206"/>
                    </a:lnTo>
                    <a:lnTo>
                      <a:pt x="725488" y="2598738"/>
                    </a:lnTo>
                    <a:lnTo>
                      <a:pt x="856456" y="2734468"/>
                    </a:lnTo>
                    <a:lnTo>
                      <a:pt x="858838" y="2777330"/>
                    </a:lnTo>
                    <a:lnTo>
                      <a:pt x="768350" y="2829718"/>
                    </a:lnTo>
                    <a:lnTo>
                      <a:pt x="768350" y="2941637"/>
                    </a:lnTo>
                    <a:lnTo>
                      <a:pt x="1070769" y="3160712"/>
                    </a:lnTo>
                    <a:lnTo>
                      <a:pt x="1104106" y="3191668"/>
                    </a:lnTo>
                    <a:lnTo>
                      <a:pt x="1244600" y="3301205"/>
                    </a:lnTo>
                    <a:lnTo>
                      <a:pt x="1508919" y="3455987"/>
                    </a:lnTo>
                    <a:lnTo>
                      <a:pt x="1408906" y="3460749"/>
                    </a:lnTo>
                    <a:lnTo>
                      <a:pt x="1270794" y="3375024"/>
                    </a:lnTo>
                    <a:lnTo>
                      <a:pt x="1020763" y="3232149"/>
                    </a:lnTo>
                    <a:lnTo>
                      <a:pt x="832644" y="3079749"/>
                    </a:lnTo>
                    <a:lnTo>
                      <a:pt x="820738" y="3063080"/>
                    </a:lnTo>
                    <a:lnTo>
                      <a:pt x="701675" y="2986880"/>
                    </a:lnTo>
                    <a:lnTo>
                      <a:pt x="573088" y="2584449"/>
                    </a:lnTo>
                    <a:lnTo>
                      <a:pt x="496888" y="2065338"/>
                    </a:lnTo>
                    <a:close/>
                    <a:moveTo>
                      <a:pt x="858838" y="1834356"/>
                    </a:moveTo>
                    <a:lnTo>
                      <a:pt x="811213" y="1943894"/>
                    </a:lnTo>
                    <a:lnTo>
                      <a:pt x="811213" y="2058193"/>
                    </a:lnTo>
                    <a:lnTo>
                      <a:pt x="896938" y="2172494"/>
                    </a:lnTo>
                    <a:lnTo>
                      <a:pt x="799306" y="2396331"/>
                    </a:lnTo>
                    <a:lnTo>
                      <a:pt x="746919" y="2170113"/>
                    </a:lnTo>
                    <a:lnTo>
                      <a:pt x="739775" y="1939130"/>
                    </a:lnTo>
                    <a:lnTo>
                      <a:pt x="808831" y="1839119"/>
                    </a:lnTo>
                    <a:close/>
                    <a:moveTo>
                      <a:pt x="2244725" y="1798637"/>
                    </a:moveTo>
                    <a:lnTo>
                      <a:pt x="2228056" y="1903413"/>
                    </a:lnTo>
                    <a:lnTo>
                      <a:pt x="2259013" y="1943894"/>
                    </a:lnTo>
                    <a:lnTo>
                      <a:pt x="2223294" y="2020094"/>
                    </a:lnTo>
                    <a:lnTo>
                      <a:pt x="2108994" y="2043906"/>
                    </a:lnTo>
                    <a:lnTo>
                      <a:pt x="2101850" y="2151063"/>
                    </a:lnTo>
                    <a:lnTo>
                      <a:pt x="2061369" y="2151063"/>
                    </a:lnTo>
                    <a:cubicBezTo>
                      <a:pt x="2060575" y="2109788"/>
                      <a:pt x="2059782" y="2068513"/>
                      <a:pt x="2058988" y="2027237"/>
                    </a:cubicBezTo>
                    <a:lnTo>
                      <a:pt x="2070894" y="1922462"/>
                    </a:lnTo>
                    <a:close/>
                    <a:moveTo>
                      <a:pt x="2375694" y="1531938"/>
                    </a:moveTo>
                    <a:lnTo>
                      <a:pt x="2378075" y="1581944"/>
                    </a:lnTo>
                    <a:lnTo>
                      <a:pt x="2339975" y="1610518"/>
                    </a:lnTo>
                    <a:lnTo>
                      <a:pt x="2323306" y="1662906"/>
                    </a:lnTo>
                    <a:lnTo>
                      <a:pt x="2261394" y="1684338"/>
                    </a:lnTo>
                    <a:lnTo>
                      <a:pt x="2256631" y="1603375"/>
                    </a:lnTo>
                    <a:lnTo>
                      <a:pt x="2325688" y="1541463"/>
                    </a:lnTo>
                    <a:close/>
                    <a:moveTo>
                      <a:pt x="3151981" y="1377156"/>
                    </a:moveTo>
                    <a:lnTo>
                      <a:pt x="3247231" y="1398588"/>
                    </a:lnTo>
                    <a:lnTo>
                      <a:pt x="3247231" y="1453355"/>
                    </a:lnTo>
                    <a:lnTo>
                      <a:pt x="3121025" y="1424780"/>
                    </a:lnTo>
                    <a:close/>
                    <a:moveTo>
                      <a:pt x="3068638" y="1324768"/>
                    </a:moveTo>
                    <a:lnTo>
                      <a:pt x="3082925" y="1398588"/>
                    </a:lnTo>
                    <a:lnTo>
                      <a:pt x="2997200" y="1470025"/>
                    </a:lnTo>
                    <a:lnTo>
                      <a:pt x="3004344" y="1327150"/>
                    </a:lnTo>
                    <a:close/>
                    <a:moveTo>
                      <a:pt x="3618706" y="1198562"/>
                    </a:moveTo>
                    <a:lnTo>
                      <a:pt x="3642519" y="1200943"/>
                    </a:lnTo>
                    <a:lnTo>
                      <a:pt x="3659188" y="1212849"/>
                    </a:lnTo>
                    <a:lnTo>
                      <a:pt x="3663950" y="1289049"/>
                    </a:lnTo>
                    <a:lnTo>
                      <a:pt x="3613944" y="1346199"/>
                    </a:lnTo>
                    <a:lnTo>
                      <a:pt x="3602038" y="1384299"/>
                    </a:lnTo>
                    <a:lnTo>
                      <a:pt x="3571081" y="1441449"/>
                    </a:lnTo>
                    <a:lnTo>
                      <a:pt x="3537744" y="1448593"/>
                    </a:lnTo>
                    <a:lnTo>
                      <a:pt x="3521075" y="1405730"/>
                    </a:lnTo>
                    <a:lnTo>
                      <a:pt x="3392488" y="1408112"/>
                    </a:lnTo>
                    <a:lnTo>
                      <a:pt x="3347244" y="1462880"/>
                    </a:lnTo>
                    <a:lnTo>
                      <a:pt x="3311525" y="1472405"/>
                    </a:lnTo>
                    <a:lnTo>
                      <a:pt x="3304381" y="1450974"/>
                    </a:lnTo>
                    <a:lnTo>
                      <a:pt x="3323431" y="1393824"/>
                    </a:lnTo>
                    <a:lnTo>
                      <a:pt x="3230563" y="1350962"/>
                    </a:lnTo>
                    <a:lnTo>
                      <a:pt x="3125788" y="1343818"/>
                    </a:lnTo>
                    <a:lnTo>
                      <a:pt x="3109119" y="1293812"/>
                    </a:lnTo>
                    <a:lnTo>
                      <a:pt x="3254375" y="1281905"/>
                    </a:lnTo>
                    <a:lnTo>
                      <a:pt x="3359150" y="1331912"/>
                    </a:lnTo>
                    <a:lnTo>
                      <a:pt x="3452019" y="1322387"/>
                    </a:lnTo>
                    <a:lnTo>
                      <a:pt x="3582988" y="1322387"/>
                    </a:lnTo>
                    <a:lnTo>
                      <a:pt x="3602038" y="1262855"/>
                    </a:lnTo>
                    <a:lnTo>
                      <a:pt x="3630613" y="1246187"/>
                    </a:lnTo>
                    <a:lnTo>
                      <a:pt x="3602038" y="1212849"/>
                    </a:lnTo>
                    <a:close/>
                    <a:moveTo>
                      <a:pt x="4018756" y="1155699"/>
                    </a:moveTo>
                    <a:lnTo>
                      <a:pt x="4018756" y="1179512"/>
                    </a:lnTo>
                    <a:lnTo>
                      <a:pt x="3954463" y="1193799"/>
                    </a:lnTo>
                    <a:lnTo>
                      <a:pt x="3909219" y="1160462"/>
                    </a:lnTo>
                    <a:close/>
                    <a:moveTo>
                      <a:pt x="3733006" y="1019968"/>
                    </a:moveTo>
                    <a:lnTo>
                      <a:pt x="3773488" y="1058068"/>
                    </a:lnTo>
                    <a:lnTo>
                      <a:pt x="3775869" y="1108074"/>
                    </a:lnTo>
                    <a:lnTo>
                      <a:pt x="3847306" y="1191418"/>
                    </a:lnTo>
                    <a:lnTo>
                      <a:pt x="3780631" y="1189037"/>
                    </a:lnTo>
                    <a:lnTo>
                      <a:pt x="3761581" y="1210468"/>
                    </a:lnTo>
                    <a:lnTo>
                      <a:pt x="3694906" y="1134268"/>
                    </a:lnTo>
                    <a:lnTo>
                      <a:pt x="3654425" y="1134268"/>
                    </a:lnTo>
                    <a:lnTo>
                      <a:pt x="3654425" y="1172368"/>
                    </a:lnTo>
                    <a:lnTo>
                      <a:pt x="3630613" y="1167605"/>
                    </a:lnTo>
                    <a:lnTo>
                      <a:pt x="3613944" y="1148555"/>
                    </a:lnTo>
                    <a:lnTo>
                      <a:pt x="3625850" y="1103312"/>
                    </a:lnTo>
                    <a:lnTo>
                      <a:pt x="3649663" y="1098549"/>
                    </a:lnTo>
                    <a:lnTo>
                      <a:pt x="3659188" y="1115218"/>
                    </a:lnTo>
                    <a:lnTo>
                      <a:pt x="3690144" y="1115218"/>
                    </a:lnTo>
                    <a:close/>
                    <a:moveTo>
                      <a:pt x="2365302" y="0"/>
                    </a:moveTo>
                    <a:cubicBezTo>
                      <a:pt x="2790537" y="0"/>
                      <a:pt x="3195644" y="86180"/>
                      <a:pt x="3564109" y="242028"/>
                    </a:cubicBezTo>
                    <a:lnTo>
                      <a:pt x="3770992" y="341689"/>
                    </a:lnTo>
                    <a:lnTo>
                      <a:pt x="3829050" y="419100"/>
                    </a:lnTo>
                    <a:lnTo>
                      <a:pt x="3902075" y="422275"/>
                    </a:lnTo>
                    <a:lnTo>
                      <a:pt x="3952875" y="558800"/>
                    </a:lnTo>
                    <a:lnTo>
                      <a:pt x="4122502" y="552338"/>
                    </a:lnTo>
                    <a:lnTo>
                      <a:pt x="4324356" y="703282"/>
                    </a:lnTo>
                    <a:cubicBezTo>
                      <a:pt x="4400410" y="766047"/>
                      <a:pt x="4473399" y="832392"/>
                      <a:pt x="4543067" y="902060"/>
                    </a:cubicBezTo>
                    <a:lnTo>
                      <a:pt x="4620576" y="987341"/>
                    </a:lnTo>
                    <a:lnTo>
                      <a:pt x="4483100" y="901701"/>
                    </a:lnTo>
                    <a:lnTo>
                      <a:pt x="4454525" y="901701"/>
                    </a:lnTo>
                    <a:lnTo>
                      <a:pt x="4356100" y="844551"/>
                    </a:lnTo>
                    <a:lnTo>
                      <a:pt x="4343400" y="1019175"/>
                    </a:lnTo>
                    <a:lnTo>
                      <a:pt x="4292600" y="1022350"/>
                    </a:lnTo>
                    <a:lnTo>
                      <a:pt x="4159250" y="914400"/>
                    </a:lnTo>
                    <a:lnTo>
                      <a:pt x="4159250" y="860425"/>
                    </a:lnTo>
                    <a:lnTo>
                      <a:pt x="4229100" y="755650"/>
                    </a:lnTo>
                    <a:lnTo>
                      <a:pt x="4187825" y="711200"/>
                    </a:lnTo>
                    <a:lnTo>
                      <a:pt x="3927475" y="717550"/>
                    </a:lnTo>
                    <a:lnTo>
                      <a:pt x="3829050" y="596900"/>
                    </a:lnTo>
                    <a:lnTo>
                      <a:pt x="3673475" y="615950"/>
                    </a:lnTo>
                    <a:lnTo>
                      <a:pt x="3657600" y="679450"/>
                    </a:lnTo>
                    <a:lnTo>
                      <a:pt x="3749675" y="717550"/>
                    </a:lnTo>
                    <a:lnTo>
                      <a:pt x="3749675" y="752476"/>
                    </a:lnTo>
                    <a:lnTo>
                      <a:pt x="3803650" y="749301"/>
                    </a:lnTo>
                    <a:lnTo>
                      <a:pt x="3803650" y="869950"/>
                    </a:lnTo>
                    <a:lnTo>
                      <a:pt x="3775075" y="920750"/>
                    </a:lnTo>
                    <a:lnTo>
                      <a:pt x="3740150" y="803275"/>
                    </a:lnTo>
                    <a:lnTo>
                      <a:pt x="3717925" y="866775"/>
                    </a:lnTo>
                    <a:lnTo>
                      <a:pt x="3413125" y="996950"/>
                    </a:lnTo>
                    <a:lnTo>
                      <a:pt x="3336925" y="901701"/>
                    </a:lnTo>
                    <a:lnTo>
                      <a:pt x="3308350" y="901701"/>
                    </a:lnTo>
                    <a:lnTo>
                      <a:pt x="3070225" y="958850"/>
                    </a:lnTo>
                    <a:lnTo>
                      <a:pt x="3063875" y="1025525"/>
                    </a:lnTo>
                    <a:lnTo>
                      <a:pt x="3108325" y="1133475"/>
                    </a:lnTo>
                    <a:lnTo>
                      <a:pt x="3079750" y="1219201"/>
                    </a:lnTo>
                    <a:lnTo>
                      <a:pt x="2965450" y="1206500"/>
                    </a:lnTo>
                    <a:lnTo>
                      <a:pt x="2978150" y="1108075"/>
                    </a:lnTo>
                    <a:lnTo>
                      <a:pt x="2952750" y="1050925"/>
                    </a:lnTo>
                    <a:cubicBezTo>
                      <a:pt x="2951692" y="1013883"/>
                      <a:pt x="2950633" y="976842"/>
                      <a:pt x="2949575" y="939800"/>
                    </a:cubicBezTo>
                    <a:lnTo>
                      <a:pt x="2771775" y="847725"/>
                    </a:lnTo>
                    <a:lnTo>
                      <a:pt x="2651125" y="869950"/>
                    </a:lnTo>
                    <a:lnTo>
                      <a:pt x="2717800" y="962025"/>
                    </a:lnTo>
                    <a:lnTo>
                      <a:pt x="2593975" y="1028700"/>
                    </a:lnTo>
                    <a:lnTo>
                      <a:pt x="2593975" y="1171575"/>
                    </a:lnTo>
                    <a:lnTo>
                      <a:pt x="2549525" y="1222375"/>
                    </a:lnTo>
                    <a:lnTo>
                      <a:pt x="2571750" y="1298575"/>
                    </a:lnTo>
                    <a:lnTo>
                      <a:pt x="2197100" y="1501775"/>
                    </a:lnTo>
                    <a:lnTo>
                      <a:pt x="2025650" y="1524000"/>
                    </a:lnTo>
                    <a:lnTo>
                      <a:pt x="1746250" y="1485900"/>
                    </a:lnTo>
                    <a:lnTo>
                      <a:pt x="1670050" y="1568450"/>
                    </a:lnTo>
                    <a:lnTo>
                      <a:pt x="1670050" y="1631950"/>
                    </a:lnTo>
                    <a:lnTo>
                      <a:pt x="1587500" y="1651000"/>
                    </a:lnTo>
                    <a:lnTo>
                      <a:pt x="1584325" y="1552576"/>
                    </a:lnTo>
                    <a:lnTo>
                      <a:pt x="1670050" y="1482725"/>
                    </a:lnTo>
                    <a:lnTo>
                      <a:pt x="1641475" y="1425575"/>
                    </a:lnTo>
                    <a:lnTo>
                      <a:pt x="1520825" y="1431925"/>
                    </a:lnTo>
                    <a:lnTo>
                      <a:pt x="1431925" y="1508126"/>
                    </a:lnTo>
                    <a:lnTo>
                      <a:pt x="1476375" y="1720850"/>
                    </a:lnTo>
                    <a:lnTo>
                      <a:pt x="1444625" y="1873248"/>
                    </a:lnTo>
                    <a:lnTo>
                      <a:pt x="1349375" y="1965324"/>
                    </a:lnTo>
                    <a:lnTo>
                      <a:pt x="1235075" y="1958974"/>
                    </a:lnTo>
                    <a:lnTo>
                      <a:pt x="1073150" y="2031999"/>
                    </a:lnTo>
                    <a:lnTo>
                      <a:pt x="1079500" y="1965324"/>
                    </a:lnTo>
                    <a:lnTo>
                      <a:pt x="1165225" y="1958974"/>
                    </a:lnTo>
                    <a:lnTo>
                      <a:pt x="1231900" y="1904999"/>
                    </a:lnTo>
                    <a:lnTo>
                      <a:pt x="1330325" y="1911349"/>
                    </a:lnTo>
                    <a:lnTo>
                      <a:pt x="1352550" y="1803398"/>
                    </a:lnTo>
                    <a:lnTo>
                      <a:pt x="1425575" y="1724025"/>
                    </a:lnTo>
                    <a:lnTo>
                      <a:pt x="1358900" y="1470026"/>
                    </a:lnTo>
                    <a:lnTo>
                      <a:pt x="1416050" y="1333500"/>
                    </a:lnTo>
                    <a:lnTo>
                      <a:pt x="1374775" y="1298575"/>
                    </a:lnTo>
                    <a:lnTo>
                      <a:pt x="1308100" y="1320800"/>
                    </a:lnTo>
                    <a:lnTo>
                      <a:pt x="1270000" y="1295400"/>
                    </a:lnTo>
                    <a:lnTo>
                      <a:pt x="1203325" y="1352550"/>
                    </a:lnTo>
                    <a:lnTo>
                      <a:pt x="1209675" y="1444625"/>
                    </a:lnTo>
                    <a:lnTo>
                      <a:pt x="1193800" y="1514476"/>
                    </a:lnTo>
                    <a:lnTo>
                      <a:pt x="1327150" y="1514476"/>
                    </a:lnTo>
                    <a:lnTo>
                      <a:pt x="1333500" y="1676400"/>
                    </a:lnTo>
                    <a:lnTo>
                      <a:pt x="1260475" y="1720850"/>
                    </a:lnTo>
                    <a:lnTo>
                      <a:pt x="1184275" y="1689100"/>
                    </a:lnTo>
                    <a:lnTo>
                      <a:pt x="1095375" y="1755775"/>
                    </a:lnTo>
                    <a:lnTo>
                      <a:pt x="1041400" y="1736725"/>
                    </a:lnTo>
                    <a:lnTo>
                      <a:pt x="1025525" y="1724025"/>
                    </a:lnTo>
                    <a:lnTo>
                      <a:pt x="1022350" y="1673225"/>
                    </a:lnTo>
                    <a:lnTo>
                      <a:pt x="977900" y="1679575"/>
                    </a:lnTo>
                    <a:lnTo>
                      <a:pt x="914400" y="1800223"/>
                    </a:lnTo>
                    <a:lnTo>
                      <a:pt x="882650" y="1784348"/>
                    </a:lnTo>
                    <a:lnTo>
                      <a:pt x="844550" y="1774824"/>
                    </a:lnTo>
                    <a:lnTo>
                      <a:pt x="927100" y="1644650"/>
                    </a:lnTo>
                    <a:lnTo>
                      <a:pt x="952500" y="1463675"/>
                    </a:lnTo>
                    <a:lnTo>
                      <a:pt x="825500" y="1431925"/>
                    </a:lnTo>
                    <a:lnTo>
                      <a:pt x="914400" y="1323975"/>
                    </a:lnTo>
                    <a:lnTo>
                      <a:pt x="987425" y="1069975"/>
                    </a:lnTo>
                    <a:lnTo>
                      <a:pt x="831850" y="1108075"/>
                    </a:lnTo>
                    <a:lnTo>
                      <a:pt x="771525" y="1085850"/>
                    </a:lnTo>
                    <a:lnTo>
                      <a:pt x="333375" y="1301750"/>
                    </a:lnTo>
                    <a:lnTo>
                      <a:pt x="206375" y="1492251"/>
                    </a:lnTo>
                    <a:lnTo>
                      <a:pt x="22225" y="1600200"/>
                    </a:lnTo>
                    <a:lnTo>
                      <a:pt x="0" y="1530351"/>
                    </a:lnTo>
                    <a:lnTo>
                      <a:pt x="209550" y="1114425"/>
                    </a:lnTo>
                    <a:lnTo>
                      <a:pt x="454025" y="800101"/>
                    </a:lnTo>
                    <a:lnTo>
                      <a:pt x="406400" y="768351"/>
                    </a:lnTo>
                    <a:lnTo>
                      <a:pt x="416503" y="695614"/>
                    </a:lnTo>
                    <a:lnTo>
                      <a:pt x="643343" y="525986"/>
                    </a:lnTo>
                    <a:cubicBezTo>
                      <a:pt x="807191" y="415292"/>
                      <a:pt x="982263" y="319952"/>
                      <a:pt x="1166496" y="242028"/>
                    </a:cubicBezTo>
                    <a:lnTo>
                      <a:pt x="1222082" y="221683"/>
                    </a:lnTo>
                    <a:lnTo>
                      <a:pt x="1241425" y="314326"/>
                    </a:lnTo>
                    <a:lnTo>
                      <a:pt x="1441450" y="254001"/>
                    </a:lnTo>
                    <a:lnTo>
                      <a:pt x="1577975" y="304801"/>
                    </a:lnTo>
                    <a:cubicBezTo>
                      <a:pt x="1612448" y="325485"/>
                      <a:pt x="1609725" y="336193"/>
                      <a:pt x="1609725" y="314326"/>
                    </a:cubicBezTo>
                    <a:lnTo>
                      <a:pt x="1682750" y="209551"/>
                    </a:lnTo>
                    <a:lnTo>
                      <a:pt x="1901825" y="266701"/>
                    </a:lnTo>
                    <a:lnTo>
                      <a:pt x="1968500" y="212726"/>
                    </a:lnTo>
                    <a:lnTo>
                      <a:pt x="2000250" y="146051"/>
                    </a:lnTo>
                    <a:lnTo>
                      <a:pt x="1920875" y="111126"/>
                    </a:lnTo>
                    <a:lnTo>
                      <a:pt x="1919587" y="32524"/>
                    </a:lnTo>
                    <a:lnTo>
                      <a:pt x="2050408" y="15901"/>
                    </a:lnTo>
                    <a:cubicBezTo>
                      <a:pt x="2153943" y="5386"/>
                      <a:pt x="2258993" y="0"/>
                      <a:pt x="2365302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74" name="グループ化 1373">
            <a:extLst>
              <a:ext uri="{FF2B5EF4-FFF2-40B4-BE49-F238E27FC236}">
                <a16:creationId xmlns:a16="http://schemas.microsoft.com/office/drawing/2014/main" id="{F9C5D6D8-4F83-C7A8-7C13-7692C3498FA5}"/>
              </a:ext>
            </a:extLst>
          </p:cNvPr>
          <p:cNvGrpSpPr/>
          <p:nvPr/>
        </p:nvGrpSpPr>
        <p:grpSpPr>
          <a:xfrm>
            <a:off x="6571710" y="853441"/>
            <a:ext cx="2686590" cy="2686588"/>
            <a:chOff x="6206040" y="91530"/>
            <a:chExt cx="4277986" cy="4277985"/>
          </a:xfrm>
        </p:grpSpPr>
        <p:grpSp>
          <p:nvGrpSpPr>
            <p:cNvPr id="1346" name="グループ化 1345">
              <a:extLst>
                <a:ext uri="{FF2B5EF4-FFF2-40B4-BE49-F238E27FC236}">
                  <a16:creationId xmlns:a16="http://schemas.microsoft.com/office/drawing/2014/main" id="{473EBD1D-9B9C-25C6-46F3-47D1FFFDFA26}"/>
                </a:ext>
              </a:extLst>
            </p:cNvPr>
            <p:cNvGrpSpPr/>
            <p:nvPr/>
          </p:nvGrpSpPr>
          <p:grpSpPr>
            <a:xfrm>
              <a:off x="7155912" y="1041400"/>
              <a:ext cx="2378242" cy="2378242"/>
              <a:chOff x="1667649" y="1914308"/>
              <a:chExt cx="2626990" cy="2626990"/>
            </a:xfrm>
          </p:grpSpPr>
          <p:sp>
            <p:nvSpPr>
              <p:cNvPr id="1347" name="楕円 1346">
                <a:extLst>
                  <a:ext uri="{FF2B5EF4-FFF2-40B4-BE49-F238E27FC236}">
                    <a16:creationId xmlns:a16="http://schemas.microsoft.com/office/drawing/2014/main" id="{B10C109C-F1DC-1CDC-92BF-ED8151BF709B}"/>
                  </a:ext>
                </a:extLst>
              </p:cNvPr>
              <p:cNvSpPr/>
              <p:nvPr/>
            </p:nvSpPr>
            <p:spPr>
              <a:xfrm>
                <a:off x="1667649" y="1914308"/>
                <a:ext cx="2626990" cy="2626990"/>
              </a:xfrm>
              <a:prstGeom prst="ellipse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フリーフォーム: 図形 1347">
                <a:extLst>
                  <a:ext uri="{FF2B5EF4-FFF2-40B4-BE49-F238E27FC236}">
                    <a16:creationId xmlns:a16="http://schemas.microsoft.com/office/drawing/2014/main" id="{15F8953F-EBFA-000D-B097-56D1C20662D0}"/>
                  </a:ext>
                </a:extLst>
              </p:cNvPr>
              <p:cNvSpPr/>
              <p:nvPr/>
            </p:nvSpPr>
            <p:spPr>
              <a:xfrm>
                <a:off x="1972381" y="1914308"/>
                <a:ext cx="1970601" cy="2568701"/>
              </a:xfrm>
              <a:custGeom>
                <a:avLst/>
                <a:gdLst>
                  <a:gd name="connsiteX0" fmla="*/ 2816225 w 4620576"/>
                  <a:gd name="connsiteY0" fmla="*/ 5851524 h 6022974"/>
                  <a:gd name="connsiteX1" fmla="*/ 2870994 w 4620576"/>
                  <a:gd name="connsiteY1" fmla="*/ 5858668 h 6022974"/>
                  <a:gd name="connsiteX2" fmla="*/ 2932906 w 4620576"/>
                  <a:gd name="connsiteY2" fmla="*/ 5865812 h 6022974"/>
                  <a:gd name="connsiteX3" fmla="*/ 2935288 w 4620576"/>
                  <a:gd name="connsiteY3" fmla="*/ 5892005 h 6022974"/>
                  <a:gd name="connsiteX4" fmla="*/ 2735263 w 4620576"/>
                  <a:gd name="connsiteY4" fmla="*/ 5977730 h 6022974"/>
                  <a:gd name="connsiteX5" fmla="*/ 2659063 w 4620576"/>
                  <a:gd name="connsiteY5" fmla="*/ 5970587 h 6022974"/>
                  <a:gd name="connsiteX6" fmla="*/ 2509044 w 4620576"/>
                  <a:gd name="connsiteY6" fmla="*/ 6022974 h 6022974"/>
                  <a:gd name="connsiteX7" fmla="*/ 2416175 w 4620576"/>
                  <a:gd name="connsiteY7" fmla="*/ 6003924 h 6022974"/>
                  <a:gd name="connsiteX8" fmla="*/ 2478088 w 4620576"/>
                  <a:gd name="connsiteY8" fmla="*/ 5913437 h 6022974"/>
                  <a:gd name="connsiteX9" fmla="*/ 2618581 w 4620576"/>
                  <a:gd name="connsiteY9" fmla="*/ 5877718 h 6022974"/>
                  <a:gd name="connsiteX10" fmla="*/ 2751931 w 4620576"/>
                  <a:gd name="connsiteY10" fmla="*/ 5913437 h 6022974"/>
                  <a:gd name="connsiteX11" fmla="*/ 3185319 w 4620576"/>
                  <a:gd name="connsiteY11" fmla="*/ 5696743 h 6022974"/>
                  <a:gd name="connsiteX12" fmla="*/ 3235325 w 4620576"/>
                  <a:gd name="connsiteY12" fmla="*/ 5708649 h 6022974"/>
                  <a:gd name="connsiteX13" fmla="*/ 3240088 w 4620576"/>
                  <a:gd name="connsiteY13" fmla="*/ 5775324 h 6022974"/>
                  <a:gd name="connsiteX14" fmla="*/ 3259138 w 4620576"/>
                  <a:gd name="connsiteY14" fmla="*/ 5822949 h 6022974"/>
                  <a:gd name="connsiteX15" fmla="*/ 3175794 w 4620576"/>
                  <a:gd name="connsiteY15" fmla="*/ 5861049 h 6022974"/>
                  <a:gd name="connsiteX16" fmla="*/ 3025775 w 4620576"/>
                  <a:gd name="connsiteY16" fmla="*/ 5901530 h 6022974"/>
                  <a:gd name="connsiteX17" fmla="*/ 2997200 w 4620576"/>
                  <a:gd name="connsiteY17" fmla="*/ 5846762 h 6022974"/>
                  <a:gd name="connsiteX18" fmla="*/ 3087688 w 4620576"/>
                  <a:gd name="connsiteY18" fmla="*/ 5811043 h 6022974"/>
                  <a:gd name="connsiteX19" fmla="*/ 1928019 w 4620576"/>
                  <a:gd name="connsiteY19" fmla="*/ 5532437 h 6022974"/>
                  <a:gd name="connsiteX20" fmla="*/ 2006600 w 4620576"/>
                  <a:gd name="connsiteY20" fmla="*/ 5534818 h 6022974"/>
                  <a:gd name="connsiteX21" fmla="*/ 2106613 w 4620576"/>
                  <a:gd name="connsiteY21" fmla="*/ 5563393 h 6022974"/>
                  <a:gd name="connsiteX22" fmla="*/ 2023269 w 4620576"/>
                  <a:gd name="connsiteY22" fmla="*/ 5663405 h 6022974"/>
                  <a:gd name="connsiteX23" fmla="*/ 1982788 w 4620576"/>
                  <a:gd name="connsiteY23" fmla="*/ 5661024 h 6022974"/>
                  <a:gd name="connsiteX24" fmla="*/ 1930400 w 4620576"/>
                  <a:gd name="connsiteY24" fmla="*/ 5622924 h 6022974"/>
                  <a:gd name="connsiteX25" fmla="*/ 1928019 w 4620576"/>
                  <a:gd name="connsiteY25" fmla="*/ 5532437 h 6022974"/>
                  <a:gd name="connsiteX26" fmla="*/ 3116263 w 4620576"/>
                  <a:gd name="connsiteY26" fmla="*/ 3972718 h 6022974"/>
                  <a:gd name="connsiteX27" fmla="*/ 3213894 w 4620576"/>
                  <a:gd name="connsiteY27" fmla="*/ 4003674 h 6022974"/>
                  <a:gd name="connsiteX28" fmla="*/ 3282950 w 4620576"/>
                  <a:gd name="connsiteY28" fmla="*/ 4003674 h 6022974"/>
                  <a:gd name="connsiteX29" fmla="*/ 3368675 w 4620576"/>
                  <a:gd name="connsiteY29" fmla="*/ 3972718 h 6022974"/>
                  <a:gd name="connsiteX30" fmla="*/ 3404394 w 4620576"/>
                  <a:gd name="connsiteY30" fmla="*/ 4008437 h 6022974"/>
                  <a:gd name="connsiteX31" fmla="*/ 3306763 w 4620576"/>
                  <a:gd name="connsiteY31" fmla="*/ 4051299 h 6022974"/>
                  <a:gd name="connsiteX32" fmla="*/ 3161506 w 4620576"/>
                  <a:gd name="connsiteY32" fmla="*/ 4041774 h 6022974"/>
                  <a:gd name="connsiteX33" fmla="*/ 2001838 w 4620576"/>
                  <a:gd name="connsiteY33" fmla="*/ 3865562 h 6022974"/>
                  <a:gd name="connsiteX34" fmla="*/ 2054225 w 4620576"/>
                  <a:gd name="connsiteY34" fmla="*/ 3932237 h 6022974"/>
                  <a:gd name="connsiteX35" fmla="*/ 2168525 w 4620576"/>
                  <a:gd name="connsiteY35" fmla="*/ 3982243 h 6022974"/>
                  <a:gd name="connsiteX36" fmla="*/ 2259013 w 4620576"/>
                  <a:gd name="connsiteY36" fmla="*/ 4091780 h 6022974"/>
                  <a:gd name="connsiteX37" fmla="*/ 2149475 w 4620576"/>
                  <a:gd name="connsiteY37" fmla="*/ 4179887 h 6022974"/>
                  <a:gd name="connsiteX38" fmla="*/ 2247106 w 4620576"/>
                  <a:gd name="connsiteY38" fmla="*/ 4353718 h 6022974"/>
                  <a:gd name="connsiteX39" fmla="*/ 2373313 w 4620576"/>
                  <a:gd name="connsiteY39" fmla="*/ 4410868 h 6022974"/>
                  <a:gd name="connsiteX40" fmla="*/ 2454275 w 4620576"/>
                  <a:gd name="connsiteY40" fmla="*/ 4348955 h 6022974"/>
                  <a:gd name="connsiteX41" fmla="*/ 2509044 w 4620576"/>
                  <a:gd name="connsiteY41" fmla="*/ 4210843 h 6022974"/>
                  <a:gd name="connsiteX42" fmla="*/ 2604294 w 4620576"/>
                  <a:gd name="connsiteY42" fmla="*/ 4137024 h 6022974"/>
                  <a:gd name="connsiteX43" fmla="*/ 2625725 w 4620576"/>
                  <a:gd name="connsiteY43" fmla="*/ 4415630 h 6022974"/>
                  <a:gd name="connsiteX44" fmla="*/ 2609056 w 4620576"/>
                  <a:gd name="connsiteY44" fmla="*/ 4613274 h 6022974"/>
                  <a:gd name="connsiteX45" fmla="*/ 2728119 w 4620576"/>
                  <a:gd name="connsiteY45" fmla="*/ 5070474 h 6022974"/>
                  <a:gd name="connsiteX46" fmla="*/ 2685256 w 4620576"/>
                  <a:gd name="connsiteY46" fmla="*/ 5194299 h 6022974"/>
                  <a:gd name="connsiteX47" fmla="*/ 2225675 w 4620576"/>
                  <a:gd name="connsiteY47" fmla="*/ 5511005 h 6022974"/>
                  <a:gd name="connsiteX48" fmla="*/ 2161381 w 4620576"/>
                  <a:gd name="connsiteY48" fmla="*/ 5470524 h 6022974"/>
                  <a:gd name="connsiteX49" fmla="*/ 1951831 w 4620576"/>
                  <a:gd name="connsiteY49" fmla="*/ 5460999 h 6022974"/>
                  <a:gd name="connsiteX50" fmla="*/ 1897063 w 4620576"/>
                  <a:gd name="connsiteY50" fmla="*/ 5425280 h 6022974"/>
                  <a:gd name="connsiteX51" fmla="*/ 1897063 w 4620576"/>
                  <a:gd name="connsiteY51" fmla="*/ 5282405 h 6022974"/>
                  <a:gd name="connsiteX52" fmla="*/ 1830388 w 4620576"/>
                  <a:gd name="connsiteY52" fmla="*/ 5237162 h 6022974"/>
                  <a:gd name="connsiteX53" fmla="*/ 1837531 w 4620576"/>
                  <a:gd name="connsiteY53" fmla="*/ 5153818 h 6022974"/>
                  <a:gd name="connsiteX54" fmla="*/ 1799431 w 4620576"/>
                  <a:gd name="connsiteY54" fmla="*/ 5125243 h 6022974"/>
                  <a:gd name="connsiteX55" fmla="*/ 1694656 w 4620576"/>
                  <a:gd name="connsiteY55" fmla="*/ 5149055 h 6022974"/>
                  <a:gd name="connsiteX56" fmla="*/ 1675606 w 4620576"/>
                  <a:gd name="connsiteY56" fmla="*/ 5034755 h 6022974"/>
                  <a:gd name="connsiteX57" fmla="*/ 1573213 w 4620576"/>
                  <a:gd name="connsiteY57" fmla="*/ 4894262 h 6022974"/>
                  <a:gd name="connsiteX58" fmla="*/ 1177925 w 4620576"/>
                  <a:gd name="connsiteY58" fmla="*/ 4784724 h 6022974"/>
                  <a:gd name="connsiteX59" fmla="*/ 908844 w 4620576"/>
                  <a:gd name="connsiteY59" fmla="*/ 4803774 h 6022974"/>
                  <a:gd name="connsiteX60" fmla="*/ 877888 w 4620576"/>
                  <a:gd name="connsiteY60" fmla="*/ 4803774 h 6022974"/>
                  <a:gd name="connsiteX61" fmla="*/ 756444 w 4620576"/>
                  <a:gd name="connsiteY61" fmla="*/ 4663280 h 6022974"/>
                  <a:gd name="connsiteX62" fmla="*/ 844550 w 4620576"/>
                  <a:gd name="connsiteY62" fmla="*/ 4560887 h 6022974"/>
                  <a:gd name="connsiteX63" fmla="*/ 830263 w 4620576"/>
                  <a:gd name="connsiteY63" fmla="*/ 4441824 h 6022974"/>
                  <a:gd name="connsiteX64" fmla="*/ 749300 w 4620576"/>
                  <a:gd name="connsiteY64" fmla="*/ 4217987 h 6022974"/>
                  <a:gd name="connsiteX65" fmla="*/ 806450 w 4620576"/>
                  <a:gd name="connsiteY65" fmla="*/ 4056062 h 6022974"/>
                  <a:gd name="connsiteX66" fmla="*/ 987425 w 4620576"/>
                  <a:gd name="connsiteY66" fmla="*/ 4029868 h 6022974"/>
                  <a:gd name="connsiteX67" fmla="*/ 1187450 w 4620576"/>
                  <a:gd name="connsiteY67" fmla="*/ 4110830 h 6022974"/>
                  <a:gd name="connsiteX68" fmla="*/ 1397000 w 4620576"/>
                  <a:gd name="connsiteY68" fmla="*/ 3967955 h 6022974"/>
                  <a:gd name="connsiteX69" fmla="*/ 1451769 w 4620576"/>
                  <a:gd name="connsiteY69" fmla="*/ 4025105 h 6022974"/>
                  <a:gd name="connsiteX70" fmla="*/ 1485106 w 4620576"/>
                  <a:gd name="connsiteY70" fmla="*/ 3977480 h 6022974"/>
                  <a:gd name="connsiteX71" fmla="*/ 1532731 w 4620576"/>
                  <a:gd name="connsiteY71" fmla="*/ 3977480 h 6022974"/>
                  <a:gd name="connsiteX72" fmla="*/ 1575594 w 4620576"/>
                  <a:gd name="connsiteY72" fmla="*/ 3906043 h 6022974"/>
                  <a:gd name="connsiteX73" fmla="*/ 1716088 w 4620576"/>
                  <a:gd name="connsiteY73" fmla="*/ 3898899 h 6022974"/>
                  <a:gd name="connsiteX74" fmla="*/ 1744663 w 4620576"/>
                  <a:gd name="connsiteY74" fmla="*/ 4003674 h 6022974"/>
                  <a:gd name="connsiteX75" fmla="*/ 1797050 w 4620576"/>
                  <a:gd name="connsiteY75" fmla="*/ 4032249 h 6022974"/>
                  <a:gd name="connsiteX76" fmla="*/ 1892300 w 4620576"/>
                  <a:gd name="connsiteY76" fmla="*/ 3870324 h 6022974"/>
                  <a:gd name="connsiteX77" fmla="*/ 1835150 w 4620576"/>
                  <a:gd name="connsiteY77" fmla="*/ 3565524 h 6022974"/>
                  <a:gd name="connsiteX78" fmla="*/ 1835150 w 4620576"/>
                  <a:gd name="connsiteY78" fmla="*/ 3608387 h 6022974"/>
                  <a:gd name="connsiteX79" fmla="*/ 1787525 w 4620576"/>
                  <a:gd name="connsiteY79" fmla="*/ 3629818 h 6022974"/>
                  <a:gd name="connsiteX80" fmla="*/ 1713706 w 4620576"/>
                  <a:gd name="connsiteY80" fmla="*/ 3603624 h 6022974"/>
                  <a:gd name="connsiteX81" fmla="*/ 1677988 w 4620576"/>
                  <a:gd name="connsiteY81" fmla="*/ 3627437 h 6022974"/>
                  <a:gd name="connsiteX82" fmla="*/ 1532731 w 4620576"/>
                  <a:gd name="connsiteY82" fmla="*/ 3627437 h 6022974"/>
                  <a:gd name="connsiteX83" fmla="*/ 1477963 w 4620576"/>
                  <a:gd name="connsiteY83" fmla="*/ 3620293 h 6022974"/>
                  <a:gd name="connsiteX84" fmla="*/ 1587500 w 4620576"/>
                  <a:gd name="connsiteY84" fmla="*/ 3582193 h 6022974"/>
                  <a:gd name="connsiteX85" fmla="*/ 2251869 w 4620576"/>
                  <a:gd name="connsiteY85" fmla="*/ 3275012 h 6022974"/>
                  <a:gd name="connsiteX86" fmla="*/ 2318544 w 4620576"/>
                  <a:gd name="connsiteY86" fmla="*/ 3279774 h 6022974"/>
                  <a:gd name="connsiteX87" fmla="*/ 2425700 w 4620576"/>
                  <a:gd name="connsiteY87" fmla="*/ 3339305 h 6022974"/>
                  <a:gd name="connsiteX88" fmla="*/ 2387600 w 4620576"/>
                  <a:gd name="connsiteY88" fmla="*/ 3417887 h 6022974"/>
                  <a:gd name="connsiteX89" fmla="*/ 2444750 w 4620576"/>
                  <a:gd name="connsiteY89" fmla="*/ 3496468 h 6022974"/>
                  <a:gd name="connsiteX90" fmla="*/ 2668588 w 4620576"/>
                  <a:gd name="connsiteY90" fmla="*/ 3475037 h 6022974"/>
                  <a:gd name="connsiteX91" fmla="*/ 2942431 w 4620576"/>
                  <a:gd name="connsiteY91" fmla="*/ 3748880 h 6022974"/>
                  <a:gd name="connsiteX92" fmla="*/ 3021013 w 4620576"/>
                  <a:gd name="connsiteY92" fmla="*/ 3996530 h 6022974"/>
                  <a:gd name="connsiteX93" fmla="*/ 2994819 w 4620576"/>
                  <a:gd name="connsiteY93" fmla="*/ 4022724 h 6022974"/>
                  <a:gd name="connsiteX94" fmla="*/ 3011488 w 4620576"/>
                  <a:gd name="connsiteY94" fmla="*/ 4134643 h 6022974"/>
                  <a:gd name="connsiteX95" fmla="*/ 3142456 w 4620576"/>
                  <a:gd name="connsiteY95" fmla="*/ 4256087 h 6022974"/>
                  <a:gd name="connsiteX96" fmla="*/ 3123406 w 4620576"/>
                  <a:gd name="connsiteY96" fmla="*/ 4313237 h 6022974"/>
                  <a:gd name="connsiteX97" fmla="*/ 2966244 w 4620576"/>
                  <a:gd name="connsiteY97" fmla="*/ 4248943 h 6022974"/>
                  <a:gd name="connsiteX98" fmla="*/ 2909094 w 4620576"/>
                  <a:gd name="connsiteY98" fmla="*/ 4129880 h 6022974"/>
                  <a:gd name="connsiteX99" fmla="*/ 2923381 w 4620576"/>
                  <a:gd name="connsiteY99" fmla="*/ 4037012 h 6022974"/>
                  <a:gd name="connsiteX100" fmla="*/ 2837656 w 4620576"/>
                  <a:gd name="connsiteY100" fmla="*/ 3977480 h 6022974"/>
                  <a:gd name="connsiteX101" fmla="*/ 2692400 w 4620576"/>
                  <a:gd name="connsiteY101" fmla="*/ 4020343 h 6022974"/>
                  <a:gd name="connsiteX102" fmla="*/ 2606675 w 4620576"/>
                  <a:gd name="connsiteY102" fmla="*/ 3994149 h 6022974"/>
                  <a:gd name="connsiteX103" fmla="*/ 2597150 w 4620576"/>
                  <a:gd name="connsiteY103" fmla="*/ 3915568 h 6022974"/>
                  <a:gd name="connsiteX104" fmla="*/ 2485231 w 4620576"/>
                  <a:gd name="connsiteY104" fmla="*/ 3822699 h 6022974"/>
                  <a:gd name="connsiteX105" fmla="*/ 2570956 w 4620576"/>
                  <a:gd name="connsiteY105" fmla="*/ 3767930 h 6022974"/>
                  <a:gd name="connsiteX106" fmla="*/ 2375694 w 4620576"/>
                  <a:gd name="connsiteY106" fmla="*/ 3515518 h 6022974"/>
                  <a:gd name="connsiteX107" fmla="*/ 2297113 w 4620576"/>
                  <a:gd name="connsiteY107" fmla="*/ 3513137 h 6022974"/>
                  <a:gd name="connsiteX108" fmla="*/ 2285206 w 4620576"/>
                  <a:gd name="connsiteY108" fmla="*/ 3415505 h 6022974"/>
                  <a:gd name="connsiteX109" fmla="*/ 2335213 w 4620576"/>
                  <a:gd name="connsiteY109" fmla="*/ 3365499 h 6022974"/>
                  <a:gd name="connsiteX110" fmla="*/ 2270919 w 4620576"/>
                  <a:gd name="connsiteY110" fmla="*/ 3332162 h 6022974"/>
                  <a:gd name="connsiteX111" fmla="*/ 2120900 w 4620576"/>
                  <a:gd name="connsiteY111" fmla="*/ 3001168 h 6022974"/>
                  <a:gd name="connsiteX112" fmla="*/ 2168525 w 4620576"/>
                  <a:gd name="connsiteY112" fmla="*/ 3063080 h 6022974"/>
                  <a:gd name="connsiteX113" fmla="*/ 2061369 w 4620576"/>
                  <a:gd name="connsiteY113" fmla="*/ 3139280 h 6022974"/>
                  <a:gd name="connsiteX114" fmla="*/ 2073275 w 4620576"/>
                  <a:gd name="connsiteY114" fmla="*/ 3036887 h 6022974"/>
                  <a:gd name="connsiteX115" fmla="*/ 1561306 w 4620576"/>
                  <a:gd name="connsiteY115" fmla="*/ 2955924 h 6022974"/>
                  <a:gd name="connsiteX116" fmla="*/ 1680369 w 4620576"/>
                  <a:gd name="connsiteY116" fmla="*/ 3070224 h 6022974"/>
                  <a:gd name="connsiteX117" fmla="*/ 1656556 w 4620576"/>
                  <a:gd name="connsiteY117" fmla="*/ 3094037 h 6022974"/>
                  <a:gd name="connsiteX118" fmla="*/ 1687513 w 4620576"/>
                  <a:gd name="connsiteY118" fmla="*/ 3174999 h 6022974"/>
                  <a:gd name="connsiteX119" fmla="*/ 1685131 w 4620576"/>
                  <a:gd name="connsiteY119" fmla="*/ 3317874 h 6022974"/>
                  <a:gd name="connsiteX120" fmla="*/ 1632744 w 4620576"/>
                  <a:gd name="connsiteY120" fmla="*/ 3275012 h 6022974"/>
                  <a:gd name="connsiteX121" fmla="*/ 1577975 w 4620576"/>
                  <a:gd name="connsiteY121" fmla="*/ 3148805 h 6022974"/>
                  <a:gd name="connsiteX122" fmla="*/ 1542256 w 4620576"/>
                  <a:gd name="connsiteY122" fmla="*/ 3158330 h 6022974"/>
                  <a:gd name="connsiteX123" fmla="*/ 1516063 w 4620576"/>
                  <a:gd name="connsiteY123" fmla="*/ 3260724 h 6022974"/>
                  <a:gd name="connsiteX124" fmla="*/ 1506538 w 4620576"/>
                  <a:gd name="connsiteY124" fmla="*/ 3284537 h 6022974"/>
                  <a:gd name="connsiteX125" fmla="*/ 1475581 w 4620576"/>
                  <a:gd name="connsiteY125" fmla="*/ 3203574 h 6022974"/>
                  <a:gd name="connsiteX126" fmla="*/ 1494631 w 4620576"/>
                  <a:gd name="connsiteY126" fmla="*/ 3103562 h 6022974"/>
                  <a:gd name="connsiteX127" fmla="*/ 1473200 w 4620576"/>
                  <a:gd name="connsiteY127" fmla="*/ 3044030 h 6022974"/>
                  <a:gd name="connsiteX128" fmla="*/ 2011363 w 4620576"/>
                  <a:gd name="connsiteY128" fmla="*/ 2846387 h 6022974"/>
                  <a:gd name="connsiteX129" fmla="*/ 2016125 w 4620576"/>
                  <a:gd name="connsiteY129" fmla="*/ 2927349 h 6022974"/>
                  <a:gd name="connsiteX130" fmla="*/ 1958975 w 4620576"/>
                  <a:gd name="connsiteY130" fmla="*/ 3024980 h 6022974"/>
                  <a:gd name="connsiteX131" fmla="*/ 1835150 w 4620576"/>
                  <a:gd name="connsiteY131" fmla="*/ 3010693 h 6022974"/>
                  <a:gd name="connsiteX132" fmla="*/ 1639888 w 4620576"/>
                  <a:gd name="connsiteY132" fmla="*/ 2905918 h 6022974"/>
                  <a:gd name="connsiteX133" fmla="*/ 1723231 w 4620576"/>
                  <a:gd name="connsiteY133" fmla="*/ 2884487 h 6022974"/>
                  <a:gd name="connsiteX134" fmla="*/ 1804194 w 4620576"/>
                  <a:gd name="connsiteY134" fmla="*/ 2896393 h 6022974"/>
                  <a:gd name="connsiteX135" fmla="*/ 1868488 w 4620576"/>
                  <a:gd name="connsiteY135" fmla="*/ 2960688 h 6022974"/>
                  <a:gd name="connsiteX136" fmla="*/ 2089944 w 4620576"/>
                  <a:gd name="connsiteY136" fmla="*/ 2482055 h 6022974"/>
                  <a:gd name="connsiteX137" fmla="*/ 2147094 w 4620576"/>
                  <a:gd name="connsiteY137" fmla="*/ 2517775 h 6022974"/>
                  <a:gd name="connsiteX138" fmla="*/ 2223294 w 4620576"/>
                  <a:gd name="connsiteY138" fmla="*/ 2513012 h 6022974"/>
                  <a:gd name="connsiteX139" fmla="*/ 2230438 w 4620576"/>
                  <a:gd name="connsiteY139" fmla="*/ 2608262 h 6022974"/>
                  <a:gd name="connsiteX140" fmla="*/ 2192338 w 4620576"/>
                  <a:gd name="connsiteY140" fmla="*/ 2648743 h 6022974"/>
                  <a:gd name="connsiteX141" fmla="*/ 2125663 w 4620576"/>
                  <a:gd name="connsiteY141" fmla="*/ 2636837 h 6022974"/>
                  <a:gd name="connsiteX142" fmla="*/ 2120900 w 4620576"/>
                  <a:gd name="connsiteY142" fmla="*/ 2703512 h 6022974"/>
                  <a:gd name="connsiteX143" fmla="*/ 2066131 w 4620576"/>
                  <a:gd name="connsiteY143" fmla="*/ 2701130 h 6022974"/>
                  <a:gd name="connsiteX144" fmla="*/ 2032794 w 4620576"/>
                  <a:gd name="connsiteY144" fmla="*/ 2543968 h 6022974"/>
                  <a:gd name="connsiteX145" fmla="*/ 1978025 w 4620576"/>
                  <a:gd name="connsiteY145" fmla="*/ 2541587 h 6022974"/>
                  <a:gd name="connsiteX146" fmla="*/ 1975644 w 4620576"/>
                  <a:gd name="connsiteY146" fmla="*/ 2496343 h 6022974"/>
                  <a:gd name="connsiteX147" fmla="*/ 1592263 w 4620576"/>
                  <a:gd name="connsiteY147" fmla="*/ 2424906 h 6022974"/>
                  <a:gd name="connsiteX148" fmla="*/ 1675606 w 4620576"/>
                  <a:gd name="connsiteY148" fmla="*/ 2484438 h 6022974"/>
                  <a:gd name="connsiteX149" fmla="*/ 1711325 w 4620576"/>
                  <a:gd name="connsiteY149" fmla="*/ 2591593 h 6022974"/>
                  <a:gd name="connsiteX150" fmla="*/ 1680369 w 4620576"/>
                  <a:gd name="connsiteY150" fmla="*/ 2648743 h 6022974"/>
                  <a:gd name="connsiteX151" fmla="*/ 1601788 w 4620576"/>
                  <a:gd name="connsiteY151" fmla="*/ 2651124 h 6022974"/>
                  <a:gd name="connsiteX152" fmla="*/ 1542256 w 4620576"/>
                  <a:gd name="connsiteY152" fmla="*/ 2734468 h 6022974"/>
                  <a:gd name="connsiteX153" fmla="*/ 1535113 w 4620576"/>
                  <a:gd name="connsiteY153" fmla="*/ 2841624 h 6022974"/>
                  <a:gd name="connsiteX154" fmla="*/ 1392238 w 4620576"/>
                  <a:gd name="connsiteY154" fmla="*/ 2865437 h 6022974"/>
                  <a:gd name="connsiteX155" fmla="*/ 1339850 w 4620576"/>
                  <a:gd name="connsiteY155" fmla="*/ 3010693 h 6022974"/>
                  <a:gd name="connsiteX156" fmla="*/ 1208881 w 4620576"/>
                  <a:gd name="connsiteY156" fmla="*/ 2986880 h 6022974"/>
                  <a:gd name="connsiteX157" fmla="*/ 1154113 w 4620576"/>
                  <a:gd name="connsiteY157" fmla="*/ 2917824 h 6022974"/>
                  <a:gd name="connsiteX158" fmla="*/ 1039813 w 4620576"/>
                  <a:gd name="connsiteY158" fmla="*/ 2882105 h 6022974"/>
                  <a:gd name="connsiteX159" fmla="*/ 1035050 w 4620576"/>
                  <a:gd name="connsiteY159" fmla="*/ 2748755 h 6022974"/>
                  <a:gd name="connsiteX160" fmla="*/ 1001713 w 4620576"/>
                  <a:gd name="connsiteY160" fmla="*/ 2708274 h 6022974"/>
                  <a:gd name="connsiteX161" fmla="*/ 1051719 w 4620576"/>
                  <a:gd name="connsiteY161" fmla="*/ 2539206 h 6022974"/>
                  <a:gd name="connsiteX162" fmla="*/ 1144588 w 4620576"/>
                  <a:gd name="connsiteY162" fmla="*/ 2574925 h 6022974"/>
                  <a:gd name="connsiteX163" fmla="*/ 1344613 w 4620576"/>
                  <a:gd name="connsiteY163" fmla="*/ 2553494 h 6022974"/>
                  <a:gd name="connsiteX164" fmla="*/ 1516063 w 4620576"/>
                  <a:gd name="connsiteY164" fmla="*/ 2484438 h 6022974"/>
                  <a:gd name="connsiteX165" fmla="*/ 1851819 w 4620576"/>
                  <a:gd name="connsiteY165" fmla="*/ 2224881 h 6022974"/>
                  <a:gd name="connsiteX166" fmla="*/ 1949450 w 4620576"/>
                  <a:gd name="connsiteY166" fmla="*/ 2224881 h 6022974"/>
                  <a:gd name="connsiteX167" fmla="*/ 1970881 w 4620576"/>
                  <a:gd name="connsiteY167" fmla="*/ 2289175 h 6022974"/>
                  <a:gd name="connsiteX168" fmla="*/ 1942306 w 4620576"/>
                  <a:gd name="connsiteY168" fmla="*/ 2334418 h 6022974"/>
                  <a:gd name="connsiteX169" fmla="*/ 1901825 w 4620576"/>
                  <a:gd name="connsiteY169" fmla="*/ 2286793 h 6022974"/>
                  <a:gd name="connsiteX170" fmla="*/ 1844675 w 4620576"/>
                  <a:gd name="connsiteY170" fmla="*/ 2286793 h 6022974"/>
                  <a:gd name="connsiteX171" fmla="*/ 1830388 w 4620576"/>
                  <a:gd name="connsiteY171" fmla="*/ 2260600 h 6022974"/>
                  <a:gd name="connsiteX172" fmla="*/ 2173288 w 4620576"/>
                  <a:gd name="connsiteY172" fmla="*/ 2179637 h 6022974"/>
                  <a:gd name="connsiteX173" fmla="*/ 2232819 w 4620576"/>
                  <a:gd name="connsiteY173" fmla="*/ 2220118 h 6022974"/>
                  <a:gd name="connsiteX174" fmla="*/ 2230438 w 4620576"/>
                  <a:gd name="connsiteY174" fmla="*/ 2305843 h 6022974"/>
                  <a:gd name="connsiteX175" fmla="*/ 2256631 w 4620576"/>
                  <a:gd name="connsiteY175" fmla="*/ 2334418 h 6022974"/>
                  <a:gd name="connsiteX176" fmla="*/ 2261394 w 4620576"/>
                  <a:gd name="connsiteY176" fmla="*/ 2382043 h 6022974"/>
                  <a:gd name="connsiteX177" fmla="*/ 2211388 w 4620576"/>
                  <a:gd name="connsiteY177" fmla="*/ 2429669 h 6022974"/>
                  <a:gd name="connsiteX178" fmla="*/ 2201863 w 4620576"/>
                  <a:gd name="connsiteY178" fmla="*/ 2365375 h 6022974"/>
                  <a:gd name="connsiteX179" fmla="*/ 2173288 w 4620576"/>
                  <a:gd name="connsiteY179" fmla="*/ 2348705 h 6022974"/>
                  <a:gd name="connsiteX180" fmla="*/ 2154238 w 4620576"/>
                  <a:gd name="connsiteY180" fmla="*/ 2241549 h 6022974"/>
                  <a:gd name="connsiteX181" fmla="*/ 554038 w 4620576"/>
                  <a:gd name="connsiteY181" fmla="*/ 2034381 h 6022974"/>
                  <a:gd name="connsiteX182" fmla="*/ 596900 w 4620576"/>
                  <a:gd name="connsiteY182" fmla="*/ 2115345 h 6022974"/>
                  <a:gd name="connsiteX183" fmla="*/ 611188 w 4620576"/>
                  <a:gd name="connsiteY183" fmla="*/ 2136774 h 6022974"/>
                  <a:gd name="connsiteX184" fmla="*/ 608806 w 4620576"/>
                  <a:gd name="connsiteY184" fmla="*/ 2274888 h 6022974"/>
                  <a:gd name="connsiteX185" fmla="*/ 665956 w 4620576"/>
                  <a:gd name="connsiteY185" fmla="*/ 2322513 h 6022974"/>
                  <a:gd name="connsiteX186" fmla="*/ 651669 w 4620576"/>
                  <a:gd name="connsiteY186" fmla="*/ 2436812 h 6022974"/>
                  <a:gd name="connsiteX187" fmla="*/ 730250 w 4620576"/>
                  <a:gd name="connsiteY187" fmla="*/ 2539206 h 6022974"/>
                  <a:gd name="connsiteX188" fmla="*/ 725488 w 4620576"/>
                  <a:gd name="connsiteY188" fmla="*/ 2598738 h 6022974"/>
                  <a:gd name="connsiteX189" fmla="*/ 856456 w 4620576"/>
                  <a:gd name="connsiteY189" fmla="*/ 2734468 h 6022974"/>
                  <a:gd name="connsiteX190" fmla="*/ 858838 w 4620576"/>
                  <a:gd name="connsiteY190" fmla="*/ 2777330 h 6022974"/>
                  <a:gd name="connsiteX191" fmla="*/ 768350 w 4620576"/>
                  <a:gd name="connsiteY191" fmla="*/ 2829718 h 6022974"/>
                  <a:gd name="connsiteX192" fmla="*/ 768350 w 4620576"/>
                  <a:gd name="connsiteY192" fmla="*/ 2941637 h 6022974"/>
                  <a:gd name="connsiteX193" fmla="*/ 1070769 w 4620576"/>
                  <a:gd name="connsiteY193" fmla="*/ 3160712 h 6022974"/>
                  <a:gd name="connsiteX194" fmla="*/ 1104106 w 4620576"/>
                  <a:gd name="connsiteY194" fmla="*/ 3191668 h 6022974"/>
                  <a:gd name="connsiteX195" fmla="*/ 1244600 w 4620576"/>
                  <a:gd name="connsiteY195" fmla="*/ 3301205 h 6022974"/>
                  <a:gd name="connsiteX196" fmla="*/ 1508919 w 4620576"/>
                  <a:gd name="connsiteY196" fmla="*/ 3455987 h 6022974"/>
                  <a:gd name="connsiteX197" fmla="*/ 1408906 w 4620576"/>
                  <a:gd name="connsiteY197" fmla="*/ 3460749 h 6022974"/>
                  <a:gd name="connsiteX198" fmla="*/ 1270794 w 4620576"/>
                  <a:gd name="connsiteY198" fmla="*/ 3375024 h 6022974"/>
                  <a:gd name="connsiteX199" fmla="*/ 1020763 w 4620576"/>
                  <a:gd name="connsiteY199" fmla="*/ 3232149 h 6022974"/>
                  <a:gd name="connsiteX200" fmla="*/ 832644 w 4620576"/>
                  <a:gd name="connsiteY200" fmla="*/ 3079749 h 6022974"/>
                  <a:gd name="connsiteX201" fmla="*/ 820738 w 4620576"/>
                  <a:gd name="connsiteY201" fmla="*/ 3063080 h 6022974"/>
                  <a:gd name="connsiteX202" fmla="*/ 701675 w 4620576"/>
                  <a:gd name="connsiteY202" fmla="*/ 2986880 h 6022974"/>
                  <a:gd name="connsiteX203" fmla="*/ 573088 w 4620576"/>
                  <a:gd name="connsiteY203" fmla="*/ 2584449 h 6022974"/>
                  <a:gd name="connsiteX204" fmla="*/ 496888 w 4620576"/>
                  <a:gd name="connsiteY204" fmla="*/ 2065338 h 6022974"/>
                  <a:gd name="connsiteX205" fmla="*/ 858838 w 4620576"/>
                  <a:gd name="connsiteY205" fmla="*/ 1834356 h 6022974"/>
                  <a:gd name="connsiteX206" fmla="*/ 811213 w 4620576"/>
                  <a:gd name="connsiteY206" fmla="*/ 1943894 h 6022974"/>
                  <a:gd name="connsiteX207" fmla="*/ 811213 w 4620576"/>
                  <a:gd name="connsiteY207" fmla="*/ 2058193 h 6022974"/>
                  <a:gd name="connsiteX208" fmla="*/ 896938 w 4620576"/>
                  <a:gd name="connsiteY208" fmla="*/ 2172494 h 6022974"/>
                  <a:gd name="connsiteX209" fmla="*/ 799306 w 4620576"/>
                  <a:gd name="connsiteY209" fmla="*/ 2396331 h 6022974"/>
                  <a:gd name="connsiteX210" fmla="*/ 746919 w 4620576"/>
                  <a:gd name="connsiteY210" fmla="*/ 2170113 h 6022974"/>
                  <a:gd name="connsiteX211" fmla="*/ 739775 w 4620576"/>
                  <a:gd name="connsiteY211" fmla="*/ 1939130 h 6022974"/>
                  <a:gd name="connsiteX212" fmla="*/ 808831 w 4620576"/>
                  <a:gd name="connsiteY212" fmla="*/ 1839119 h 6022974"/>
                  <a:gd name="connsiteX213" fmla="*/ 2244725 w 4620576"/>
                  <a:gd name="connsiteY213" fmla="*/ 1798637 h 6022974"/>
                  <a:gd name="connsiteX214" fmla="*/ 2228056 w 4620576"/>
                  <a:gd name="connsiteY214" fmla="*/ 1903413 h 6022974"/>
                  <a:gd name="connsiteX215" fmla="*/ 2259013 w 4620576"/>
                  <a:gd name="connsiteY215" fmla="*/ 1943894 h 6022974"/>
                  <a:gd name="connsiteX216" fmla="*/ 2223294 w 4620576"/>
                  <a:gd name="connsiteY216" fmla="*/ 2020094 h 6022974"/>
                  <a:gd name="connsiteX217" fmla="*/ 2108994 w 4620576"/>
                  <a:gd name="connsiteY217" fmla="*/ 2043906 h 6022974"/>
                  <a:gd name="connsiteX218" fmla="*/ 2101850 w 4620576"/>
                  <a:gd name="connsiteY218" fmla="*/ 2151063 h 6022974"/>
                  <a:gd name="connsiteX219" fmla="*/ 2061369 w 4620576"/>
                  <a:gd name="connsiteY219" fmla="*/ 2151063 h 6022974"/>
                  <a:gd name="connsiteX220" fmla="*/ 2058988 w 4620576"/>
                  <a:gd name="connsiteY220" fmla="*/ 2027237 h 6022974"/>
                  <a:gd name="connsiteX221" fmla="*/ 2070894 w 4620576"/>
                  <a:gd name="connsiteY221" fmla="*/ 1922462 h 6022974"/>
                  <a:gd name="connsiteX222" fmla="*/ 2375694 w 4620576"/>
                  <a:gd name="connsiteY222" fmla="*/ 1531938 h 6022974"/>
                  <a:gd name="connsiteX223" fmla="*/ 2378075 w 4620576"/>
                  <a:gd name="connsiteY223" fmla="*/ 1581944 h 6022974"/>
                  <a:gd name="connsiteX224" fmla="*/ 2339975 w 4620576"/>
                  <a:gd name="connsiteY224" fmla="*/ 1610518 h 6022974"/>
                  <a:gd name="connsiteX225" fmla="*/ 2323306 w 4620576"/>
                  <a:gd name="connsiteY225" fmla="*/ 1662906 h 6022974"/>
                  <a:gd name="connsiteX226" fmla="*/ 2261394 w 4620576"/>
                  <a:gd name="connsiteY226" fmla="*/ 1684338 h 6022974"/>
                  <a:gd name="connsiteX227" fmla="*/ 2256631 w 4620576"/>
                  <a:gd name="connsiteY227" fmla="*/ 1603375 h 6022974"/>
                  <a:gd name="connsiteX228" fmla="*/ 2325688 w 4620576"/>
                  <a:gd name="connsiteY228" fmla="*/ 1541463 h 6022974"/>
                  <a:gd name="connsiteX229" fmla="*/ 3151981 w 4620576"/>
                  <a:gd name="connsiteY229" fmla="*/ 1377156 h 6022974"/>
                  <a:gd name="connsiteX230" fmla="*/ 3247231 w 4620576"/>
                  <a:gd name="connsiteY230" fmla="*/ 1398588 h 6022974"/>
                  <a:gd name="connsiteX231" fmla="*/ 3247231 w 4620576"/>
                  <a:gd name="connsiteY231" fmla="*/ 1453355 h 6022974"/>
                  <a:gd name="connsiteX232" fmla="*/ 3121025 w 4620576"/>
                  <a:gd name="connsiteY232" fmla="*/ 1424780 h 6022974"/>
                  <a:gd name="connsiteX233" fmla="*/ 3068638 w 4620576"/>
                  <a:gd name="connsiteY233" fmla="*/ 1324768 h 6022974"/>
                  <a:gd name="connsiteX234" fmla="*/ 3082925 w 4620576"/>
                  <a:gd name="connsiteY234" fmla="*/ 1398588 h 6022974"/>
                  <a:gd name="connsiteX235" fmla="*/ 2997200 w 4620576"/>
                  <a:gd name="connsiteY235" fmla="*/ 1470025 h 6022974"/>
                  <a:gd name="connsiteX236" fmla="*/ 3004344 w 4620576"/>
                  <a:gd name="connsiteY236" fmla="*/ 1327150 h 6022974"/>
                  <a:gd name="connsiteX237" fmla="*/ 3618706 w 4620576"/>
                  <a:gd name="connsiteY237" fmla="*/ 1198562 h 6022974"/>
                  <a:gd name="connsiteX238" fmla="*/ 3642519 w 4620576"/>
                  <a:gd name="connsiteY238" fmla="*/ 1200943 h 6022974"/>
                  <a:gd name="connsiteX239" fmla="*/ 3659188 w 4620576"/>
                  <a:gd name="connsiteY239" fmla="*/ 1212849 h 6022974"/>
                  <a:gd name="connsiteX240" fmla="*/ 3663950 w 4620576"/>
                  <a:gd name="connsiteY240" fmla="*/ 1289049 h 6022974"/>
                  <a:gd name="connsiteX241" fmla="*/ 3613944 w 4620576"/>
                  <a:gd name="connsiteY241" fmla="*/ 1346199 h 6022974"/>
                  <a:gd name="connsiteX242" fmla="*/ 3602038 w 4620576"/>
                  <a:gd name="connsiteY242" fmla="*/ 1384299 h 6022974"/>
                  <a:gd name="connsiteX243" fmla="*/ 3571081 w 4620576"/>
                  <a:gd name="connsiteY243" fmla="*/ 1441449 h 6022974"/>
                  <a:gd name="connsiteX244" fmla="*/ 3537744 w 4620576"/>
                  <a:gd name="connsiteY244" fmla="*/ 1448593 h 6022974"/>
                  <a:gd name="connsiteX245" fmla="*/ 3521075 w 4620576"/>
                  <a:gd name="connsiteY245" fmla="*/ 1405730 h 6022974"/>
                  <a:gd name="connsiteX246" fmla="*/ 3392488 w 4620576"/>
                  <a:gd name="connsiteY246" fmla="*/ 1408112 h 6022974"/>
                  <a:gd name="connsiteX247" fmla="*/ 3347244 w 4620576"/>
                  <a:gd name="connsiteY247" fmla="*/ 1462880 h 6022974"/>
                  <a:gd name="connsiteX248" fmla="*/ 3311525 w 4620576"/>
                  <a:gd name="connsiteY248" fmla="*/ 1472405 h 6022974"/>
                  <a:gd name="connsiteX249" fmla="*/ 3304381 w 4620576"/>
                  <a:gd name="connsiteY249" fmla="*/ 1450974 h 6022974"/>
                  <a:gd name="connsiteX250" fmla="*/ 3323431 w 4620576"/>
                  <a:gd name="connsiteY250" fmla="*/ 1393824 h 6022974"/>
                  <a:gd name="connsiteX251" fmla="*/ 3230563 w 4620576"/>
                  <a:gd name="connsiteY251" fmla="*/ 1350962 h 6022974"/>
                  <a:gd name="connsiteX252" fmla="*/ 3125788 w 4620576"/>
                  <a:gd name="connsiteY252" fmla="*/ 1343818 h 6022974"/>
                  <a:gd name="connsiteX253" fmla="*/ 3109119 w 4620576"/>
                  <a:gd name="connsiteY253" fmla="*/ 1293812 h 6022974"/>
                  <a:gd name="connsiteX254" fmla="*/ 3254375 w 4620576"/>
                  <a:gd name="connsiteY254" fmla="*/ 1281905 h 6022974"/>
                  <a:gd name="connsiteX255" fmla="*/ 3359150 w 4620576"/>
                  <a:gd name="connsiteY255" fmla="*/ 1331912 h 6022974"/>
                  <a:gd name="connsiteX256" fmla="*/ 3452019 w 4620576"/>
                  <a:gd name="connsiteY256" fmla="*/ 1322387 h 6022974"/>
                  <a:gd name="connsiteX257" fmla="*/ 3582988 w 4620576"/>
                  <a:gd name="connsiteY257" fmla="*/ 1322387 h 6022974"/>
                  <a:gd name="connsiteX258" fmla="*/ 3602038 w 4620576"/>
                  <a:gd name="connsiteY258" fmla="*/ 1262855 h 6022974"/>
                  <a:gd name="connsiteX259" fmla="*/ 3630613 w 4620576"/>
                  <a:gd name="connsiteY259" fmla="*/ 1246187 h 6022974"/>
                  <a:gd name="connsiteX260" fmla="*/ 3602038 w 4620576"/>
                  <a:gd name="connsiteY260" fmla="*/ 1212849 h 6022974"/>
                  <a:gd name="connsiteX261" fmla="*/ 4018756 w 4620576"/>
                  <a:gd name="connsiteY261" fmla="*/ 1155699 h 6022974"/>
                  <a:gd name="connsiteX262" fmla="*/ 4018756 w 4620576"/>
                  <a:gd name="connsiteY262" fmla="*/ 1179512 h 6022974"/>
                  <a:gd name="connsiteX263" fmla="*/ 3954463 w 4620576"/>
                  <a:gd name="connsiteY263" fmla="*/ 1193799 h 6022974"/>
                  <a:gd name="connsiteX264" fmla="*/ 3909219 w 4620576"/>
                  <a:gd name="connsiteY264" fmla="*/ 1160462 h 6022974"/>
                  <a:gd name="connsiteX265" fmla="*/ 3733006 w 4620576"/>
                  <a:gd name="connsiteY265" fmla="*/ 1019968 h 6022974"/>
                  <a:gd name="connsiteX266" fmla="*/ 3773488 w 4620576"/>
                  <a:gd name="connsiteY266" fmla="*/ 1058068 h 6022974"/>
                  <a:gd name="connsiteX267" fmla="*/ 3775869 w 4620576"/>
                  <a:gd name="connsiteY267" fmla="*/ 1108074 h 6022974"/>
                  <a:gd name="connsiteX268" fmla="*/ 3847306 w 4620576"/>
                  <a:gd name="connsiteY268" fmla="*/ 1191418 h 6022974"/>
                  <a:gd name="connsiteX269" fmla="*/ 3780631 w 4620576"/>
                  <a:gd name="connsiteY269" fmla="*/ 1189037 h 6022974"/>
                  <a:gd name="connsiteX270" fmla="*/ 3761581 w 4620576"/>
                  <a:gd name="connsiteY270" fmla="*/ 1210468 h 6022974"/>
                  <a:gd name="connsiteX271" fmla="*/ 3694906 w 4620576"/>
                  <a:gd name="connsiteY271" fmla="*/ 1134268 h 6022974"/>
                  <a:gd name="connsiteX272" fmla="*/ 3654425 w 4620576"/>
                  <a:gd name="connsiteY272" fmla="*/ 1134268 h 6022974"/>
                  <a:gd name="connsiteX273" fmla="*/ 3654425 w 4620576"/>
                  <a:gd name="connsiteY273" fmla="*/ 1172368 h 6022974"/>
                  <a:gd name="connsiteX274" fmla="*/ 3630613 w 4620576"/>
                  <a:gd name="connsiteY274" fmla="*/ 1167605 h 6022974"/>
                  <a:gd name="connsiteX275" fmla="*/ 3613944 w 4620576"/>
                  <a:gd name="connsiteY275" fmla="*/ 1148555 h 6022974"/>
                  <a:gd name="connsiteX276" fmla="*/ 3625850 w 4620576"/>
                  <a:gd name="connsiteY276" fmla="*/ 1103312 h 6022974"/>
                  <a:gd name="connsiteX277" fmla="*/ 3649663 w 4620576"/>
                  <a:gd name="connsiteY277" fmla="*/ 1098549 h 6022974"/>
                  <a:gd name="connsiteX278" fmla="*/ 3659188 w 4620576"/>
                  <a:gd name="connsiteY278" fmla="*/ 1115218 h 6022974"/>
                  <a:gd name="connsiteX279" fmla="*/ 3690144 w 4620576"/>
                  <a:gd name="connsiteY279" fmla="*/ 1115218 h 6022974"/>
                  <a:gd name="connsiteX280" fmla="*/ 2365302 w 4620576"/>
                  <a:gd name="connsiteY280" fmla="*/ 0 h 6022974"/>
                  <a:gd name="connsiteX281" fmla="*/ 3564109 w 4620576"/>
                  <a:gd name="connsiteY281" fmla="*/ 242028 h 6022974"/>
                  <a:gd name="connsiteX282" fmla="*/ 3770992 w 4620576"/>
                  <a:gd name="connsiteY282" fmla="*/ 341689 h 6022974"/>
                  <a:gd name="connsiteX283" fmla="*/ 3829050 w 4620576"/>
                  <a:gd name="connsiteY283" fmla="*/ 419100 h 6022974"/>
                  <a:gd name="connsiteX284" fmla="*/ 3902075 w 4620576"/>
                  <a:gd name="connsiteY284" fmla="*/ 422275 h 6022974"/>
                  <a:gd name="connsiteX285" fmla="*/ 3952875 w 4620576"/>
                  <a:gd name="connsiteY285" fmla="*/ 558800 h 6022974"/>
                  <a:gd name="connsiteX286" fmla="*/ 4122502 w 4620576"/>
                  <a:gd name="connsiteY286" fmla="*/ 552338 h 6022974"/>
                  <a:gd name="connsiteX287" fmla="*/ 4324356 w 4620576"/>
                  <a:gd name="connsiteY287" fmla="*/ 703282 h 6022974"/>
                  <a:gd name="connsiteX288" fmla="*/ 4543067 w 4620576"/>
                  <a:gd name="connsiteY288" fmla="*/ 902060 h 6022974"/>
                  <a:gd name="connsiteX289" fmla="*/ 4620576 w 4620576"/>
                  <a:gd name="connsiteY289" fmla="*/ 987341 h 6022974"/>
                  <a:gd name="connsiteX290" fmla="*/ 4483100 w 4620576"/>
                  <a:gd name="connsiteY290" fmla="*/ 901701 h 6022974"/>
                  <a:gd name="connsiteX291" fmla="*/ 4454525 w 4620576"/>
                  <a:gd name="connsiteY291" fmla="*/ 901701 h 6022974"/>
                  <a:gd name="connsiteX292" fmla="*/ 4356100 w 4620576"/>
                  <a:gd name="connsiteY292" fmla="*/ 844551 h 6022974"/>
                  <a:gd name="connsiteX293" fmla="*/ 4343400 w 4620576"/>
                  <a:gd name="connsiteY293" fmla="*/ 1019175 h 6022974"/>
                  <a:gd name="connsiteX294" fmla="*/ 4292600 w 4620576"/>
                  <a:gd name="connsiteY294" fmla="*/ 1022350 h 6022974"/>
                  <a:gd name="connsiteX295" fmla="*/ 4159250 w 4620576"/>
                  <a:gd name="connsiteY295" fmla="*/ 914400 h 6022974"/>
                  <a:gd name="connsiteX296" fmla="*/ 4159250 w 4620576"/>
                  <a:gd name="connsiteY296" fmla="*/ 860425 h 6022974"/>
                  <a:gd name="connsiteX297" fmla="*/ 4229100 w 4620576"/>
                  <a:gd name="connsiteY297" fmla="*/ 755650 h 6022974"/>
                  <a:gd name="connsiteX298" fmla="*/ 4187825 w 4620576"/>
                  <a:gd name="connsiteY298" fmla="*/ 711200 h 6022974"/>
                  <a:gd name="connsiteX299" fmla="*/ 3927475 w 4620576"/>
                  <a:gd name="connsiteY299" fmla="*/ 717550 h 6022974"/>
                  <a:gd name="connsiteX300" fmla="*/ 3829050 w 4620576"/>
                  <a:gd name="connsiteY300" fmla="*/ 596900 h 6022974"/>
                  <a:gd name="connsiteX301" fmla="*/ 3673475 w 4620576"/>
                  <a:gd name="connsiteY301" fmla="*/ 615950 h 6022974"/>
                  <a:gd name="connsiteX302" fmla="*/ 3657600 w 4620576"/>
                  <a:gd name="connsiteY302" fmla="*/ 679450 h 6022974"/>
                  <a:gd name="connsiteX303" fmla="*/ 3749675 w 4620576"/>
                  <a:gd name="connsiteY303" fmla="*/ 717550 h 6022974"/>
                  <a:gd name="connsiteX304" fmla="*/ 3749675 w 4620576"/>
                  <a:gd name="connsiteY304" fmla="*/ 752476 h 6022974"/>
                  <a:gd name="connsiteX305" fmla="*/ 3803650 w 4620576"/>
                  <a:gd name="connsiteY305" fmla="*/ 749301 h 6022974"/>
                  <a:gd name="connsiteX306" fmla="*/ 3803650 w 4620576"/>
                  <a:gd name="connsiteY306" fmla="*/ 869950 h 6022974"/>
                  <a:gd name="connsiteX307" fmla="*/ 3775075 w 4620576"/>
                  <a:gd name="connsiteY307" fmla="*/ 920750 h 6022974"/>
                  <a:gd name="connsiteX308" fmla="*/ 3740150 w 4620576"/>
                  <a:gd name="connsiteY308" fmla="*/ 803275 h 6022974"/>
                  <a:gd name="connsiteX309" fmla="*/ 3717925 w 4620576"/>
                  <a:gd name="connsiteY309" fmla="*/ 866775 h 6022974"/>
                  <a:gd name="connsiteX310" fmla="*/ 3413125 w 4620576"/>
                  <a:gd name="connsiteY310" fmla="*/ 996950 h 6022974"/>
                  <a:gd name="connsiteX311" fmla="*/ 3336925 w 4620576"/>
                  <a:gd name="connsiteY311" fmla="*/ 901701 h 6022974"/>
                  <a:gd name="connsiteX312" fmla="*/ 3308350 w 4620576"/>
                  <a:gd name="connsiteY312" fmla="*/ 901701 h 6022974"/>
                  <a:gd name="connsiteX313" fmla="*/ 3070225 w 4620576"/>
                  <a:gd name="connsiteY313" fmla="*/ 958850 h 6022974"/>
                  <a:gd name="connsiteX314" fmla="*/ 3063875 w 4620576"/>
                  <a:gd name="connsiteY314" fmla="*/ 1025525 h 6022974"/>
                  <a:gd name="connsiteX315" fmla="*/ 3108325 w 4620576"/>
                  <a:gd name="connsiteY315" fmla="*/ 1133475 h 6022974"/>
                  <a:gd name="connsiteX316" fmla="*/ 3079750 w 4620576"/>
                  <a:gd name="connsiteY316" fmla="*/ 1219201 h 6022974"/>
                  <a:gd name="connsiteX317" fmla="*/ 2965450 w 4620576"/>
                  <a:gd name="connsiteY317" fmla="*/ 1206500 h 6022974"/>
                  <a:gd name="connsiteX318" fmla="*/ 2978150 w 4620576"/>
                  <a:gd name="connsiteY318" fmla="*/ 1108075 h 6022974"/>
                  <a:gd name="connsiteX319" fmla="*/ 2952750 w 4620576"/>
                  <a:gd name="connsiteY319" fmla="*/ 1050925 h 6022974"/>
                  <a:gd name="connsiteX320" fmla="*/ 2949575 w 4620576"/>
                  <a:gd name="connsiteY320" fmla="*/ 939800 h 6022974"/>
                  <a:gd name="connsiteX321" fmla="*/ 2771775 w 4620576"/>
                  <a:gd name="connsiteY321" fmla="*/ 847725 h 6022974"/>
                  <a:gd name="connsiteX322" fmla="*/ 2651125 w 4620576"/>
                  <a:gd name="connsiteY322" fmla="*/ 869950 h 6022974"/>
                  <a:gd name="connsiteX323" fmla="*/ 2717800 w 4620576"/>
                  <a:gd name="connsiteY323" fmla="*/ 962025 h 6022974"/>
                  <a:gd name="connsiteX324" fmla="*/ 2593975 w 4620576"/>
                  <a:gd name="connsiteY324" fmla="*/ 1028700 h 6022974"/>
                  <a:gd name="connsiteX325" fmla="*/ 2593975 w 4620576"/>
                  <a:gd name="connsiteY325" fmla="*/ 1171575 h 6022974"/>
                  <a:gd name="connsiteX326" fmla="*/ 2549525 w 4620576"/>
                  <a:gd name="connsiteY326" fmla="*/ 1222375 h 6022974"/>
                  <a:gd name="connsiteX327" fmla="*/ 2571750 w 4620576"/>
                  <a:gd name="connsiteY327" fmla="*/ 1298575 h 6022974"/>
                  <a:gd name="connsiteX328" fmla="*/ 2197100 w 4620576"/>
                  <a:gd name="connsiteY328" fmla="*/ 1501775 h 6022974"/>
                  <a:gd name="connsiteX329" fmla="*/ 2025650 w 4620576"/>
                  <a:gd name="connsiteY329" fmla="*/ 1524000 h 6022974"/>
                  <a:gd name="connsiteX330" fmla="*/ 1746250 w 4620576"/>
                  <a:gd name="connsiteY330" fmla="*/ 1485900 h 6022974"/>
                  <a:gd name="connsiteX331" fmla="*/ 1670050 w 4620576"/>
                  <a:gd name="connsiteY331" fmla="*/ 1568450 h 6022974"/>
                  <a:gd name="connsiteX332" fmla="*/ 1670050 w 4620576"/>
                  <a:gd name="connsiteY332" fmla="*/ 1631950 h 6022974"/>
                  <a:gd name="connsiteX333" fmla="*/ 1587500 w 4620576"/>
                  <a:gd name="connsiteY333" fmla="*/ 1651000 h 6022974"/>
                  <a:gd name="connsiteX334" fmla="*/ 1584325 w 4620576"/>
                  <a:gd name="connsiteY334" fmla="*/ 1552576 h 6022974"/>
                  <a:gd name="connsiteX335" fmla="*/ 1670050 w 4620576"/>
                  <a:gd name="connsiteY335" fmla="*/ 1482725 h 6022974"/>
                  <a:gd name="connsiteX336" fmla="*/ 1641475 w 4620576"/>
                  <a:gd name="connsiteY336" fmla="*/ 1425575 h 6022974"/>
                  <a:gd name="connsiteX337" fmla="*/ 1520825 w 4620576"/>
                  <a:gd name="connsiteY337" fmla="*/ 1431925 h 6022974"/>
                  <a:gd name="connsiteX338" fmla="*/ 1431925 w 4620576"/>
                  <a:gd name="connsiteY338" fmla="*/ 1508126 h 6022974"/>
                  <a:gd name="connsiteX339" fmla="*/ 1476375 w 4620576"/>
                  <a:gd name="connsiteY339" fmla="*/ 1720850 h 6022974"/>
                  <a:gd name="connsiteX340" fmla="*/ 1444625 w 4620576"/>
                  <a:gd name="connsiteY340" fmla="*/ 1873248 h 6022974"/>
                  <a:gd name="connsiteX341" fmla="*/ 1349375 w 4620576"/>
                  <a:gd name="connsiteY341" fmla="*/ 1965324 h 6022974"/>
                  <a:gd name="connsiteX342" fmla="*/ 1235075 w 4620576"/>
                  <a:gd name="connsiteY342" fmla="*/ 1958974 h 6022974"/>
                  <a:gd name="connsiteX343" fmla="*/ 1073150 w 4620576"/>
                  <a:gd name="connsiteY343" fmla="*/ 2031999 h 6022974"/>
                  <a:gd name="connsiteX344" fmla="*/ 1079500 w 4620576"/>
                  <a:gd name="connsiteY344" fmla="*/ 1965324 h 6022974"/>
                  <a:gd name="connsiteX345" fmla="*/ 1165225 w 4620576"/>
                  <a:gd name="connsiteY345" fmla="*/ 1958974 h 6022974"/>
                  <a:gd name="connsiteX346" fmla="*/ 1231900 w 4620576"/>
                  <a:gd name="connsiteY346" fmla="*/ 1904999 h 6022974"/>
                  <a:gd name="connsiteX347" fmla="*/ 1330325 w 4620576"/>
                  <a:gd name="connsiteY347" fmla="*/ 1911349 h 6022974"/>
                  <a:gd name="connsiteX348" fmla="*/ 1352550 w 4620576"/>
                  <a:gd name="connsiteY348" fmla="*/ 1803398 h 6022974"/>
                  <a:gd name="connsiteX349" fmla="*/ 1425575 w 4620576"/>
                  <a:gd name="connsiteY349" fmla="*/ 1724025 h 6022974"/>
                  <a:gd name="connsiteX350" fmla="*/ 1358900 w 4620576"/>
                  <a:gd name="connsiteY350" fmla="*/ 1470026 h 6022974"/>
                  <a:gd name="connsiteX351" fmla="*/ 1416050 w 4620576"/>
                  <a:gd name="connsiteY351" fmla="*/ 1333500 h 6022974"/>
                  <a:gd name="connsiteX352" fmla="*/ 1374775 w 4620576"/>
                  <a:gd name="connsiteY352" fmla="*/ 1298575 h 6022974"/>
                  <a:gd name="connsiteX353" fmla="*/ 1308100 w 4620576"/>
                  <a:gd name="connsiteY353" fmla="*/ 1320800 h 6022974"/>
                  <a:gd name="connsiteX354" fmla="*/ 1270000 w 4620576"/>
                  <a:gd name="connsiteY354" fmla="*/ 1295400 h 6022974"/>
                  <a:gd name="connsiteX355" fmla="*/ 1203325 w 4620576"/>
                  <a:gd name="connsiteY355" fmla="*/ 1352550 h 6022974"/>
                  <a:gd name="connsiteX356" fmla="*/ 1209675 w 4620576"/>
                  <a:gd name="connsiteY356" fmla="*/ 1444625 h 6022974"/>
                  <a:gd name="connsiteX357" fmla="*/ 1193800 w 4620576"/>
                  <a:gd name="connsiteY357" fmla="*/ 1514476 h 6022974"/>
                  <a:gd name="connsiteX358" fmla="*/ 1327150 w 4620576"/>
                  <a:gd name="connsiteY358" fmla="*/ 1514476 h 6022974"/>
                  <a:gd name="connsiteX359" fmla="*/ 1333500 w 4620576"/>
                  <a:gd name="connsiteY359" fmla="*/ 1676400 h 6022974"/>
                  <a:gd name="connsiteX360" fmla="*/ 1260475 w 4620576"/>
                  <a:gd name="connsiteY360" fmla="*/ 1720850 h 6022974"/>
                  <a:gd name="connsiteX361" fmla="*/ 1184275 w 4620576"/>
                  <a:gd name="connsiteY361" fmla="*/ 1689100 h 6022974"/>
                  <a:gd name="connsiteX362" fmla="*/ 1095375 w 4620576"/>
                  <a:gd name="connsiteY362" fmla="*/ 1755775 h 6022974"/>
                  <a:gd name="connsiteX363" fmla="*/ 1041400 w 4620576"/>
                  <a:gd name="connsiteY363" fmla="*/ 1736725 h 6022974"/>
                  <a:gd name="connsiteX364" fmla="*/ 1025525 w 4620576"/>
                  <a:gd name="connsiteY364" fmla="*/ 1724025 h 6022974"/>
                  <a:gd name="connsiteX365" fmla="*/ 1022350 w 4620576"/>
                  <a:gd name="connsiteY365" fmla="*/ 1673225 h 6022974"/>
                  <a:gd name="connsiteX366" fmla="*/ 977900 w 4620576"/>
                  <a:gd name="connsiteY366" fmla="*/ 1679575 h 6022974"/>
                  <a:gd name="connsiteX367" fmla="*/ 914400 w 4620576"/>
                  <a:gd name="connsiteY367" fmla="*/ 1800223 h 6022974"/>
                  <a:gd name="connsiteX368" fmla="*/ 882650 w 4620576"/>
                  <a:gd name="connsiteY368" fmla="*/ 1784348 h 6022974"/>
                  <a:gd name="connsiteX369" fmla="*/ 844550 w 4620576"/>
                  <a:gd name="connsiteY369" fmla="*/ 1774824 h 6022974"/>
                  <a:gd name="connsiteX370" fmla="*/ 927100 w 4620576"/>
                  <a:gd name="connsiteY370" fmla="*/ 1644650 h 6022974"/>
                  <a:gd name="connsiteX371" fmla="*/ 952500 w 4620576"/>
                  <a:gd name="connsiteY371" fmla="*/ 1463675 h 6022974"/>
                  <a:gd name="connsiteX372" fmla="*/ 825500 w 4620576"/>
                  <a:gd name="connsiteY372" fmla="*/ 1431925 h 6022974"/>
                  <a:gd name="connsiteX373" fmla="*/ 914400 w 4620576"/>
                  <a:gd name="connsiteY373" fmla="*/ 1323975 h 6022974"/>
                  <a:gd name="connsiteX374" fmla="*/ 987425 w 4620576"/>
                  <a:gd name="connsiteY374" fmla="*/ 1069975 h 6022974"/>
                  <a:gd name="connsiteX375" fmla="*/ 831850 w 4620576"/>
                  <a:gd name="connsiteY375" fmla="*/ 1108075 h 6022974"/>
                  <a:gd name="connsiteX376" fmla="*/ 771525 w 4620576"/>
                  <a:gd name="connsiteY376" fmla="*/ 1085850 h 6022974"/>
                  <a:gd name="connsiteX377" fmla="*/ 333375 w 4620576"/>
                  <a:gd name="connsiteY377" fmla="*/ 1301750 h 6022974"/>
                  <a:gd name="connsiteX378" fmla="*/ 206375 w 4620576"/>
                  <a:gd name="connsiteY378" fmla="*/ 1492251 h 6022974"/>
                  <a:gd name="connsiteX379" fmla="*/ 22225 w 4620576"/>
                  <a:gd name="connsiteY379" fmla="*/ 1600200 h 6022974"/>
                  <a:gd name="connsiteX380" fmla="*/ 0 w 4620576"/>
                  <a:gd name="connsiteY380" fmla="*/ 1530351 h 6022974"/>
                  <a:gd name="connsiteX381" fmla="*/ 209550 w 4620576"/>
                  <a:gd name="connsiteY381" fmla="*/ 1114425 h 6022974"/>
                  <a:gd name="connsiteX382" fmla="*/ 454025 w 4620576"/>
                  <a:gd name="connsiteY382" fmla="*/ 800101 h 6022974"/>
                  <a:gd name="connsiteX383" fmla="*/ 406400 w 4620576"/>
                  <a:gd name="connsiteY383" fmla="*/ 768351 h 6022974"/>
                  <a:gd name="connsiteX384" fmla="*/ 416503 w 4620576"/>
                  <a:gd name="connsiteY384" fmla="*/ 695614 h 6022974"/>
                  <a:gd name="connsiteX385" fmla="*/ 643343 w 4620576"/>
                  <a:gd name="connsiteY385" fmla="*/ 525986 h 6022974"/>
                  <a:gd name="connsiteX386" fmla="*/ 1166496 w 4620576"/>
                  <a:gd name="connsiteY386" fmla="*/ 242028 h 6022974"/>
                  <a:gd name="connsiteX387" fmla="*/ 1222082 w 4620576"/>
                  <a:gd name="connsiteY387" fmla="*/ 221683 h 6022974"/>
                  <a:gd name="connsiteX388" fmla="*/ 1241425 w 4620576"/>
                  <a:gd name="connsiteY388" fmla="*/ 314326 h 6022974"/>
                  <a:gd name="connsiteX389" fmla="*/ 1441450 w 4620576"/>
                  <a:gd name="connsiteY389" fmla="*/ 254001 h 6022974"/>
                  <a:gd name="connsiteX390" fmla="*/ 1577975 w 4620576"/>
                  <a:gd name="connsiteY390" fmla="*/ 304801 h 6022974"/>
                  <a:gd name="connsiteX391" fmla="*/ 1609725 w 4620576"/>
                  <a:gd name="connsiteY391" fmla="*/ 314326 h 6022974"/>
                  <a:gd name="connsiteX392" fmla="*/ 1682750 w 4620576"/>
                  <a:gd name="connsiteY392" fmla="*/ 209551 h 6022974"/>
                  <a:gd name="connsiteX393" fmla="*/ 1901825 w 4620576"/>
                  <a:gd name="connsiteY393" fmla="*/ 266701 h 6022974"/>
                  <a:gd name="connsiteX394" fmla="*/ 1968500 w 4620576"/>
                  <a:gd name="connsiteY394" fmla="*/ 212726 h 6022974"/>
                  <a:gd name="connsiteX395" fmla="*/ 2000250 w 4620576"/>
                  <a:gd name="connsiteY395" fmla="*/ 146051 h 6022974"/>
                  <a:gd name="connsiteX396" fmla="*/ 1920875 w 4620576"/>
                  <a:gd name="connsiteY396" fmla="*/ 111126 h 6022974"/>
                  <a:gd name="connsiteX397" fmla="*/ 1919587 w 4620576"/>
                  <a:gd name="connsiteY397" fmla="*/ 32524 h 6022974"/>
                  <a:gd name="connsiteX398" fmla="*/ 2050408 w 4620576"/>
                  <a:gd name="connsiteY398" fmla="*/ 15901 h 6022974"/>
                  <a:gd name="connsiteX399" fmla="*/ 2365302 w 4620576"/>
                  <a:gd name="connsiteY399" fmla="*/ 0 h 602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</a:cxnLst>
                <a:rect l="l" t="t" r="r" b="b"/>
                <a:pathLst>
                  <a:path w="4620576" h="6022974">
                    <a:moveTo>
                      <a:pt x="2816225" y="5851524"/>
                    </a:moveTo>
                    <a:lnTo>
                      <a:pt x="2870994" y="5858668"/>
                    </a:lnTo>
                    <a:cubicBezTo>
                      <a:pt x="2907541" y="5862322"/>
                      <a:pt x="2886891" y="5860059"/>
                      <a:pt x="2932906" y="5865812"/>
                    </a:cubicBezTo>
                    <a:lnTo>
                      <a:pt x="2935288" y="5892005"/>
                    </a:lnTo>
                    <a:lnTo>
                      <a:pt x="2735263" y="5977730"/>
                    </a:lnTo>
                    <a:lnTo>
                      <a:pt x="2659063" y="5970587"/>
                    </a:lnTo>
                    <a:lnTo>
                      <a:pt x="2509044" y="6022974"/>
                    </a:lnTo>
                    <a:lnTo>
                      <a:pt x="2416175" y="6003924"/>
                    </a:lnTo>
                    <a:lnTo>
                      <a:pt x="2478088" y="5913437"/>
                    </a:lnTo>
                    <a:lnTo>
                      <a:pt x="2618581" y="5877718"/>
                    </a:lnTo>
                    <a:lnTo>
                      <a:pt x="2751931" y="5913437"/>
                    </a:lnTo>
                    <a:close/>
                    <a:moveTo>
                      <a:pt x="3185319" y="5696743"/>
                    </a:moveTo>
                    <a:lnTo>
                      <a:pt x="3235325" y="5708649"/>
                    </a:lnTo>
                    <a:lnTo>
                      <a:pt x="3240088" y="5775324"/>
                    </a:lnTo>
                    <a:lnTo>
                      <a:pt x="3259138" y="5822949"/>
                    </a:lnTo>
                    <a:lnTo>
                      <a:pt x="3175794" y="5861049"/>
                    </a:lnTo>
                    <a:lnTo>
                      <a:pt x="3025775" y="5901530"/>
                    </a:lnTo>
                    <a:lnTo>
                      <a:pt x="2997200" y="5846762"/>
                    </a:lnTo>
                    <a:lnTo>
                      <a:pt x="3087688" y="5811043"/>
                    </a:lnTo>
                    <a:close/>
                    <a:moveTo>
                      <a:pt x="1928019" y="5532437"/>
                    </a:moveTo>
                    <a:lnTo>
                      <a:pt x="2006600" y="5534818"/>
                    </a:lnTo>
                    <a:lnTo>
                      <a:pt x="2106613" y="5563393"/>
                    </a:lnTo>
                    <a:lnTo>
                      <a:pt x="2023269" y="5663405"/>
                    </a:lnTo>
                    <a:lnTo>
                      <a:pt x="1982788" y="5661024"/>
                    </a:lnTo>
                    <a:lnTo>
                      <a:pt x="1930400" y="5622924"/>
                    </a:lnTo>
                    <a:cubicBezTo>
                      <a:pt x="1929606" y="5592762"/>
                      <a:pt x="1928813" y="5562599"/>
                      <a:pt x="1928019" y="5532437"/>
                    </a:cubicBezTo>
                    <a:close/>
                    <a:moveTo>
                      <a:pt x="3116263" y="3972718"/>
                    </a:moveTo>
                    <a:lnTo>
                      <a:pt x="3213894" y="4003674"/>
                    </a:lnTo>
                    <a:lnTo>
                      <a:pt x="3282950" y="4003674"/>
                    </a:lnTo>
                    <a:lnTo>
                      <a:pt x="3368675" y="3972718"/>
                    </a:lnTo>
                    <a:lnTo>
                      <a:pt x="3404394" y="4008437"/>
                    </a:lnTo>
                    <a:lnTo>
                      <a:pt x="3306763" y="4051299"/>
                    </a:lnTo>
                    <a:lnTo>
                      <a:pt x="3161506" y="4041774"/>
                    </a:lnTo>
                    <a:close/>
                    <a:moveTo>
                      <a:pt x="2001838" y="3865562"/>
                    </a:moveTo>
                    <a:lnTo>
                      <a:pt x="2054225" y="3932237"/>
                    </a:lnTo>
                    <a:lnTo>
                      <a:pt x="2168525" y="3982243"/>
                    </a:lnTo>
                    <a:lnTo>
                      <a:pt x="2259013" y="4091780"/>
                    </a:lnTo>
                    <a:lnTo>
                      <a:pt x="2149475" y="4179887"/>
                    </a:lnTo>
                    <a:lnTo>
                      <a:pt x="2247106" y="4353718"/>
                    </a:lnTo>
                    <a:lnTo>
                      <a:pt x="2373313" y="4410868"/>
                    </a:lnTo>
                    <a:lnTo>
                      <a:pt x="2454275" y="4348955"/>
                    </a:lnTo>
                    <a:lnTo>
                      <a:pt x="2509044" y="4210843"/>
                    </a:lnTo>
                    <a:lnTo>
                      <a:pt x="2604294" y="4137024"/>
                    </a:lnTo>
                    <a:lnTo>
                      <a:pt x="2625725" y="4415630"/>
                    </a:lnTo>
                    <a:lnTo>
                      <a:pt x="2609056" y="4613274"/>
                    </a:lnTo>
                    <a:lnTo>
                      <a:pt x="2728119" y="5070474"/>
                    </a:lnTo>
                    <a:lnTo>
                      <a:pt x="2685256" y="5194299"/>
                    </a:lnTo>
                    <a:lnTo>
                      <a:pt x="2225675" y="5511005"/>
                    </a:lnTo>
                    <a:lnTo>
                      <a:pt x="2161381" y="5470524"/>
                    </a:lnTo>
                    <a:lnTo>
                      <a:pt x="1951831" y="5460999"/>
                    </a:lnTo>
                    <a:lnTo>
                      <a:pt x="1897063" y="5425280"/>
                    </a:lnTo>
                    <a:lnTo>
                      <a:pt x="1897063" y="5282405"/>
                    </a:lnTo>
                    <a:lnTo>
                      <a:pt x="1830388" y="5237162"/>
                    </a:lnTo>
                    <a:lnTo>
                      <a:pt x="1837531" y="5153818"/>
                    </a:lnTo>
                    <a:lnTo>
                      <a:pt x="1799431" y="5125243"/>
                    </a:lnTo>
                    <a:lnTo>
                      <a:pt x="1694656" y="5149055"/>
                    </a:lnTo>
                    <a:lnTo>
                      <a:pt x="1675606" y="5034755"/>
                    </a:lnTo>
                    <a:lnTo>
                      <a:pt x="1573213" y="4894262"/>
                    </a:lnTo>
                    <a:lnTo>
                      <a:pt x="1177925" y="4784724"/>
                    </a:lnTo>
                    <a:lnTo>
                      <a:pt x="908844" y="4803774"/>
                    </a:lnTo>
                    <a:lnTo>
                      <a:pt x="877888" y="4803774"/>
                    </a:lnTo>
                    <a:lnTo>
                      <a:pt x="756444" y="4663280"/>
                    </a:lnTo>
                    <a:lnTo>
                      <a:pt x="844550" y="4560887"/>
                    </a:lnTo>
                    <a:lnTo>
                      <a:pt x="830263" y="4441824"/>
                    </a:lnTo>
                    <a:lnTo>
                      <a:pt x="749300" y="4217987"/>
                    </a:lnTo>
                    <a:lnTo>
                      <a:pt x="806450" y="4056062"/>
                    </a:lnTo>
                    <a:lnTo>
                      <a:pt x="987425" y="4029868"/>
                    </a:lnTo>
                    <a:lnTo>
                      <a:pt x="1187450" y="4110830"/>
                    </a:lnTo>
                    <a:lnTo>
                      <a:pt x="1397000" y="3967955"/>
                    </a:lnTo>
                    <a:lnTo>
                      <a:pt x="1451769" y="4025105"/>
                    </a:lnTo>
                    <a:lnTo>
                      <a:pt x="1485106" y="3977480"/>
                    </a:lnTo>
                    <a:lnTo>
                      <a:pt x="1532731" y="3977480"/>
                    </a:lnTo>
                    <a:lnTo>
                      <a:pt x="1575594" y="3906043"/>
                    </a:lnTo>
                    <a:lnTo>
                      <a:pt x="1716088" y="3898899"/>
                    </a:lnTo>
                    <a:lnTo>
                      <a:pt x="1744663" y="4003674"/>
                    </a:lnTo>
                    <a:lnTo>
                      <a:pt x="1797050" y="4032249"/>
                    </a:lnTo>
                    <a:lnTo>
                      <a:pt x="1892300" y="3870324"/>
                    </a:lnTo>
                    <a:close/>
                    <a:moveTo>
                      <a:pt x="1835150" y="3565524"/>
                    </a:moveTo>
                    <a:lnTo>
                      <a:pt x="1835150" y="3608387"/>
                    </a:lnTo>
                    <a:lnTo>
                      <a:pt x="1787525" y="3629818"/>
                    </a:lnTo>
                    <a:lnTo>
                      <a:pt x="1713706" y="3603624"/>
                    </a:lnTo>
                    <a:lnTo>
                      <a:pt x="1677988" y="3627437"/>
                    </a:lnTo>
                    <a:lnTo>
                      <a:pt x="1532731" y="3627437"/>
                    </a:lnTo>
                    <a:lnTo>
                      <a:pt x="1477963" y="3620293"/>
                    </a:lnTo>
                    <a:lnTo>
                      <a:pt x="1587500" y="3582193"/>
                    </a:lnTo>
                    <a:close/>
                    <a:moveTo>
                      <a:pt x="2251869" y="3275012"/>
                    </a:moveTo>
                    <a:lnTo>
                      <a:pt x="2318544" y="3279774"/>
                    </a:lnTo>
                    <a:lnTo>
                      <a:pt x="2425700" y="3339305"/>
                    </a:lnTo>
                    <a:lnTo>
                      <a:pt x="2387600" y="3417887"/>
                    </a:lnTo>
                    <a:lnTo>
                      <a:pt x="2444750" y="3496468"/>
                    </a:lnTo>
                    <a:lnTo>
                      <a:pt x="2668588" y="3475037"/>
                    </a:lnTo>
                    <a:lnTo>
                      <a:pt x="2942431" y="3748880"/>
                    </a:lnTo>
                    <a:lnTo>
                      <a:pt x="3021013" y="3996530"/>
                    </a:lnTo>
                    <a:lnTo>
                      <a:pt x="2994819" y="4022724"/>
                    </a:lnTo>
                    <a:lnTo>
                      <a:pt x="3011488" y="4134643"/>
                    </a:lnTo>
                    <a:lnTo>
                      <a:pt x="3142456" y="4256087"/>
                    </a:lnTo>
                    <a:lnTo>
                      <a:pt x="3123406" y="4313237"/>
                    </a:lnTo>
                    <a:lnTo>
                      <a:pt x="2966244" y="4248943"/>
                    </a:lnTo>
                    <a:lnTo>
                      <a:pt x="2909094" y="4129880"/>
                    </a:lnTo>
                    <a:lnTo>
                      <a:pt x="2923381" y="4037012"/>
                    </a:lnTo>
                    <a:lnTo>
                      <a:pt x="2837656" y="3977480"/>
                    </a:lnTo>
                    <a:lnTo>
                      <a:pt x="2692400" y="4020343"/>
                    </a:lnTo>
                    <a:lnTo>
                      <a:pt x="2606675" y="3994149"/>
                    </a:lnTo>
                    <a:lnTo>
                      <a:pt x="2597150" y="3915568"/>
                    </a:lnTo>
                    <a:lnTo>
                      <a:pt x="2485231" y="3822699"/>
                    </a:lnTo>
                    <a:lnTo>
                      <a:pt x="2570956" y="3767930"/>
                    </a:lnTo>
                    <a:lnTo>
                      <a:pt x="2375694" y="3515518"/>
                    </a:lnTo>
                    <a:lnTo>
                      <a:pt x="2297113" y="3513137"/>
                    </a:lnTo>
                    <a:lnTo>
                      <a:pt x="2285206" y="3415505"/>
                    </a:lnTo>
                    <a:lnTo>
                      <a:pt x="2335213" y="3365499"/>
                    </a:lnTo>
                    <a:lnTo>
                      <a:pt x="2270919" y="3332162"/>
                    </a:lnTo>
                    <a:close/>
                    <a:moveTo>
                      <a:pt x="2120900" y="3001168"/>
                    </a:moveTo>
                    <a:lnTo>
                      <a:pt x="2168525" y="3063080"/>
                    </a:lnTo>
                    <a:lnTo>
                      <a:pt x="2061369" y="3139280"/>
                    </a:lnTo>
                    <a:lnTo>
                      <a:pt x="2073275" y="3036887"/>
                    </a:lnTo>
                    <a:close/>
                    <a:moveTo>
                      <a:pt x="1561306" y="2955924"/>
                    </a:moveTo>
                    <a:lnTo>
                      <a:pt x="1680369" y="3070224"/>
                    </a:lnTo>
                    <a:lnTo>
                      <a:pt x="1656556" y="3094037"/>
                    </a:lnTo>
                    <a:lnTo>
                      <a:pt x="1687513" y="3174999"/>
                    </a:lnTo>
                    <a:lnTo>
                      <a:pt x="1685131" y="3317874"/>
                    </a:lnTo>
                    <a:lnTo>
                      <a:pt x="1632744" y="3275012"/>
                    </a:lnTo>
                    <a:lnTo>
                      <a:pt x="1577975" y="3148805"/>
                    </a:lnTo>
                    <a:lnTo>
                      <a:pt x="1542256" y="3158330"/>
                    </a:lnTo>
                    <a:lnTo>
                      <a:pt x="1516063" y="3260724"/>
                    </a:lnTo>
                    <a:lnTo>
                      <a:pt x="1506538" y="3284537"/>
                    </a:lnTo>
                    <a:lnTo>
                      <a:pt x="1475581" y="3203574"/>
                    </a:lnTo>
                    <a:lnTo>
                      <a:pt x="1494631" y="3103562"/>
                    </a:lnTo>
                    <a:lnTo>
                      <a:pt x="1473200" y="3044030"/>
                    </a:lnTo>
                    <a:close/>
                    <a:moveTo>
                      <a:pt x="2011363" y="2846387"/>
                    </a:moveTo>
                    <a:lnTo>
                      <a:pt x="2016125" y="2927349"/>
                    </a:lnTo>
                    <a:lnTo>
                      <a:pt x="1958975" y="3024980"/>
                    </a:lnTo>
                    <a:lnTo>
                      <a:pt x="1835150" y="3010693"/>
                    </a:lnTo>
                    <a:lnTo>
                      <a:pt x="1639888" y="2905918"/>
                    </a:lnTo>
                    <a:lnTo>
                      <a:pt x="1723231" y="2884487"/>
                    </a:lnTo>
                    <a:lnTo>
                      <a:pt x="1804194" y="2896393"/>
                    </a:lnTo>
                    <a:lnTo>
                      <a:pt x="1868488" y="2960688"/>
                    </a:lnTo>
                    <a:close/>
                    <a:moveTo>
                      <a:pt x="2089944" y="2482055"/>
                    </a:moveTo>
                    <a:lnTo>
                      <a:pt x="2147094" y="2517775"/>
                    </a:lnTo>
                    <a:lnTo>
                      <a:pt x="2223294" y="2513012"/>
                    </a:lnTo>
                    <a:lnTo>
                      <a:pt x="2230438" y="2608262"/>
                    </a:lnTo>
                    <a:lnTo>
                      <a:pt x="2192338" y="2648743"/>
                    </a:lnTo>
                    <a:lnTo>
                      <a:pt x="2125663" y="2636837"/>
                    </a:lnTo>
                    <a:lnTo>
                      <a:pt x="2120900" y="2703512"/>
                    </a:lnTo>
                    <a:lnTo>
                      <a:pt x="2066131" y="2701130"/>
                    </a:lnTo>
                    <a:lnTo>
                      <a:pt x="2032794" y="2543968"/>
                    </a:lnTo>
                    <a:lnTo>
                      <a:pt x="1978025" y="2541587"/>
                    </a:lnTo>
                    <a:lnTo>
                      <a:pt x="1975644" y="2496343"/>
                    </a:lnTo>
                    <a:close/>
                    <a:moveTo>
                      <a:pt x="1592263" y="2424906"/>
                    </a:moveTo>
                    <a:lnTo>
                      <a:pt x="1675606" y="2484438"/>
                    </a:lnTo>
                    <a:lnTo>
                      <a:pt x="1711325" y="2591593"/>
                    </a:lnTo>
                    <a:lnTo>
                      <a:pt x="1680369" y="2648743"/>
                    </a:lnTo>
                    <a:lnTo>
                      <a:pt x="1601788" y="2651124"/>
                    </a:lnTo>
                    <a:lnTo>
                      <a:pt x="1542256" y="2734468"/>
                    </a:lnTo>
                    <a:lnTo>
                      <a:pt x="1535113" y="2841624"/>
                    </a:lnTo>
                    <a:lnTo>
                      <a:pt x="1392238" y="2865437"/>
                    </a:lnTo>
                    <a:lnTo>
                      <a:pt x="1339850" y="3010693"/>
                    </a:lnTo>
                    <a:lnTo>
                      <a:pt x="1208881" y="2986880"/>
                    </a:lnTo>
                    <a:lnTo>
                      <a:pt x="1154113" y="2917824"/>
                    </a:lnTo>
                    <a:lnTo>
                      <a:pt x="1039813" y="2882105"/>
                    </a:lnTo>
                    <a:lnTo>
                      <a:pt x="1035050" y="2748755"/>
                    </a:lnTo>
                    <a:lnTo>
                      <a:pt x="1001713" y="2708274"/>
                    </a:lnTo>
                    <a:lnTo>
                      <a:pt x="1051719" y="2539206"/>
                    </a:lnTo>
                    <a:lnTo>
                      <a:pt x="1144588" y="2574925"/>
                    </a:lnTo>
                    <a:lnTo>
                      <a:pt x="1344613" y="2553494"/>
                    </a:lnTo>
                    <a:lnTo>
                      <a:pt x="1516063" y="2484438"/>
                    </a:lnTo>
                    <a:close/>
                    <a:moveTo>
                      <a:pt x="1851819" y="2224881"/>
                    </a:moveTo>
                    <a:lnTo>
                      <a:pt x="1949450" y="2224881"/>
                    </a:lnTo>
                    <a:lnTo>
                      <a:pt x="1970881" y="2289175"/>
                    </a:lnTo>
                    <a:lnTo>
                      <a:pt x="1942306" y="2334418"/>
                    </a:lnTo>
                    <a:lnTo>
                      <a:pt x="1901825" y="2286793"/>
                    </a:lnTo>
                    <a:lnTo>
                      <a:pt x="1844675" y="2286793"/>
                    </a:lnTo>
                    <a:lnTo>
                      <a:pt x="1830388" y="2260600"/>
                    </a:lnTo>
                    <a:close/>
                    <a:moveTo>
                      <a:pt x="2173288" y="2179637"/>
                    </a:moveTo>
                    <a:lnTo>
                      <a:pt x="2232819" y="2220118"/>
                    </a:lnTo>
                    <a:cubicBezTo>
                      <a:pt x="2232025" y="2248694"/>
                      <a:pt x="2231232" y="2277268"/>
                      <a:pt x="2230438" y="2305843"/>
                    </a:cubicBezTo>
                    <a:lnTo>
                      <a:pt x="2256631" y="2334418"/>
                    </a:lnTo>
                    <a:lnTo>
                      <a:pt x="2261394" y="2382043"/>
                    </a:lnTo>
                    <a:lnTo>
                      <a:pt x="2211388" y="2429669"/>
                    </a:lnTo>
                    <a:lnTo>
                      <a:pt x="2201863" y="2365375"/>
                    </a:lnTo>
                    <a:lnTo>
                      <a:pt x="2173288" y="2348705"/>
                    </a:lnTo>
                    <a:lnTo>
                      <a:pt x="2154238" y="2241549"/>
                    </a:lnTo>
                    <a:close/>
                    <a:moveTo>
                      <a:pt x="554038" y="2034381"/>
                    </a:moveTo>
                    <a:lnTo>
                      <a:pt x="596900" y="2115345"/>
                    </a:lnTo>
                    <a:lnTo>
                      <a:pt x="611188" y="2136774"/>
                    </a:lnTo>
                    <a:lnTo>
                      <a:pt x="608806" y="2274888"/>
                    </a:lnTo>
                    <a:lnTo>
                      <a:pt x="665956" y="2322513"/>
                    </a:lnTo>
                    <a:lnTo>
                      <a:pt x="651669" y="2436812"/>
                    </a:lnTo>
                    <a:lnTo>
                      <a:pt x="730250" y="2539206"/>
                    </a:lnTo>
                    <a:lnTo>
                      <a:pt x="725488" y="2598738"/>
                    </a:lnTo>
                    <a:lnTo>
                      <a:pt x="856456" y="2734468"/>
                    </a:lnTo>
                    <a:lnTo>
                      <a:pt x="858838" y="2777330"/>
                    </a:lnTo>
                    <a:lnTo>
                      <a:pt x="768350" y="2829718"/>
                    </a:lnTo>
                    <a:lnTo>
                      <a:pt x="768350" y="2941637"/>
                    </a:lnTo>
                    <a:lnTo>
                      <a:pt x="1070769" y="3160712"/>
                    </a:lnTo>
                    <a:lnTo>
                      <a:pt x="1104106" y="3191668"/>
                    </a:lnTo>
                    <a:lnTo>
                      <a:pt x="1244600" y="3301205"/>
                    </a:lnTo>
                    <a:lnTo>
                      <a:pt x="1508919" y="3455987"/>
                    </a:lnTo>
                    <a:lnTo>
                      <a:pt x="1408906" y="3460749"/>
                    </a:lnTo>
                    <a:lnTo>
                      <a:pt x="1270794" y="3375024"/>
                    </a:lnTo>
                    <a:lnTo>
                      <a:pt x="1020763" y="3232149"/>
                    </a:lnTo>
                    <a:lnTo>
                      <a:pt x="832644" y="3079749"/>
                    </a:lnTo>
                    <a:lnTo>
                      <a:pt x="820738" y="3063080"/>
                    </a:lnTo>
                    <a:lnTo>
                      <a:pt x="701675" y="2986880"/>
                    </a:lnTo>
                    <a:lnTo>
                      <a:pt x="573088" y="2584449"/>
                    </a:lnTo>
                    <a:lnTo>
                      <a:pt x="496888" y="2065338"/>
                    </a:lnTo>
                    <a:close/>
                    <a:moveTo>
                      <a:pt x="858838" y="1834356"/>
                    </a:moveTo>
                    <a:lnTo>
                      <a:pt x="811213" y="1943894"/>
                    </a:lnTo>
                    <a:lnTo>
                      <a:pt x="811213" y="2058193"/>
                    </a:lnTo>
                    <a:lnTo>
                      <a:pt x="896938" y="2172494"/>
                    </a:lnTo>
                    <a:lnTo>
                      <a:pt x="799306" y="2396331"/>
                    </a:lnTo>
                    <a:lnTo>
                      <a:pt x="746919" y="2170113"/>
                    </a:lnTo>
                    <a:lnTo>
                      <a:pt x="739775" y="1939130"/>
                    </a:lnTo>
                    <a:lnTo>
                      <a:pt x="808831" y="1839119"/>
                    </a:lnTo>
                    <a:close/>
                    <a:moveTo>
                      <a:pt x="2244725" y="1798637"/>
                    </a:moveTo>
                    <a:lnTo>
                      <a:pt x="2228056" y="1903413"/>
                    </a:lnTo>
                    <a:lnTo>
                      <a:pt x="2259013" y="1943894"/>
                    </a:lnTo>
                    <a:lnTo>
                      <a:pt x="2223294" y="2020094"/>
                    </a:lnTo>
                    <a:lnTo>
                      <a:pt x="2108994" y="2043906"/>
                    </a:lnTo>
                    <a:lnTo>
                      <a:pt x="2101850" y="2151063"/>
                    </a:lnTo>
                    <a:lnTo>
                      <a:pt x="2061369" y="2151063"/>
                    </a:lnTo>
                    <a:cubicBezTo>
                      <a:pt x="2060575" y="2109788"/>
                      <a:pt x="2059782" y="2068513"/>
                      <a:pt x="2058988" y="2027237"/>
                    </a:cubicBezTo>
                    <a:lnTo>
                      <a:pt x="2070894" y="1922462"/>
                    </a:lnTo>
                    <a:close/>
                    <a:moveTo>
                      <a:pt x="2375694" y="1531938"/>
                    </a:moveTo>
                    <a:lnTo>
                      <a:pt x="2378075" y="1581944"/>
                    </a:lnTo>
                    <a:lnTo>
                      <a:pt x="2339975" y="1610518"/>
                    </a:lnTo>
                    <a:lnTo>
                      <a:pt x="2323306" y="1662906"/>
                    </a:lnTo>
                    <a:lnTo>
                      <a:pt x="2261394" y="1684338"/>
                    </a:lnTo>
                    <a:lnTo>
                      <a:pt x="2256631" y="1603375"/>
                    </a:lnTo>
                    <a:lnTo>
                      <a:pt x="2325688" y="1541463"/>
                    </a:lnTo>
                    <a:close/>
                    <a:moveTo>
                      <a:pt x="3151981" y="1377156"/>
                    </a:moveTo>
                    <a:lnTo>
                      <a:pt x="3247231" y="1398588"/>
                    </a:lnTo>
                    <a:lnTo>
                      <a:pt x="3247231" y="1453355"/>
                    </a:lnTo>
                    <a:lnTo>
                      <a:pt x="3121025" y="1424780"/>
                    </a:lnTo>
                    <a:close/>
                    <a:moveTo>
                      <a:pt x="3068638" y="1324768"/>
                    </a:moveTo>
                    <a:lnTo>
                      <a:pt x="3082925" y="1398588"/>
                    </a:lnTo>
                    <a:lnTo>
                      <a:pt x="2997200" y="1470025"/>
                    </a:lnTo>
                    <a:lnTo>
                      <a:pt x="3004344" y="1327150"/>
                    </a:lnTo>
                    <a:close/>
                    <a:moveTo>
                      <a:pt x="3618706" y="1198562"/>
                    </a:moveTo>
                    <a:lnTo>
                      <a:pt x="3642519" y="1200943"/>
                    </a:lnTo>
                    <a:lnTo>
                      <a:pt x="3659188" y="1212849"/>
                    </a:lnTo>
                    <a:lnTo>
                      <a:pt x="3663950" y="1289049"/>
                    </a:lnTo>
                    <a:lnTo>
                      <a:pt x="3613944" y="1346199"/>
                    </a:lnTo>
                    <a:lnTo>
                      <a:pt x="3602038" y="1384299"/>
                    </a:lnTo>
                    <a:lnTo>
                      <a:pt x="3571081" y="1441449"/>
                    </a:lnTo>
                    <a:lnTo>
                      <a:pt x="3537744" y="1448593"/>
                    </a:lnTo>
                    <a:lnTo>
                      <a:pt x="3521075" y="1405730"/>
                    </a:lnTo>
                    <a:lnTo>
                      <a:pt x="3392488" y="1408112"/>
                    </a:lnTo>
                    <a:lnTo>
                      <a:pt x="3347244" y="1462880"/>
                    </a:lnTo>
                    <a:lnTo>
                      <a:pt x="3311525" y="1472405"/>
                    </a:lnTo>
                    <a:lnTo>
                      <a:pt x="3304381" y="1450974"/>
                    </a:lnTo>
                    <a:lnTo>
                      <a:pt x="3323431" y="1393824"/>
                    </a:lnTo>
                    <a:lnTo>
                      <a:pt x="3230563" y="1350962"/>
                    </a:lnTo>
                    <a:lnTo>
                      <a:pt x="3125788" y="1343818"/>
                    </a:lnTo>
                    <a:lnTo>
                      <a:pt x="3109119" y="1293812"/>
                    </a:lnTo>
                    <a:lnTo>
                      <a:pt x="3254375" y="1281905"/>
                    </a:lnTo>
                    <a:lnTo>
                      <a:pt x="3359150" y="1331912"/>
                    </a:lnTo>
                    <a:lnTo>
                      <a:pt x="3452019" y="1322387"/>
                    </a:lnTo>
                    <a:lnTo>
                      <a:pt x="3582988" y="1322387"/>
                    </a:lnTo>
                    <a:lnTo>
                      <a:pt x="3602038" y="1262855"/>
                    </a:lnTo>
                    <a:lnTo>
                      <a:pt x="3630613" y="1246187"/>
                    </a:lnTo>
                    <a:lnTo>
                      <a:pt x="3602038" y="1212849"/>
                    </a:lnTo>
                    <a:close/>
                    <a:moveTo>
                      <a:pt x="4018756" y="1155699"/>
                    </a:moveTo>
                    <a:lnTo>
                      <a:pt x="4018756" y="1179512"/>
                    </a:lnTo>
                    <a:lnTo>
                      <a:pt x="3954463" y="1193799"/>
                    </a:lnTo>
                    <a:lnTo>
                      <a:pt x="3909219" y="1160462"/>
                    </a:lnTo>
                    <a:close/>
                    <a:moveTo>
                      <a:pt x="3733006" y="1019968"/>
                    </a:moveTo>
                    <a:lnTo>
                      <a:pt x="3773488" y="1058068"/>
                    </a:lnTo>
                    <a:lnTo>
                      <a:pt x="3775869" y="1108074"/>
                    </a:lnTo>
                    <a:lnTo>
                      <a:pt x="3847306" y="1191418"/>
                    </a:lnTo>
                    <a:lnTo>
                      <a:pt x="3780631" y="1189037"/>
                    </a:lnTo>
                    <a:lnTo>
                      <a:pt x="3761581" y="1210468"/>
                    </a:lnTo>
                    <a:lnTo>
                      <a:pt x="3694906" y="1134268"/>
                    </a:lnTo>
                    <a:lnTo>
                      <a:pt x="3654425" y="1134268"/>
                    </a:lnTo>
                    <a:lnTo>
                      <a:pt x="3654425" y="1172368"/>
                    </a:lnTo>
                    <a:lnTo>
                      <a:pt x="3630613" y="1167605"/>
                    </a:lnTo>
                    <a:lnTo>
                      <a:pt x="3613944" y="1148555"/>
                    </a:lnTo>
                    <a:lnTo>
                      <a:pt x="3625850" y="1103312"/>
                    </a:lnTo>
                    <a:lnTo>
                      <a:pt x="3649663" y="1098549"/>
                    </a:lnTo>
                    <a:lnTo>
                      <a:pt x="3659188" y="1115218"/>
                    </a:lnTo>
                    <a:lnTo>
                      <a:pt x="3690144" y="1115218"/>
                    </a:lnTo>
                    <a:close/>
                    <a:moveTo>
                      <a:pt x="2365302" y="0"/>
                    </a:moveTo>
                    <a:cubicBezTo>
                      <a:pt x="2790537" y="0"/>
                      <a:pt x="3195644" y="86180"/>
                      <a:pt x="3564109" y="242028"/>
                    </a:cubicBezTo>
                    <a:lnTo>
                      <a:pt x="3770992" y="341689"/>
                    </a:lnTo>
                    <a:lnTo>
                      <a:pt x="3829050" y="419100"/>
                    </a:lnTo>
                    <a:lnTo>
                      <a:pt x="3902075" y="422275"/>
                    </a:lnTo>
                    <a:lnTo>
                      <a:pt x="3952875" y="558800"/>
                    </a:lnTo>
                    <a:lnTo>
                      <a:pt x="4122502" y="552338"/>
                    </a:lnTo>
                    <a:lnTo>
                      <a:pt x="4324356" y="703282"/>
                    </a:lnTo>
                    <a:cubicBezTo>
                      <a:pt x="4400410" y="766047"/>
                      <a:pt x="4473399" y="832392"/>
                      <a:pt x="4543067" y="902060"/>
                    </a:cubicBezTo>
                    <a:lnTo>
                      <a:pt x="4620576" y="987341"/>
                    </a:lnTo>
                    <a:lnTo>
                      <a:pt x="4483100" y="901701"/>
                    </a:lnTo>
                    <a:lnTo>
                      <a:pt x="4454525" y="901701"/>
                    </a:lnTo>
                    <a:lnTo>
                      <a:pt x="4356100" y="844551"/>
                    </a:lnTo>
                    <a:lnTo>
                      <a:pt x="4343400" y="1019175"/>
                    </a:lnTo>
                    <a:lnTo>
                      <a:pt x="4292600" y="1022350"/>
                    </a:lnTo>
                    <a:lnTo>
                      <a:pt x="4159250" y="914400"/>
                    </a:lnTo>
                    <a:lnTo>
                      <a:pt x="4159250" y="860425"/>
                    </a:lnTo>
                    <a:lnTo>
                      <a:pt x="4229100" y="755650"/>
                    </a:lnTo>
                    <a:lnTo>
                      <a:pt x="4187825" y="711200"/>
                    </a:lnTo>
                    <a:lnTo>
                      <a:pt x="3927475" y="717550"/>
                    </a:lnTo>
                    <a:lnTo>
                      <a:pt x="3829050" y="596900"/>
                    </a:lnTo>
                    <a:lnTo>
                      <a:pt x="3673475" y="615950"/>
                    </a:lnTo>
                    <a:lnTo>
                      <a:pt x="3657600" y="679450"/>
                    </a:lnTo>
                    <a:lnTo>
                      <a:pt x="3749675" y="717550"/>
                    </a:lnTo>
                    <a:lnTo>
                      <a:pt x="3749675" y="752476"/>
                    </a:lnTo>
                    <a:lnTo>
                      <a:pt x="3803650" y="749301"/>
                    </a:lnTo>
                    <a:lnTo>
                      <a:pt x="3803650" y="869950"/>
                    </a:lnTo>
                    <a:lnTo>
                      <a:pt x="3775075" y="920750"/>
                    </a:lnTo>
                    <a:lnTo>
                      <a:pt x="3740150" y="803275"/>
                    </a:lnTo>
                    <a:lnTo>
                      <a:pt x="3717925" y="866775"/>
                    </a:lnTo>
                    <a:lnTo>
                      <a:pt x="3413125" y="996950"/>
                    </a:lnTo>
                    <a:lnTo>
                      <a:pt x="3336925" y="901701"/>
                    </a:lnTo>
                    <a:lnTo>
                      <a:pt x="3308350" y="901701"/>
                    </a:lnTo>
                    <a:lnTo>
                      <a:pt x="3070225" y="958850"/>
                    </a:lnTo>
                    <a:lnTo>
                      <a:pt x="3063875" y="1025525"/>
                    </a:lnTo>
                    <a:lnTo>
                      <a:pt x="3108325" y="1133475"/>
                    </a:lnTo>
                    <a:lnTo>
                      <a:pt x="3079750" y="1219201"/>
                    </a:lnTo>
                    <a:lnTo>
                      <a:pt x="2965450" y="1206500"/>
                    </a:lnTo>
                    <a:lnTo>
                      <a:pt x="2978150" y="1108075"/>
                    </a:lnTo>
                    <a:lnTo>
                      <a:pt x="2952750" y="1050925"/>
                    </a:lnTo>
                    <a:cubicBezTo>
                      <a:pt x="2951692" y="1013883"/>
                      <a:pt x="2950633" y="976842"/>
                      <a:pt x="2949575" y="939800"/>
                    </a:cubicBezTo>
                    <a:lnTo>
                      <a:pt x="2771775" y="847725"/>
                    </a:lnTo>
                    <a:lnTo>
                      <a:pt x="2651125" y="869950"/>
                    </a:lnTo>
                    <a:lnTo>
                      <a:pt x="2717800" y="962025"/>
                    </a:lnTo>
                    <a:lnTo>
                      <a:pt x="2593975" y="1028700"/>
                    </a:lnTo>
                    <a:lnTo>
                      <a:pt x="2593975" y="1171575"/>
                    </a:lnTo>
                    <a:lnTo>
                      <a:pt x="2549525" y="1222375"/>
                    </a:lnTo>
                    <a:lnTo>
                      <a:pt x="2571750" y="1298575"/>
                    </a:lnTo>
                    <a:lnTo>
                      <a:pt x="2197100" y="1501775"/>
                    </a:lnTo>
                    <a:lnTo>
                      <a:pt x="2025650" y="1524000"/>
                    </a:lnTo>
                    <a:lnTo>
                      <a:pt x="1746250" y="1485900"/>
                    </a:lnTo>
                    <a:lnTo>
                      <a:pt x="1670050" y="1568450"/>
                    </a:lnTo>
                    <a:lnTo>
                      <a:pt x="1670050" y="1631950"/>
                    </a:lnTo>
                    <a:lnTo>
                      <a:pt x="1587500" y="1651000"/>
                    </a:lnTo>
                    <a:lnTo>
                      <a:pt x="1584325" y="1552576"/>
                    </a:lnTo>
                    <a:lnTo>
                      <a:pt x="1670050" y="1482725"/>
                    </a:lnTo>
                    <a:lnTo>
                      <a:pt x="1641475" y="1425575"/>
                    </a:lnTo>
                    <a:lnTo>
                      <a:pt x="1520825" y="1431925"/>
                    </a:lnTo>
                    <a:lnTo>
                      <a:pt x="1431925" y="1508126"/>
                    </a:lnTo>
                    <a:lnTo>
                      <a:pt x="1476375" y="1720850"/>
                    </a:lnTo>
                    <a:lnTo>
                      <a:pt x="1444625" y="1873248"/>
                    </a:lnTo>
                    <a:lnTo>
                      <a:pt x="1349375" y="1965324"/>
                    </a:lnTo>
                    <a:lnTo>
                      <a:pt x="1235075" y="1958974"/>
                    </a:lnTo>
                    <a:lnTo>
                      <a:pt x="1073150" y="2031999"/>
                    </a:lnTo>
                    <a:lnTo>
                      <a:pt x="1079500" y="1965324"/>
                    </a:lnTo>
                    <a:lnTo>
                      <a:pt x="1165225" y="1958974"/>
                    </a:lnTo>
                    <a:lnTo>
                      <a:pt x="1231900" y="1904999"/>
                    </a:lnTo>
                    <a:lnTo>
                      <a:pt x="1330325" y="1911349"/>
                    </a:lnTo>
                    <a:lnTo>
                      <a:pt x="1352550" y="1803398"/>
                    </a:lnTo>
                    <a:lnTo>
                      <a:pt x="1425575" y="1724025"/>
                    </a:lnTo>
                    <a:lnTo>
                      <a:pt x="1358900" y="1470026"/>
                    </a:lnTo>
                    <a:lnTo>
                      <a:pt x="1416050" y="1333500"/>
                    </a:lnTo>
                    <a:lnTo>
                      <a:pt x="1374775" y="1298575"/>
                    </a:lnTo>
                    <a:lnTo>
                      <a:pt x="1308100" y="1320800"/>
                    </a:lnTo>
                    <a:lnTo>
                      <a:pt x="1270000" y="1295400"/>
                    </a:lnTo>
                    <a:lnTo>
                      <a:pt x="1203325" y="1352550"/>
                    </a:lnTo>
                    <a:lnTo>
                      <a:pt x="1209675" y="1444625"/>
                    </a:lnTo>
                    <a:lnTo>
                      <a:pt x="1193800" y="1514476"/>
                    </a:lnTo>
                    <a:lnTo>
                      <a:pt x="1327150" y="1514476"/>
                    </a:lnTo>
                    <a:lnTo>
                      <a:pt x="1333500" y="1676400"/>
                    </a:lnTo>
                    <a:lnTo>
                      <a:pt x="1260475" y="1720850"/>
                    </a:lnTo>
                    <a:lnTo>
                      <a:pt x="1184275" y="1689100"/>
                    </a:lnTo>
                    <a:lnTo>
                      <a:pt x="1095375" y="1755775"/>
                    </a:lnTo>
                    <a:lnTo>
                      <a:pt x="1041400" y="1736725"/>
                    </a:lnTo>
                    <a:lnTo>
                      <a:pt x="1025525" y="1724025"/>
                    </a:lnTo>
                    <a:lnTo>
                      <a:pt x="1022350" y="1673225"/>
                    </a:lnTo>
                    <a:lnTo>
                      <a:pt x="977900" y="1679575"/>
                    </a:lnTo>
                    <a:lnTo>
                      <a:pt x="914400" y="1800223"/>
                    </a:lnTo>
                    <a:lnTo>
                      <a:pt x="882650" y="1784348"/>
                    </a:lnTo>
                    <a:lnTo>
                      <a:pt x="844550" y="1774824"/>
                    </a:lnTo>
                    <a:lnTo>
                      <a:pt x="927100" y="1644650"/>
                    </a:lnTo>
                    <a:lnTo>
                      <a:pt x="952500" y="1463675"/>
                    </a:lnTo>
                    <a:lnTo>
                      <a:pt x="825500" y="1431925"/>
                    </a:lnTo>
                    <a:lnTo>
                      <a:pt x="914400" y="1323975"/>
                    </a:lnTo>
                    <a:lnTo>
                      <a:pt x="987425" y="1069975"/>
                    </a:lnTo>
                    <a:lnTo>
                      <a:pt x="831850" y="1108075"/>
                    </a:lnTo>
                    <a:lnTo>
                      <a:pt x="771525" y="1085850"/>
                    </a:lnTo>
                    <a:lnTo>
                      <a:pt x="333375" y="1301750"/>
                    </a:lnTo>
                    <a:lnTo>
                      <a:pt x="206375" y="1492251"/>
                    </a:lnTo>
                    <a:lnTo>
                      <a:pt x="22225" y="1600200"/>
                    </a:lnTo>
                    <a:lnTo>
                      <a:pt x="0" y="1530351"/>
                    </a:lnTo>
                    <a:lnTo>
                      <a:pt x="209550" y="1114425"/>
                    </a:lnTo>
                    <a:lnTo>
                      <a:pt x="454025" y="800101"/>
                    </a:lnTo>
                    <a:lnTo>
                      <a:pt x="406400" y="768351"/>
                    </a:lnTo>
                    <a:lnTo>
                      <a:pt x="416503" y="695614"/>
                    </a:lnTo>
                    <a:lnTo>
                      <a:pt x="643343" y="525986"/>
                    </a:lnTo>
                    <a:cubicBezTo>
                      <a:pt x="807191" y="415292"/>
                      <a:pt x="982263" y="319952"/>
                      <a:pt x="1166496" y="242028"/>
                    </a:cubicBezTo>
                    <a:lnTo>
                      <a:pt x="1222082" y="221683"/>
                    </a:lnTo>
                    <a:lnTo>
                      <a:pt x="1241425" y="314326"/>
                    </a:lnTo>
                    <a:lnTo>
                      <a:pt x="1441450" y="254001"/>
                    </a:lnTo>
                    <a:lnTo>
                      <a:pt x="1577975" y="304801"/>
                    </a:lnTo>
                    <a:cubicBezTo>
                      <a:pt x="1612448" y="325485"/>
                      <a:pt x="1609725" y="336193"/>
                      <a:pt x="1609725" y="314326"/>
                    </a:cubicBezTo>
                    <a:lnTo>
                      <a:pt x="1682750" y="209551"/>
                    </a:lnTo>
                    <a:lnTo>
                      <a:pt x="1901825" y="266701"/>
                    </a:lnTo>
                    <a:lnTo>
                      <a:pt x="1968500" y="212726"/>
                    </a:lnTo>
                    <a:lnTo>
                      <a:pt x="2000250" y="146051"/>
                    </a:lnTo>
                    <a:lnTo>
                      <a:pt x="1920875" y="111126"/>
                    </a:lnTo>
                    <a:lnTo>
                      <a:pt x="1919587" y="32524"/>
                    </a:lnTo>
                    <a:lnTo>
                      <a:pt x="2050408" y="15901"/>
                    </a:lnTo>
                    <a:cubicBezTo>
                      <a:pt x="2153943" y="5386"/>
                      <a:pt x="2258993" y="0"/>
                      <a:pt x="2365302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5" name="フリーフォーム: 図形 1364">
              <a:extLst>
                <a:ext uri="{FF2B5EF4-FFF2-40B4-BE49-F238E27FC236}">
                  <a16:creationId xmlns:a16="http://schemas.microsoft.com/office/drawing/2014/main" id="{317BE15A-F751-979F-0227-951538724FD9}"/>
                </a:ext>
              </a:extLst>
            </p:cNvPr>
            <p:cNvSpPr/>
            <p:nvPr/>
          </p:nvSpPr>
          <p:spPr>
            <a:xfrm>
              <a:off x="6206040" y="91530"/>
              <a:ext cx="4277986" cy="4277985"/>
            </a:xfrm>
            <a:custGeom>
              <a:avLst/>
              <a:gdLst>
                <a:gd name="connsiteX0" fmla="*/ 2134012 w 4277986"/>
                <a:gd name="connsiteY0" fmla="*/ 319703 h 4277985"/>
                <a:gd name="connsiteX1" fmla="*/ 1976543 w 4277986"/>
                <a:gd name="connsiteY1" fmla="*/ 159852 h 4277985"/>
                <a:gd name="connsiteX2" fmla="*/ 2134012 w 4277986"/>
                <a:gd name="connsiteY2" fmla="*/ 0 h 4277985"/>
                <a:gd name="connsiteX3" fmla="*/ 2291481 w 4277986"/>
                <a:gd name="connsiteY3" fmla="*/ 159852 h 4277985"/>
                <a:gd name="connsiteX4" fmla="*/ 2134012 w 4277986"/>
                <a:gd name="connsiteY4" fmla="*/ 319703 h 4277985"/>
                <a:gd name="connsiteX5" fmla="*/ 2886586 w 4277986"/>
                <a:gd name="connsiteY5" fmla="*/ 465686 h 4277985"/>
                <a:gd name="connsiteX6" fmla="*/ 2825112 w 4277986"/>
                <a:gd name="connsiteY6" fmla="*/ 454035 h 4277985"/>
                <a:gd name="connsiteX7" fmla="*/ 2740124 w 4277986"/>
                <a:gd name="connsiteY7" fmla="*/ 246367 h 4277985"/>
                <a:gd name="connsiteX8" fmla="*/ 2946493 w 4277986"/>
                <a:gd name="connsiteY8" fmla="*/ 158271 h 4277985"/>
                <a:gd name="connsiteX9" fmla="*/ 3031481 w 4277986"/>
                <a:gd name="connsiteY9" fmla="*/ 365939 h 4277985"/>
                <a:gd name="connsiteX10" fmla="*/ 2886586 w 4277986"/>
                <a:gd name="connsiteY10" fmla="*/ 465686 h 4277985"/>
                <a:gd name="connsiteX11" fmla="*/ 1375595 w 4277986"/>
                <a:gd name="connsiteY11" fmla="*/ 472649 h 4277985"/>
                <a:gd name="connsiteX12" fmla="*/ 1230053 w 4277986"/>
                <a:gd name="connsiteY12" fmla="*/ 373850 h 4277985"/>
                <a:gd name="connsiteX13" fmla="*/ 1313684 w 4277986"/>
                <a:gd name="connsiteY13" fmla="*/ 165632 h 4277985"/>
                <a:gd name="connsiteX14" fmla="*/ 1520623 w 4277986"/>
                <a:gd name="connsiteY14" fmla="*/ 252380 h 4277985"/>
                <a:gd name="connsiteX15" fmla="*/ 1436992 w 4277986"/>
                <a:gd name="connsiteY15" fmla="*/ 460598 h 4277985"/>
                <a:gd name="connsiteX16" fmla="*/ 1375595 w 4277986"/>
                <a:gd name="connsiteY16" fmla="*/ 472649 h 4277985"/>
                <a:gd name="connsiteX17" fmla="*/ 3533744 w 4277986"/>
                <a:gd name="connsiteY17" fmla="*/ 894667 h 4277985"/>
                <a:gd name="connsiteX18" fmla="*/ 3421903 w 4277986"/>
                <a:gd name="connsiteY18" fmla="*/ 849038 h 4277985"/>
                <a:gd name="connsiteX19" fmla="*/ 3423588 w 4277986"/>
                <a:gd name="connsiteY19" fmla="*/ 624659 h 4277985"/>
                <a:gd name="connsiteX20" fmla="*/ 3647967 w 4277986"/>
                <a:gd name="connsiteY20" fmla="*/ 622974 h 4277985"/>
                <a:gd name="connsiteX21" fmla="*/ 3646283 w 4277986"/>
                <a:gd name="connsiteY21" fmla="*/ 847354 h 4277985"/>
                <a:gd name="connsiteX22" fmla="*/ 3533744 w 4277986"/>
                <a:gd name="connsiteY22" fmla="*/ 894667 h 4277985"/>
                <a:gd name="connsiteX23" fmla="*/ 740482 w 4277986"/>
                <a:gd name="connsiteY23" fmla="*/ 898426 h 4277985"/>
                <a:gd name="connsiteX24" fmla="*/ 627944 w 4277986"/>
                <a:gd name="connsiteY24" fmla="*/ 851114 h 4277985"/>
                <a:gd name="connsiteX25" fmla="*/ 626259 w 4277986"/>
                <a:gd name="connsiteY25" fmla="*/ 626734 h 4277985"/>
                <a:gd name="connsiteX26" fmla="*/ 850639 w 4277986"/>
                <a:gd name="connsiteY26" fmla="*/ 628419 h 4277985"/>
                <a:gd name="connsiteX27" fmla="*/ 852323 w 4277986"/>
                <a:gd name="connsiteY27" fmla="*/ 852798 h 4277985"/>
                <a:gd name="connsiteX28" fmla="*/ 740482 w 4277986"/>
                <a:gd name="connsiteY28" fmla="*/ 898426 h 4277985"/>
                <a:gd name="connsiteX29" fmla="*/ 3961635 w 4277986"/>
                <a:gd name="connsiteY29" fmla="*/ 1528919 h 4277985"/>
                <a:gd name="connsiteX30" fmla="*/ 3815596 w 4277986"/>
                <a:gd name="connsiteY30" fmla="*/ 1432706 h 4277985"/>
                <a:gd name="connsiteX31" fmla="*/ 3902345 w 4277986"/>
                <a:gd name="connsiteY31" fmla="*/ 1225767 h 4277985"/>
                <a:gd name="connsiteX32" fmla="*/ 4110563 w 4277986"/>
                <a:gd name="connsiteY32" fmla="*/ 1309398 h 4277985"/>
                <a:gd name="connsiteX33" fmla="*/ 4023815 w 4277986"/>
                <a:gd name="connsiteY33" fmla="*/ 1516337 h 4277985"/>
                <a:gd name="connsiteX34" fmla="*/ 3961635 w 4277986"/>
                <a:gd name="connsiteY34" fmla="*/ 1528919 h 4277985"/>
                <a:gd name="connsiteX35" fmla="*/ 310392 w 4277986"/>
                <a:gd name="connsiteY35" fmla="*/ 1545740 h 4277985"/>
                <a:gd name="connsiteX36" fmla="*/ 248131 w 4277986"/>
                <a:gd name="connsiteY36" fmla="*/ 1533565 h 4277985"/>
                <a:gd name="connsiteX37" fmla="*/ 160035 w 4277986"/>
                <a:gd name="connsiteY37" fmla="*/ 1327196 h 4277985"/>
                <a:gd name="connsiteX38" fmla="*/ 367703 w 4277986"/>
                <a:gd name="connsiteY38" fmla="*/ 1242208 h 4277985"/>
                <a:gd name="connsiteX39" fmla="*/ 455799 w 4277986"/>
                <a:gd name="connsiteY39" fmla="*/ 1448577 h 4277985"/>
                <a:gd name="connsiteX40" fmla="*/ 310392 w 4277986"/>
                <a:gd name="connsiteY40" fmla="*/ 1545740 h 4277985"/>
                <a:gd name="connsiteX41" fmla="*/ 4118135 w 4277986"/>
                <a:gd name="connsiteY41" fmla="*/ 2296125 h 4277985"/>
                <a:gd name="connsiteX42" fmla="*/ 3958283 w 4277986"/>
                <a:gd name="connsiteY42" fmla="*/ 2138657 h 4277985"/>
                <a:gd name="connsiteX43" fmla="*/ 4118135 w 4277986"/>
                <a:gd name="connsiteY43" fmla="*/ 1981188 h 4277985"/>
                <a:gd name="connsiteX44" fmla="*/ 4277986 w 4277986"/>
                <a:gd name="connsiteY44" fmla="*/ 2138657 h 4277985"/>
                <a:gd name="connsiteX45" fmla="*/ 4118135 w 4277986"/>
                <a:gd name="connsiteY45" fmla="*/ 2296125 h 4277985"/>
                <a:gd name="connsiteX46" fmla="*/ 159852 w 4277986"/>
                <a:gd name="connsiteY46" fmla="*/ 2296797 h 4277985"/>
                <a:gd name="connsiteX47" fmla="*/ 0 w 4277986"/>
                <a:gd name="connsiteY47" fmla="*/ 2139329 h 4277985"/>
                <a:gd name="connsiteX48" fmla="*/ 159852 w 4277986"/>
                <a:gd name="connsiteY48" fmla="*/ 1981860 h 4277985"/>
                <a:gd name="connsiteX49" fmla="*/ 319703 w 4277986"/>
                <a:gd name="connsiteY49" fmla="*/ 2139329 h 4277985"/>
                <a:gd name="connsiteX50" fmla="*/ 159852 w 4277986"/>
                <a:gd name="connsiteY50" fmla="*/ 2296797 h 4277985"/>
                <a:gd name="connsiteX51" fmla="*/ 3972544 w 4277986"/>
                <a:gd name="connsiteY51" fmla="*/ 3047953 h 4277985"/>
                <a:gd name="connsiteX52" fmla="*/ 3910283 w 4277986"/>
                <a:gd name="connsiteY52" fmla="*/ 3035777 h 4277985"/>
                <a:gd name="connsiteX53" fmla="*/ 3822187 w 4277986"/>
                <a:gd name="connsiteY53" fmla="*/ 2829408 h 4277985"/>
                <a:gd name="connsiteX54" fmla="*/ 4029855 w 4277986"/>
                <a:gd name="connsiteY54" fmla="*/ 2744421 h 4277985"/>
                <a:gd name="connsiteX55" fmla="*/ 4117952 w 4277986"/>
                <a:gd name="connsiteY55" fmla="*/ 2950789 h 4277985"/>
                <a:gd name="connsiteX56" fmla="*/ 3972544 w 4277986"/>
                <a:gd name="connsiteY56" fmla="*/ 3047953 h 4277985"/>
                <a:gd name="connsiteX57" fmla="*/ 309878 w 4277986"/>
                <a:gd name="connsiteY57" fmla="*/ 3056228 h 4277985"/>
                <a:gd name="connsiteX58" fmla="*/ 163839 w 4277986"/>
                <a:gd name="connsiteY58" fmla="*/ 2960016 h 4277985"/>
                <a:gd name="connsiteX59" fmla="*/ 250588 w 4277986"/>
                <a:gd name="connsiteY59" fmla="*/ 2753077 h 4277985"/>
                <a:gd name="connsiteX60" fmla="*/ 458806 w 4277986"/>
                <a:gd name="connsiteY60" fmla="*/ 2836708 h 4277985"/>
                <a:gd name="connsiteX61" fmla="*/ 372058 w 4277986"/>
                <a:gd name="connsiteY61" fmla="*/ 3043647 h 4277985"/>
                <a:gd name="connsiteX62" fmla="*/ 309878 w 4277986"/>
                <a:gd name="connsiteY62" fmla="*/ 3056228 h 4277985"/>
                <a:gd name="connsiteX63" fmla="*/ 735290 w 4277986"/>
                <a:gd name="connsiteY63" fmla="*/ 3694070 h 4277985"/>
                <a:gd name="connsiteX64" fmla="*/ 623449 w 4277986"/>
                <a:gd name="connsiteY64" fmla="*/ 3648441 h 4277985"/>
                <a:gd name="connsiteX65" fmla="*/ 625134 w 4277986"/>
                <a:gd name="connsiteY65" fmla="*/ 3424062 h 4277985"/>
                <a:gd name="connsiteX66" fmla="*/ 849513 w 4277986"/>
                <a:gd name="connsiteY66" fmla="*/ 3422377 h 4277985"/>
                <a:gd name="connsiteX67" fmla="*/ 847829 w 4277986"/>
                <a:gd name="connsiteY67" fmla="*/ 3646757 h 4277985"/>
                <a:gd name="connsiteX68" fmla="*/ 735290 w 4277986"/>
                <a:gd name="connsiteY68" fmla="*/ 3694070 h 4277985"/>
                <a:gd name="connsiteX69" fmla="*/ 3539886 w 4277986"/>
                <a:gd name="connsiteY69" fmla="*/ 3696880 h 4277985"/>
                <a:gd name="connsiteX70" fmla="*/ 3427348 w 4277986"/>
                <a:gd name="connsiteY70" fmla="*/ 3649567 h 4277985"/>
                <a:gd name="connsiteX71" fmla="*/ 3425663 w 4277986"/>
                <a:gd name="connsiteY71" fmla="*/ 3425187 h 4277985"/>
                <a:gd name="connsiteX72" fmla="*/ 3650043 w 4277986"/>
                <a:gd name="connsiteY72" fmla="*/ 3426872 h 4277985"/>
                <a:gd name="connsiteX73" fmla="*/ 3651727 w 4277986"/>
                <a:gd name="connsiteY73" fmla="*/ 3651251 h 4277985"/>
                <a:gd name="connsiteX74" fmla="*/ 3539886 w 4277986"/>
                <a:gd name="connsiteY74" fmla="*/ 3696880 h 4277985"/>
                <a:gd name="connsiteX75" fmla="*/ 2004635 w 4277986"/>
                <a:gd name="connsiteY75" fmla="*/ 3832475 h 4277985"/>
                <a:gd name="connsiteX76" fmla="*/ 2039065 w 4277986"/>
                <a:gd name="connsiteY76" fmla="*/ 3610345 h 4277985"/>
                <a:gd name="connsiteX77" fmla="*/ 1985338 w 4277986"/>
                <a:gd name="connsiteY77" fmla="*/ 3358364 h 4277985"/>
                <a:gd name="connsiteX78" fmla="*/ 1983934 w 4277986"/>
                <a:gd name="connsiteY78" fmla="*/ 3352046 h 4277985"/>
                <a:gd name="connsiteX79" fmla="*/ 2020874 w 4277986"/>
                <a:gd name="connsiteY79" fmla="*/ 3318465 h 4277985"/>
                <a:gd name="connsiteX80" fmla="*/ 2057814 w 4277986"/>
                <a:gd name="connsiteY80" fmla="*/ 3352046 h 4277985"/>
                <a:gd name="connsiteX81" fmla="*/ 2057344 w 4277986"/>
                <a:gd name="connsiteY81" fmla="*/ 3354162 h 4277985"/>
                <a:gd name="connsiteX82" fmla="*/ 2058143 w 4277986"/>
                <a:gd name="connsiteY82" fmla="*/ 3354162 h 4277985"/>
                <a:gd name="connsiteX83" fmla="*/ 2132336 w 4277986"/>
                <a:gd name="connsiteY83" fmla="*/ 3582996 h 4277985"/>
                <a:gd name="connsiteX84" fmla="*/ 2137033 w 4277986"/>
                <a:gd name="connsiteY84" fmla="*/ 3582996 h 4277985"/>
                <a:gd name="connsiteX85" fmla="*/ 2211225 w 4277986"/>
                <a:gd name="connsiteY85" fmla="*/ 3354162 h 4277985"/>
                <a:gd name="connsiteX86" fmla="*/ 2212202 w 4277986"/>
                <a:gd name="connsiteY86" fmla="*/ 3354162 h 4277985"/>
                <a:gd name="connsiteX87" fmla="*/ 2211732 w 4277986"/>
                <a:gd name="connsiteY87" fmla="*/ 3352046 h 4277985"/>
                <a:gd name="connsiteX88" fmla="*/ 2248672 w 4277986"/>
                <a:gd name="connsiteY88" fmla="*/ 3318465 h 4277985"/>
                <a:gd name="connsiteX89" fmla="*/ 2285612 w 4277986"/>
                <a:gd name="connsiteY89" fmla="*/ 3352046 h 4277985"/>
                <a:gd name="connsiteX90" fmla="*/ 2282709 w 4277986"/>
                <a:gd name="connsiteY90" fmla="*/ 3365116 h 4277985"/>
                <a:gd name="connsiteX91" fmla="*/ 2282544 w 4277986"/>
                <a:gd name="connsiteY91" fmla="*/ 3365339 h 4277985"/>
                <a:gd name="connsiteX92" fmla="*/ 2230304 w 4277986"/>
                <a:gd name="connsiteY92" fmla="*/ 3610346 h 4277985"/>
                <a:gd name="connsiteX93" fmla="*/ 2264643 w 4277986"/>
                <a:gd name="connsiteY93" fmla="*/ 3831893 h 4277985"/>
                <a:gd name="connsiteX94" fmla="*/ 2415394 w 4277986"/>
                <a:gd name="connsiteY94" fmla="*/ 3681141 h 4277985"/>
                <a:gd name="connsiteX95" fmla="*/ 2436828 w 4277986"/>
                <a:gd name="connsiteY95" fmla="*/ 3672263 h 4277985"/>
                <a:gd name="connsiteX96" fmla="*/ 2445689 w 4277986"/>
                <a:gd name="connsiteY96" fmla="*/ 3675934 h 4277985"/>
                <a:gd name="connsiteX97" fmla="*/ 2451293 w 4277986"/>
                <a:gd name="connsiteY97" fmla="*/ 3670294 h 4277985"/>
                <a:gd name="connsiteX98" fmla="*/ 2474492 w 4277986"/>
                <a:gd name="connsiteY98" fmla="*/ 3670218 h 4277985"/>
                <a:gd name="connsiteX99" fmla="*/ 2672485 w 4277986"/>
                <a:gd name="connsiteY99" fmla="*/ 3751474 h 4277985"/>
                <a:gd name="connsiteX100" fmla="*/ 2618576 w 4277986"/>
                <a:gd name="connsiteY100" fmla="*/ 3533252 h 4277985"/>
                <a:gd name="connsiteX101" fmla="*/ 2471818 w 4277986"/>
                <a:gd name="connsiteY101" fmla="*/ 3321490 h 4277985"/>
                <a:gd name="connsiteX102" fmla="*/ 2468086 w 4277986"/>
                <a:gd name="connsiteY102" fmla="*/ 3316202 h 4277985"/>
                <a:gd name="connsiteX103" fmla="*/ 2489216 w 4277986"/>
                <a:gd name="connsiteY103" fmla="*/ 3270972 h 4277985"/>
                <a:gd name="connsiteX104" fmla="*/ 2536250 w 4277986"/>
                <a:gd name="connsiteY104" fmla="*/ 3287707 h 4277985"/>
                <a:gd name="connsiteX105" fmla="*/ 2536633 w 4277986"/>
                <a:gd name="connsiteY105" fmla="*/ 3289841 h 4277985"/>
                <a:gd name="connsiteX106" fmla="*/ 2537370 w 4277986"/>
                <a:gd name="connsiteY106" fmla="*/ 3289533 h 4277985"/>
                <a:gd name="connsiteX107" fmla="*/ 2694082 w 4277986"/>
                <a:gd name="connsiteY107" fmla="*/ 3472045 h 4277985"/>
                <a:gd name="connsiteX108" fmla="*/ 2698415 w 4277986"/>
                <a:gd name="connsiteY108" fmla="*/ 3470233 h 4277985"/>
                <a:gd name="connsiteX109" fmla="*/ 2678607 w 4277986"/>
                <a:gd name="connsiteY109" fmla="*/ 3230490 h 4277985"/>
                <a:gd name="connsiteX110" fmla="*/ 2679508 w 4277986"/>
                <a:gd name="connsiteY110" fmla="*/ 3230113 h 4277985"/>
                <a:gd name="connsiteX111" fmla="*/ 2678258 w 4277986"/>
                <a:gd name="connsiteY111" fmla="*/ 3228341 h 4277985"/>
                <a:gd name="connsiteX112" fmla="*/ 2699388 w 4277986"/>
                <a:gd name="connsiteY112" fmla="*/ 3183112 h 4277985"/>
                <a:gd name="connsiteX113" fmla="*/ 2746422 w 4277986"/>
                <a:gd name="connsiteY113" fmla="*/ 3199846 h 4277985"/>
                <a:gd name="connsiteX114" fmla="*/ 2748785 w 4277986"/>
                <a:gd name="connsiteY114" fmla="*/ 3213026 h 4277985"/>
                <a:gd name="connsiteX115" fmla="*/ 2748718 w 4277986"/>
                <a:gd name="connsiteY115" fmla="*/ 3213295 h 4277985"/>
                <a:gd name="connsiteX116" fmla="*/ 2795018 w 4277986"/>
                <a:gd name="connsiteY116" fmla="*/ 3459493 h 4277985"/>
                <a:gd name="connsiteX117" fmla="*/ 2912150 w 4277986"/>
                <a:gd name="connsiteY117" fmla="*/ 3650654 h 4277985"/>
                <a:gd name="connsiteX118" fmla="*/ 2993093 w 4277986"/>
                <a:gd name="connsiteY118" fmla="*/ 3453422 h 4277985"/>
                <a:gd name="connsiteX119" fmla="*/ 3009258 w 4277986"/>
                <a:gd name="connsiteY119" fmla="*/ 3437151 h 4277985"/>
                <a:gd name="connsiteX120" fmla="*/ 3009294 w 4277986"/>
                <a:gd name="connsiteY120" fmla="*/ 3437064 h 4277985"/>
                <a:gd name="connsiteX121" fmla="*/ 3009380 w 4277986"/>
                <a:gd name="connsiteY121" fmla="*/ 3437029 h 4277985"/>
                <a:gd name="connsiteX122" fmla="*/ 3009444 w 4277986"/>
                <a:gd name="connsiteY122" fmla="*/ 3436964 h 4277985"/>
                <a:gd name="connsiteX123" fmla="*/ 3009536 w 4277986"/>
                <a:gd name="connsiteY123" fmla="*/ 3436964 h 4277985"/>
                <a:gd name="connsiteX124" fmla="*/ 3030728 w 4277986"/>
                <a:gd name="connsiteY124" fmla="*/ 3428186 h 4277985"/>
                <a:gd name="connsiteX125" fmla="*/ 3244746 w 4277986"/>
                <a:gd name="connsiteY125" fmla="*/ 3428186 h 4277985"/>
                <a:gd name="connsiteX126" fmla="*/ 3112022 w 4277986"/>
                <a:gd name="connsiteY126" fmla="*/ 3246772 h 4277985"/>
                <a:gd name="connsiteX127" fmla="*/ 2895854 w 4277986"/>
                <a:gd name="connsiteY127" fmla="*/ 3106585 h 4277985"/>
                <a:gd name="connsiteX128" fmla="*/ 2890393 w 4277986"/>
                <a:gd name="connsiteY128" fmla="*/ 3103109 h 4277985"/>
                <a:gd name="connsiteX129" fmla="*/ 2892769 w 4277986"/>
                <a:gd name="connsiteY129" fmla="*/ 3053244 h 4277985"/>
                <a:gd name="connsiteX130" fmla="*/ 2942634 w 4277986"/>
                <a:gd name="connsiteY130" fmla="*/ 3050868 h 4277985"/>
                <a:gd name="connsiteX131" fmla="*/ 2943798 w 4277986"/>
                <a:gd name="connsiteY131" fmla="*/ 3052698 h 4277985"/>
                <a:gd name="connsiteX132" fmla="*/ 2944364 w 4277986"/>
                <a:gd name="connsiteY132" fmla="*/ 3052132 h 4277985"/>
                <a:gd name="connsiteX133" fmla="*/ 3158635 w 4277986"/>
                <a:gd name="connsiteY133" fmla="*/ 3161480 h 4277985"/>
                <a:gd name="connsiteX134" fmla="*/ 3161957 w 4277986"/>
                <a:gd name="connsiteY134" fmla="*/ 3158159 h 4277985"/>
                <a:gd name="connsiteX135" fmla="*/ 3052609 w 4277986"/>
                <a:gd name="connsiteY135" fmla="*/ 2943888 h 4277985"/>
                <a:gd name="connsiteX136" fmla="*/ 3053299 w 4277986"/>
                <a:gd name="connsiteY136" fmla="*/ 2943197 h 4277985"/>
                <a:gd name="connsiteX137" fmla="*/ 3051470 w 4277986"/>
                <a:gd name="connsiteY137" fmla="*/ 2942033 h 4277985"/>
                <a:gd name="connsiteX138" fmla="*/ 3053846 w 4277986"/>
                <a:gd name="connsiteY138" fmla="*/ 2892167 h 4277985"/>
                <a:gd name="connsiteX139" fmla="*/ 3103711 w 4277986"/>
                <a:gd name="connsiteY139" fmla="*/ 2889792 h 4277985"/>
                <a:gd name="connsiteX140" fmla="*/ 3110901 w 4277986"/>
                <a:gd name="connsiteY140" fmla="*/ 2901087 h 4277985"/>
                <a:gd name="connsiteX141" fmla="*/ 3110942 w 4277986"/>
                <a:gd name="connsiteY141" fmla="*/ 2901361 h 4277985"/>
                <a:gd name="connsiteX142" fmla="*/ 3247248 w 4277986"/>
                <a:gd name="connsiteY142" fmla="*/ 3111546 h 4277985"/>
                <a:gd name="connsiteX143" fmla="*/ 3428187 w 4277986"/>
                <a:gd name="connsiteY143" fmla="*/ 3243922 h 4277985"/>
                <a:gd name="connsiteX144" fmla="*/ 3428187 w 4277986"/>
                <a:gd name="connsiteY144" fmla="*/ 3030727 h 4277985"/>
                <a:gd name="connsiteX145" fmla="*/ 3437065 w 4277986"/>
                <a:gd name="connsiteY145" fmla="*/ 3009294 h 4277985"/>
                <a:gd name="connsiteX146" fmla="*/ 3442635 w 4277986"/>
                <a:gd name="connsiteY146" fmla="*/ 3006987 h 4277985"/>
                <a:gd name="connsiteX147" fmla="*/ 3442615 w 4277986"/>
                <a:gd name="connsiteY147" fmla="*/ 3000958 h 4277985"/>
                <a:gd name="connsiteX148" fmla="*/ 3458966 w 4277986"/>
                <a:gd name="connsiteY148" fmla="*/ 2984500 h 4277985"/>
                <a:gd name="connsiteX149" fmla="*/ 3656425 w 4277986"/>
                <a:gd name="connsiteY149" fmla="*/ 2901954 h 4277985"/>
                <a:gd name="connsiteX150" fmla="*/ 3463999 w 4277986"/>
                <a:gd name="connsiteY150" fmla="*/ 2785767 h 4277985"/>
                <a:gd name="connsiteX151" fmla="*/ 3210488 w 4277986"/>
                <a:gd name="connsiteY151" fmla="*/ 2739803 h 4277985"/>
                <a:gd name="connsiteX152" fmla="*/ 3204109 w 4277986"/>
                <a:gd name="connsiteY152" fmla="*/ 2738702 h 4277985"/>
                <a:gd name="connsiteX153" fmla="*/ 3187068 w 4277986"/>
                <a:gd name="connsiteY153" fmla="*/ 2691778 h 4277985"/>
                <a:gd name="connsiteX154" fmla="*/ 3232159 w 4277986"/>
                <a:gd name="connsiteY154" fmla="*/ 2670354 h 4277985"/>
                <a:gd name="connsiteX155" fmla="*/ 3233939 w 4277986"/>
                <a:gd name="connsiteY155" fmla="*/ 2671592 h 4277985"/>
                <a:gd name="connsiteX156" fmla="*/ 3234242 w 4277986"/>
                <a:gd name="connsiteY156" fmla="*/ 2670853 h 4277985"/>
                <a:gd name="connsiteX157" fmla="*/ 3474110 w 4277986"/>
                <a:gd name="connsiteY157" fmla="*/ 2689097 h 4277985"/>
                <a:gd name="connsiteX158" fmla="*/ 3475893 w 4277986"/>
                <a:gd name="connsiteY158" fmla="*/ 2684751 h 4277985"/>
                <a:gd name="connsiteX159" fmla="*/ 3292362 w 4277986"/>
                <a:gd name="connsiteY159" fmla="*/ 2529234 h 4277985"/>
                <a:gd name="connsiteX160" fmla="*/ 3292733 w 4277986"/>
                <a:gd name="connsiteY160" fmla="*/ 2528330 h 4277985"/>
                <a:gd name="connsiteX161" fmla="*/ 3290596 w 4277986"/>
                <a:gd name="connsiteY161" fmla="*/ 2527961 h 4277985"/>
                <a:gd name="connsiteX162" fmla="*/ 3273555 w 4277986"/>
                <a:gd name="connsiteY162" fmla="*/ 2481038 h 4277985"/>
                <a:gd name="connsiteX163" fmla="*/ 3318646 w 4277986"/>
                <a:gd name="connsiteY163" fmla="*/ 2459613 h 4277985"/>
                <a:gd name="connsiteX164" fmla="*/ 3329636 w 4277986"/>
                <a:gd name="connsiteY164" fmla="*/ 2467262 h 4277985"/>
                <a:gd name="connsiteX165" fmla="*/ 3329780 w 4277986"/>
                <a:gd name="connsiteY165" fmla="*/ 2467499 h 4277985"/>
                <a:gd name="connsiteX166" fmla="*/ 3536607 w 4277986"/>
                <a:gd name="connsiteY166" fmla="*/ 2608848 h 4277985"/>
                <a:gd name="connsiteX167" fmla="*/ 3754603 w 4277986"/>
                <a:gd name="connsiteY167" fmla="*/ 2661195 h 4277985"/>
                <a:gd name="connsiteX168" fmla="*/ 3672374 w 4277986"/>
                <a:gd name="connsiteY168" fmla="*/ 2464496 h 4277985"/>
                <a:gd name="connsiteX169" fmla="*/ 3672300 w 4277986"/>
                <a:gd name="connsiteY169" fmla="*/ 2441557 h 4277985"/>
                <a:gd name="connsiteX170" fmla="*/ 3672264 w 4277986"/>
                <a:gd name="connsiteY170" fmla="*/ 2441472 h 4277985"/>
                <a:gd name="connsiteX171" fmla="*/ 3672299 w 4277986"/>
                <a:gd name="connsiteY171" fmla="*/ 2441387 h 4277985"/>
                <a:gd name="connsiteX172" fmla="*/ 3672299 w 4277986"/>
                <a:gd name="connsiteY172" fmla="*/ 2441296 h 4277985"/>
                <a:gd name="connsiteX173" fmla="*/ 3672364 w 4277986"/>
                <a:gd name="connsiteY173" fmla="*/ 2441230 h 4277985"/>
                <a:gd name="connsiteX174" fmla="*/ 3681142 w 4277986"/>
                <a:gd name="connsiteY174" fmla="*/ 2420038 h 4277985"/>
                <a:gd name="connsiteX175" fmla="*/ 3832476 w 4277986"/>
                <a:gd name="connsiteY175" fmla="*/ 2268706 h 4277985"/>
                <a:gd name="connsiteX176" fmla="*/ 3610346 w 4277986"/>
                <a:gd name="connsiteY176" fmla="*/ 2234277 h 4277985"/>
                <a:gd name="connsiteX177" fmla="*/ 3358366 w 4277986"/>
                <a:gd name="connsiteY177" fmla="*/ 2288003 h 4277985"/>
                <a:gd name="connsiteX178" fmla="*/ 3352047 w 4277986"/>
                <a:gd name="connsiteY178" fmla="*/ 2289406 h 4277985"/>
                <a:gd name="connsiteX179" fmla="*/ 3318466 w 4277986"/>
                <a:gd name="connsiteY179" fmla="*/ 2252467 h 4277985"/>
                <a:gd name="connsiteX180" fmla="*/ 3352047 w 4277986"/>
                <a:gd name="connsiteY180" fmla="*/ 2215527 h 4277985"/>
                <a:gd name="connsiteX181" fmla="*/ 3354163 w 4277986"/>
                <a:gd name="connsiteY181" fmla="*/ 2215997 h 4277985"/>
                <a:gd name="connsiteX182" fmla="*/ 3354163 w 4277986"/>
                <a:gd name="connsiteY182" fmla="*/ 2215198 h 4277985"/>
                <a:gd name="connsiteX183" fmla="*/ 3582997 w 4277986"/>
                <a:gd name="connsiteY183" fmla="*/ 2141006 h 4277985"/>
                <a:gd name="connsiteX184" fmla="*/ 3582997 w 4277986"/>
                <a:gd name="connsiteY184" fmla="*/ 2136309 h 4277985"/>
                <a:gd name="connsiteX185" fmla="*/ 3354163 w 4277986"/>
                <a:gd name="connsiteY185" fmla="*/ 2062116 h 4277985"/>
                <a:gd name="connsiteX186" fmla="*/ 3354163 w 4277986"/>
                <a:gd name="connsiteY186" fmla="*/ 2061140 h 4277985"/>
                <a:gd name="connsiteX187" fmla="*/ 3352047 w 4277986"/>
                <a:gd name="connsiteY187" fmla="*/ 2061610 h 4277985"/>
                <a:gd name="connsiteX188" fmla="*/ 3318466 w 4277986"/>
                <a:gd name="connsiteY188" fmla="*/ 2024670 h 4277985"/>
                <a:gd name="connsiteX189" fmla="*/ 3352047 w 4277986"/>
                <a:gd name="connsiteY189" fmla="*/ 1987730 h 4277985"/>
                <a:gd name="connsiteX190" fmla="*/ 3365118 w 4277986"/>
                <a:gd name="connsiteY190" fmla="*/ 1990633 h 4277985"/>
                <a:gd name="connsiteX191" fmla="*/ 3365340 w 4277986"/>
                <a:gd name="connsiteY191" fmla="*/ 1990798 h 4277985"/>
                <a:gd name="connsiteX192" fmla="*/ 3610347 w 4277986"/>
                <a:gd name="connsiteY192" fmla="*/ 2043038 h 4277985"/>
                <a:gd name="connsiteX193" fmla="*/ 3831894 w 4277986"/>
                <a:gd name="connsiteY193" fmla="*/ 2008699 h 4277985"/>
                <a:gd name="connsiteX194" fmla="*/ 3681142 w 4277986"/>
                <a:gd name="connsiteY194" fmla="*/ 1857947 h 4277985"/>
                <a:gd name="connsiteX195" fmla="*/ 3672264 w 4277986"/>
                <a:gd name="connsiteY195" fmla="*/ 1836514 h 4277985"/>
                <a:gd name="connsiteX196" fmla="*/ 3675307 w 4277986"/>
                <a:gd name="connsiteY196" fmla="*/ 1829168 h 4277985"/>
                <a:gd name="connsiteX197" fmla="*/ 3668502 w 4277986"/>
                <a:gd name="connsiteY197" fmla="*/ 1822408 h 4277985"/>
                <a:gd name="connsiteX198" fmla="*/ 3668427 w 4277986"/>
                <a:gd name="connsiteY198" fmla="*/ 1799208 h 4277985"/>
                <a:gd name="connsiteX199" fmla="*/ 3749682 w 4277986"/>
                <a:gd name="connsiteY199" fmla="*/ 1601216 h 4277985"/>
                <a:gd name="connsiteX200" fmla="*/ 3531461 w 4277986"/>
                <a:gd name="connsiteY200" fmla="*/ 1655124 h 4277985"/>
                <a:gd name="connsiteX201" fmla="*/ 3319699 w 4277986"/>
                <a:gd name="connsiteY201" fmla="*/ 1801882 h 4277985"/>
                <a:gd name="connsiteX202" fmla="*/ 3314410 w 4277986"/>
                <a:gd name="connsiteY202" fmla="*/ 1805614 h 4277985"/>
                <a:gd name="connsiteX203" fmla="*/ 3269180 w 4277986"/>
                <a:gd name="connsiteY203" fmla="*/ 1784484 h 4277985"/>
                <a:gd name="connsiteX204" fmla="*/ 3285915 w 4277986"/>
                <a:gd name="connsiteY204" fmla="*/ 1737450 h 4277985"/>
                <a:gd name="connsiteX205" fmla="*/ 3288049 w 4277986"/>
                <a:gd name="connsiteY205" fmla="*/ 1737068 h 4277985"/>
                <a:gd name="connsiteX206" fmla="*/ 3287741 w 4277986"/>
                <a:gd name="connsiteY206" fmla="*/ 1736330 h 4277985"/>
                <a:gd name="connsiteX207" fmla="*/ 3470253 w 4277986"/>
                <a:gd name="connsiteY207" fmla="*/ 1579619 h 4277985"/>
                <a:gd name="connsiteX208" fmla="*/ 3468442 w 4277986"/>
                <a:gd name="connsiteY208" fmla="*/ 1575285 h 4277985"/>
                <a:gd name="connsiteX209" fmla="*/ 3228698 w 4277986"/>
                <a:gd name="connsiteY209" fmla="*/ 1595093 h 4277985"/>
                <a:gd name="connsiteX210" fmla="*/ 3228322 w 4277986"/>
                <a:gd name="connsiteY210" fmla="*/ 1594192 h 4277985"/>
                <a:gd name="connsiteX211" fmla="*/ 3226550 w 4277986"/>
                <a:gd name="connsiteY211" fmla="*/ 1595442 h 4277985"/>
                <a:gd name="connsiteX212" fmla="*/ 3181320 w 4277986"/>
                <a:gd name="connsiteY212" fmla="*/ 1574312 h 4277985"/>
                <a:gd name="connsiteX213" fmla="*/ 3198055 w 4277986"/>
                <a:gd name="connsiteY213" fmla="*/ 1527279 h 4277985"/>
                <a:gd name="connsiteX214" fmla="*/ 3211234 w 4277986"/>
                <a:gd name="connsiteY214" fmla="*/ 1524916 h 4277985"/>
                <a:gd name="connsiteX215" fmla="*/ 3211503 w 4277986"/>
                <a:gd name="connsiteY215" fmla="*/ 1524982 h 4277985"/>
                <a:gd name="connsiteX216" fmla="*/ 3457701 w 4277986"/>
                <a:gd name="connsiteY216" fmla="*/ 1478682 h 4277985"/>
                <a:gd name="connsiteX217" fmla="*/ 3648862 w 4277986"/>
                <a:gd name="connsiteY217" fmla="*/ 1361550 h 4277985"/>
                <a:gd name="connsiteX218" fmla="*/ 3451631 w 4277986"/>
                <a:gd name="connsiteY218" fmla="*/ 1280607 h 4277985"/>
                <a:gd name="connsiteX219" fmla="*/ 3438155 w 4277986"/>
                <a:gd name="connsiteY219" fmla="*/ 1267219 h 4277985"/>
                <a:gd name="connsiteX220" fmla="*/ 3433780 w 4277986"/>
                <a:gd name="connsiteY220" fmla="*/ 1265407 h 4277985"/>
                <a:gd name="connsiteX221" fmla="*/ 3424902 w 4277986"/>
                <a:gd name="connsiteY221" fmla="*/ 1243974 h 4277985"/>
                <a:gd name="connsiteX222" fmla="*/ 3424902 w 4277986"/>
                <a:gd name="connsiteY222" fmla="*/ 1029956 h 4277985"/>
                <a:gd name="connsiteX223" fmla="*/ 3243488 w 4277986"/>
                <a:gd name="connsiteY223" fmla="*/ 1162680 h 4277985"/>
                <a:gd name="connsiteX224" fmla="*/ 3103301 w 4277986"/>
                <a:gd name="connsiteY224" fmla="*/ 1378848 h 4277985"/>
                <a:gd name="connsiteX225" fmla="*/ 3099825 w 4277986"/>
                <a:gd name="connsiteY225" fmla="*/ 1384308 h 4277985"/>
                <a:gd name="connsiteX226" fmla="*/ 3075384 w 4277986"/>
                <a:gd name="connsiteY226" fmla="*/ 1393448 h 4277985"/>
                <a:gd name="connsiteX227" fmla="*/ 3049960 w 4277986"/>
                <a:gd name="connsiteY227" fmla="*/ 1381933 h 4277985"/>
                <a:gd name="connsiteX228" fmla="*/ 3047584 w 4277986"/>
                <a:gd name="connsiteY228" fmla="*/ 1332067 h 4277985"/>
                <a:gd name="connsiteX229" fmla="*/ 3049413 w 4277986"/>
                <a:gd name="connsiteY229" fmla="*/ 1330903 h 4277985"/>
                <a:gd name="connsiteX230" fmla="*/ 3048848 w 4277986"/>
                <a:gd name="connsiteY230" fmla="*/ 1330338 h 4277985"/>
                <a:gd name="connsiteX231" fmla="*/ 3158196 w 4277986"/>
                <a:gd name="connsiteY231" fmla="*/ 1116066 h 4277985"/>
                <a:gd name="connsiteX232" fmla="*/ 3154875 w 4277986"/>
                <a:gd name="connsiteY232" fmla="*/ 1112745 h 4277985"/>
                <a:gd name="connsiteX233" fmla="*/ 2940603 w 4277986"/>
                <a:gd name="connsiteY233" fmla="*/ 1222093 h 4277985"/>
                <a:gd name="connsiteX234" fmla="*/ 2939913 w 4277986"/>
                <a:gd name="connsiteY234" fmla="*/ 1221402 h 4277985"/>
                <a:gd name="connsiteX235" fmla="*/ 2938748 w 4277986"/>
                <a:gd name="connsiteY235" fmla="*/ 1223231 h 4277985"/>
                <a:gd name="connsiteX236" fmla="*/ 2888883 w 4277986"/>
                <a:gd name="connsiteY236" fmla="*/ 1220856 h 4277985"/>
                <a:gd name="connsiteX237" fmla="*/ 2886507 w 4277986"/>
                <a:gd name="connsiteY237" fmla="*/ 1170990 h 4277985"/>
                <a:gd name="connsiteX238" fmla="*/ 2897802 w 4277986"/>
                <a:gd name="connsiteY238" fmla="*/ 1163801 h 4277985"/>
                <a:gd name="connsiteX239" fmla="*/ 2898077 w 4277986"/>
                <a:gd name="connsiteY239" fmla="*/ 1163760 h 4277985"/>
                <a:gd name="connsiteX240" fmla="*/ 3108262 w 4277986"/>
                <a:gd name="connsiteY240" fmla="*/ 1027453 h 4277985"/>
                <a:gd name="connsiteX241" fmla="*/ 3240638 w 4277986"/>
                <a:gd name="connsiteY241" fmla="*/ 846514 h 4277985"/>
                <a:gd name="connsiteX242" fmla="*/ 3027443 w 4277986"/>
                <a:gd name="connsiteY242" fmla="*/ 846514 h 4277985"/>
                <a:gd name="connsiteX243" fmla="*/ 3006009 w 4277986"/>
                <a:gd name="connsiteY243" fmla="*/ 837636 h 4277985"/>
                <a:gd name="connsiteX244" fmla="*/ 3004330 w 4277986"/>
                <a:gd name="connsiteY244" fmla="*/ 833582 h 4277985"/>
                <a:gd name="connsiteX245" fmla="*/ 2996661 w 4277986"/>
                <a:gd name="connsiteY245" fmla="*/ 833607 h 4277985"/>
                <a:gd name="connsiteX246" fmla="*/ 2980204 w 4277986"/>
                <a:gd name="connsiteY246" fmla="*/ 817256 h 4277985"/>
                <a:gd name="connsiteX247" fmla="*/ 2897658 w 4277986"/>
                <a:gd name="connsiteY247" fmla="*/ 619798 h 4277985"/>
                <a:gd name="connsiteX248" fmla="*/ 2781471 w 4277986"/>
                <a:gd name="connsiteY248" fmla="*/ 812223 h 4277985"/>
                <a:gd name="connsiteX249" fmla="*/ 2735506 w 4277986"/>
                <a:gd name="connsiteY249" fmla="*/ 1065735 h 4277985"/>
                <a:gd name="connsiteX250" fmla="*/ 2734405 w 4277986"/>
                <a:gd name="connsiteY250" fmla="*/ 1072113 h 4277985"/>
                <a:gd name="connsiteX251" fmla="*/ 2687482 w 4277986"/>
                <a:gd name="connsiteY251" fmla="*/ 1089154 h 4277985"/>
                <a:gd name="connsiteX252" fmla="*/ 2666057 w 4277986"/>
                <a:gd name="connsiteY252" fmla="*/ 1044063 h 4277985"/>
                <a:gd name="connsiteX253" fmla="*/ 2667296 w 4277986"/>
                <a:gd name="connsiteY253" fmla="*/ 1042284 h 4277985"/>
                <a:gd name="connsiteX254" fmla="*/ 2666557 w 4277986"/>
                <a:gd name="connsiteY254" fmla="*/ 1041980 h 4277985"/>
                <a:gd name="connsiteX255" fmla="*/ 2684800 w 4277986"/>
                <a:gd name="connsiteY255" fmla="*/ 802113 h 4277985"/>
                <a:gd name="connsiteX256" fmla="*/ 2680455 w 4277986"/>
                <a:gd name="connsiteY256" fmla="*/ 800329 h 4277985"/>
                <a:gd name="connsiteX257" fmla="*/ 2524937 w 4277986"/>
                <a:gd name="connsiteY257" fmla="*/ 983860 h 4277985"/>
                <a:gd name="connsiteX258" fmla="*/ 2524034 w 4277986"/>
                <a:gd name="connsiteY258" fmla="*/ 983489 h 4277985"/>
                <a:gd name="connsiteX259" fmla="*/ 2523665 w 4277986"/>
                <a:gd name="connsiteY259" fmla="*/ 985626 h 4277985"/>
                <a:gd name="connsiteX260" fmla="*/ 2476742 w 4277986"/>
                <a:gd name="connsiteY260" fmla="*/ 1002667 h 4277985"/>
                <a:gd name="connsiteX261" fmla="*/ 2455317 w 4277986"/>
                <a:gd name="connsiteY261" fmla="*/ 957576 h 4277985"/>
                <a:gd name="connsiteX262" fmla="*/ 2462965 w 4277986"/>
                <a:gd name="connsiteY262" fmla="*/ 946586 h 4277985"/>
                <a:gd name="connsiteX263" fmla="*/ 2463202 w 4277986"/>
                <a:gd name="connsiteY263" fmla="*/ 946443 h 4277985"/>
                <a:gd name="connsiteX264" fmla="*/ 2604552 w 4277986"/>
                <a:gd name="connsiteY264" fmla="*/ 739615 h 4277985"/>
                <a:gd name="connsiteX265" fmla="*/ 2656898 w 4277986"/>
                <a:gd name="connsiteY265" fmla="*/ 521620 h 4277985"/>
                <a:gd name="connsiteX266" fmla="*/ 2460199 w 4277986"/>
                <a:gd name="connsiteY266" fmla="*/ 603848 h 4277985"/>
                <a:gd name="connsiteX267" fmla="*/ 2441203 w 4277986"/>
                <a:gd name="connsiteY267" fmla="*/ 603910 h 4277985"/>
                <a:gd name="connsiteX268" fmla="*/ 2436828 w 4277986"/>
                <a:gd name="connsiteY268" fmla="*/ 605722 h 4277985"/>
                <a:gd name="connsiteX269" fmla="*/ 2415394 w 4277986"/>
                <a:gd name="connsiteY269" fmla="*/ 596844 h 4277985"/>
                <a:gd name="connsiteX270" fmla="*/ 2264061 w 4277986"/>
                <a:gd name="connsiteY270" fmla="*/ 445511 h 4277985"/>
                <a:gd name="connsiteX271" fmla="*/ 2229632 w 4277986"/>
                <a:gd name="connsiteY271" fmla="*/ 667640 h 4277985"/>
                <a:gd name="connsiteX272" fmla="*/ 2283359 w 4277986"/>
                <a:gd name="connsiteY272" fmla="*/ 919621 h 4277985"/>
                <a:gd name="connsiteX273" fmla="*/ 2284762 w 4277986"/>
                <a:gd name="connsiteY273" fmla="*/ 925940 h 4277985"/>
                <a:gd name="connsiteX274" fmla="*/ 2247822 w 4277986"/>
                <a:gd name="connsiteY274" fmla="*/ 959520 h 4277985"/>
                <a:gd name="connsiteX275" fmla="*/ 2210882 w 4277986"/>
                <a:gd name="connsiteY275" fmla="*/ 925940 h 4277985"/>
                <a:gd name="connsiteX276" fmla="*/ 2211352 w 4277986"/>
                <a:gd name="connsiteY276" fmla="*/ 923823 h 4277985"/>
                <a:gd name="connsiteX277" fmla="*/ 2210553 w 4277986"/>
                <a:gd name="connsiteY277" fmla="*/ 923823 h 4277985"/>
                <a:gd name="connsiteX278" fmla="*/ 2136361 w 4277986"/>
                <a:gd name="connsiteY278" fmla="*/ 694989 h 4277985"/>
                <a:gd name="connsiteX279" fmla="*/ 2131664 w 4277986"/>
                <a:gd name="connsiteY279" fmla="*/ 694989 h 4277985"/>
                <a:gd name="connsiteX280" fmla="*/ 2057471 w 4277986"/>
                <a:gd name="connsiteY280" fmla="*/ 923823 h 4277985"/>
                <a:gd name="connsiteX281" fmla="*/ 2056494 w 4277986"/>
                <a:gd name="connsiteY281" fmla="*/ 923823 h 4277985"/>
                <a:gd name="connsiteX282" fmla="*/ 2056965 w 4277986"/>
                <a:gd name="connsiteY282" fmla="*/ 925940 h 4277985"/>
                <a:gd name="connsiteX283" fmla="*/ 2020025 w 4277986"/>
                <a:gd name="connsiteY283" fmla="*/ 959520 h 4277985"/>
                <a:gd name="connsiteX284" fmla="*/ 1983085 w 4277986"/>
                <a:gd name="connsiteY284" fmla="*/ 925940 h 4277985"/>
                <a:gd name="connsiteX285" fmla="*/ 1985988 w 4277986"/>
                <a:gd name="connsiteY285" fmla="*/ 912869 h 4277985"/>
                <a:gd name="connsiteX286" fmla="*/ 1986153 w 4277986"/>
                <a:gd name="connsiteY286" fmla="*/ 912646 h 4277985"/>
                <a:gd name="connsiteX287" fmla="*/ 2038392 w 4277986"/>
                <a:gd name="connsiteY287" fmla="*/ 667640 h 4277985"/>
                <a:gd name="connsiteX288" fmla="*/ 2004053 w 4277986"/>
                <a:gd name="connsiteY288" fmla="*/ 446092 h 4277985"/>
                <a:gd name="connsiteX289" fmla="*/ 1853302 w 4277986"/>
                <a:gd name="connsiteY289" fmla="*/ 596844 h 4277985"/>
                <a:gd name="connsiteX290" fmla="*/ 1831868 w 4277986"/>
                <a:gd name="connsiteY290" fmla="*/ 605722 h 4277985"/>
                <a:gd name="connsiteX291" fmla="*/ 1829589 w 4277986"/>
                <a:gd name="connsiteY291" fmla="*/ 604778 h 4277985"/>
                <a:gd name="connsiteX292" fmla="*/ 1826693 w 4277986"/>
                <a:gd name="connsiteY292" fmla="*/ 607692 h 4277985"/>
                <a:gd name="connsiteX293" fmla="*/ 1803494 w 4277986"/>
                <a:gd name="connsiteY293" fmla="*/ 607768 h 4277985"/>
                <a:gd name="connsiteX294" fmla="*/ 1605501 w 4277986"/>
                <a:gd name="connsiteY294" fmla="*/ 526512 h 4277985"/>
                <a:gd name="connsiteX295" fmla="*/ 1659410 w 4277986"/>
                <a:gd name="connsiteY295" fmla="*/ 744734 h 4277985"/>
                <a:gd name="connsiteX296" fmla="*/ 1806168 w 4277986"/>
                <a:gd name="connsiteY296" fmla="*/ 956496 h 4277985"/>
                <a:gd name="connsiteX297" fmla="*/ 1809900 w 4277986"/>
                <a:gd name="connsiteY297" fmla="*/ 961784 h 4277985"/>
                <a:gd name="connsiteX298" fmla="*/ 1788770 w 4277986"/>
                <a:gd name="connsiteY298" fmla="*/ 1007014 h 4277985"/>
                <a:gd name="connsiteX299" fmla="*/ 1741736 w 4277986"/>
                <a:gd name="connsiteY299" fmla="*/ 990279 h 4277985"/>
                <a:gd name="connsiteX300" fmla="*/ 1741354 w 4277986"/>
                <a:gd name="connsiteY300" fmla="*/ 988145 h 4277985"/>
                <a:gd name="connsiteX301" fmla="*/ 1740616 w 4277986"/>
                <a:gd name="connsiteY301" fmla="*/ 988453 h 4277985"/>
                <a:gd name="connsiteX302" fmla="*/ 1583905 w 4277986"/>
                <a:gd name="connsiteY302" fmla="*/ 805941 h 4277985"/>
                <a:gd name="connsiteX303" fmla="*/ 1579571 w 4277986"/>
                <a:gd name="connsiteY303" fmla="*/ 807753 h 4277985"/>
                <a:gd name="connsiteX304" fmla="*/ 1599379 w 4277986"/>
                <a:gd name="connsiteY304" fmla="*/ 1047496 h 4277985"/>
                <a:gd name="connsiteX305" fmla="*/ 1598478 w 4277986"/>
                <a:gd name="connsiteY305" fmla="*/ 1047873 h 4277985"/>
                <a:gd name="connsiteX306" fmla="*/ 1599728 w 4277986"/>
                <a:gd name="connsiteY306" fmla="*/ 1049645 h 4277985"/>
                <a:gd name="connsiteX307" fmla="*/ 1578598 w 4277986"/>
                <a:gd name="connsiteY307" fmla="*/ 1094874 h 4277985"/>
                <a:gd name="connsiteX308" fmla="*/ 1531565 w 4277986"/>
                <a:gd name="connsiteY308" fmla="*/ 1078140 h 4277985"/>
                <a:gd name="connsiteX309" fmla="*/ 1529202 w 4277986"/>
                <a:gd name="connsiteY309" fmla="*/ 1064960 h 4277985"/>
                <a:gd name="connsiteX310" fmla="*/ 1529268 w 4277986"/>
                <a:gd name="connsiteY310" fmla="*/ 1064691 h 4277985"/>
                <a:gd name="connsiteX311" fmla="*/ 1482968 w 4277986"/>
                <a:gd name="connsiteY311" fmla="*/ 818493 h 4277985"/>
                <a:gd name="connsiteX312" fmla="*/ 1365836 w 4277986"/>
                <a:gd name="connsiteY312" fmla="*/ 627332 h 4277985"/>
                <a:gd name="connsiteX313" fmla="*/ 1284893 w 4277986"/>
                <a:gd name="connsiteY313" fmla="*/ 824564 h 4277985"/>
                <a:gd name="connsiteX314" fmla="*/ 1268728 w 4277986"/>
                <a:gd name="connsiteY314" fmla="*/ 840835 h 4277985"/>
                <a:gd name="connsiteX315" fmla="*/ 1268692 w 4277986"/>
                <a:gd name="connsiteY315" fmla="*/ 840921 h 4277985"/>
                <a:gd name="connsiteX316" fmla="*/ 1268607 w 4277986"/>
                <a:gd name="connsiteY316" fmla="*/ 840957 h 4277985"/>
                <a:gd name="connsiteX317" fmla="*/ 1268542 w 4277986"/>
                <a:gd name="connsiteY317" fmla="*/ 841022 h 4277985"/>
                <a:gd name="connsiteX318" fmla="*/ 1268449 w 4277986"/>
                <a:gd name="connsiteY318" fmla="*/ 841022 h 4277985"/>
                <a:gd name="connsiteX319" fmla="*/ 1247258 w 4277986"/>
                <a:gd name="connsiteY319" fmla="*/ 849799 h 4277985"/>
                <a:gd name="connsiteX320" fmla="*/ 1033241 w 4277986"/>
                <a:gd name="connsiteY320" fmla="*/ 849799 h 4277985"/>
                <a:gd name="connsiteX321" fmla="*/ 1165965 w 4277986"/>
                <a:gd name="connsiteY321" fmla="*/ 1031214 h 4277985"/>
                <a:gd name="connsiteX322" fmla="*/ 1382133 w 4277986"/>
                <a:gd name="connsiteY322" fmla="*/ 1171400 h 4277985"/>
                <a:gd name="connsiteX323" fmla="*/ 1387593 w 4277986"/>
                <a:gd name="connsiteY323" fmla="*/ 1174876 h 4277985"/>
                <a:gd name="connsiteX324" fmla="*/ 1385218 w 4277986"/>
                <a:gd name="connsiteY324" fmla="*/ 1224742 h 4277985"/>
                <a:gd name="connsiteX325" fmla="*/ 1335352 w 4277986"/>
                <a:gd name="connsiteY325" fmla="*/ 1227117 h 4277985"/>
                <a:gd name="connsiteX326" fmla="*/ 1334188 w 4277986"/>
                <a:gd name="connsiteY326" fmla="*/ 1225288 h 4277985"/>
                <a:gd name="connsiteX327" fmla="*/ 1333623 w 4277986"/>
                <a:gd name="connsiteY327" fmla="*/ 1225853 h 4277985"/>
                <a:gd name="connsiteX328" fmla="*/ 1119351 w 4277986"/>
                <a:gd name="connsiteY328" fmla="*/ 1116505 h 4277985"/>
                <a:gd name="connsiteX329" fmla="*/ 1116030 w 4277986"/>
                <a:gd name="connsiteY329" fmla="*/ 1119826 h 4277985"/>
                <a:gd name="connsiteX330" fmla="*/ 1225378 w 4277986"/>
                <a:gd name="connsiteY330" fmla="*/ 1334098 h 4277985"/>
                <a:gd name="connsiteX331" fmla="*/ 1224687 w 4277986"/>
                <a:gd name="connsiteY331" fmla="*/ 1334789 h 4277985"/>
                <a:gd name="connsiteX332" fmla="*/ 1226516 w 4277986"/>
                <a:gd name="connsiteY332" fmla="*/ 1335953 h 4277985"/>
                <a:gd name="connsiteX333" fmla="*/ 1224141 w 4277986"/>
                <a:gd name="connsiteY333" fmla="*/ 1385819 h 4277985"/>
                <a:gd name="connsiteX334" fmla="*/ 1198716 w 4277986"/>
                <a:gd name="connsiteY334" fmla="*/ 1397334 h 4277985"/>
                <a:gd name="connsiteX335" fmla="*/ 1174275 w 4277986"/>
                <a:gd name="connsiteY335" fmla="*/ 1388194 h 4277985"/>
                <a:gd name="connsiteX336" fmla="*/ 1167085 w 4277986"/>
                <a:gd name="connsiteY336" fmla="*/ 1376899 h 4277985"/>
                <a:gd name="connsiteX337" fmla="*/ 1167045 w 4277986"/>
                <a:gd name="connsiteY337" fmla="*/ 1376625 h 4277985"/>
                <a:gd name="connsiteX338" fmla="*/ 1030738 w 4277986"/>
                <a:gd name="connsiteY338" fmla="*/ 1166440 h 4277985"/>
                <a:gd name="connsiteX339" fmla="*/ 849799 w 4277986"/>
                <a:gd name="connsiteY339" fmla="*/ 1034063 h 4277985"/>
                <a:gd name="connsiteX340" fmla="*/ 849799 w 4277986"/>
                <a:gd name="connsiteY340" fmla="*/ 1247258 h 4277985"/>
                <a:gd name="connsiteX341" fmla="*/ 840921 w 4277986"/>
                <a:gd name="connsiteY341" fmla="*/ 1268692 h 4277985"/>
                <a:gd name="connsiteX342" fmla="*/ 835351 w 4277986"/>
                <a:gd name="connsiteY342" fmla="*/ 1270999 h 4277985"/>
                <a:gd name="connsiteX343" fmla="*/ 835371 w 4277986"/>
                <a:gd name="connsiteY343" fmla="*/ 1277028 h 4277985"/>
                <a:gd name="connsiteX344" fmla="*/ 819020 w 4277986"/>
                <a:gd name="connsiteY344" fmla="*/ 1293486 h 4277985"/>
                <a:gd name="connsiteX345" fmla="*/ 621562 w 4277986"/>
                <a:gd name="connsiteY345" fmla="*/ 1376031 h 4277985"/>
                <a:gd name="connsiteX346" fmla="*/ 813987 w 4277986"/>
                <a:gd name="connsiteY346" fmla="*/ 1492218 h 4277985"/>
                <a:gd name="connsiteX347" fmla="*/ 1067499 w 4277986"/>
                <a:gd name="connsiteY347" fmla="*/ 1538183 h 4277985"/>
                <a:gd name="connsiteX348" fmla="*/ 1073877 w 4277986"/>
                <a:gd name="connsiteY348" fmla="*/ 1539284 h 4277985"/>
                <a:gd name="connsiteX349" fmla="*/ 1090918 w 4277986"/>
                <a:gd name="connsiteY349" fmla="*/ 1586207 h 4277985"/>
                <a:gd name="connsiteX350" fmla="*/ 1045827 w 4277986"/>
                <a:gd name="connsiteY350" fmla="*/ 1607632 h 4277985"/>
                <a:gd name="connsiteX351" fmla="*/ 1044048 w 4277986"/>
                <a:gd name="connsiteY351" fmla="*/ 1606393 h 4277985"/>
                <a:gd name="connsiteX352" fmla="*/ 1043744 w 4277986"/>
                <a:gd name="connsiteY352" fmla="*/ 1607133 h 4277985"/>
                <a:gd name="connsiteX353" fmla="*/ 803876 w 4277986"/>
                <a:gd name="connsiteY353" fmla="*/ 1588889 h 4277985"/>
                <a:gd name="connsiteX354" fmla="*/ 802093 w 4277986"/>
                <a:gd name="connsiteY354" fmla="*/ 1593234 h 4277985"/>
                <a:gd name="connsiteX355" fmla="*/ 985624 w 4277986"/>
                <a:gd name="connsiteY355" fmla="*/ 1748752 h 4277985"/>
                <a:gd name="connsiteX356" fmla="*/ 985253 w 4277986"/>
                <a:gd name="connsiteY356" fmla="*/ 1749656 h 4277985"/>
                <a:gd name="connsiteX357" fmla="*/ 987390 w 4277986"/>
                <a:gd name="connsiteY357" fmla="*/ 1750024 h 4277985"/>
                <a:gd name="connsiteX358" fmla="*/ 1004431 w 4277986"/>
                <a:gd name="connsiteY358" fmla="*/ 1796948 h 4277985"/>
                <a:gd name="connsiteX359" fmla="*/ 959340 w 4277986"/>
                <a:gd name="connsiteY359" fmla="*/ 1818372 h 4277985"/>
                <a:gd name="connsiteX360" fmla="*/ 948350 w 4277986"/>
                <a:gd name="connsiteY360" fmla="*/ 1810724 h 4277985"/>
                <a:gd name="connsiteX361" fmla="*/ 948207 w 4277986"/>
                <a:gd name="connsiteY361" fmla="*/ 1810487 h 4277985"/>
                <a:gd name="connsiteX362" fmla="*/ 741379 w 4277986"/>
                <a:gd name="connsiteY362" fmla="*/ 1669137 h 4277985"/>
                <a:gd name="connsiteX363" fmla="*/ 523384 w 4277986"/>
                <a:gd name="connsiteY363" fmla="*/ 1616791 h 4277985"/>
                <a:gd name="connsiteX364" fmla="*/ 605612 w 4277986"/>
                <a:gd name="connsiteY364" fmla="*/ 1813490 h 4277985"/>
                <a:gd name="connsiteX365" fmla="*/ 605687 w 4277986"/>
                <a:gd name="connsiteY365" fmla="*/ 1836429 h 4277985"/>
                <a:gd name="connsiteX366" fmla="*/ 605722 w 4277986"/>
                <a:gd name="connsiteY366" fmla="*/ 1836513 h 4277985"/>
                <a:gd name="connsiteX367" fmla="*/ 605687 w 4277986"/>
                <a:gd name="connsiteY367" fmla="*/ 1836596 h 4277985"/>
                <a:gd name="connsiteX368" fmla="*/ 605688 w 4277986"/>
                <a:gd name="connsiteY368" fmla="*/ 1836689 h 4277985"/>
                <a:gd name="connsiteX369" fmla="*/ 605621 w 4277986"/>
                <a:gd name="connsiteY369" fmla="*/ 1836756 h 4277985"/>
                <a:gd name="connsiteX370" fmla="*/ 596844 w 4277986"/>
                <a:gd name="connsiteY370" fmla="*/ 1857947 h 4277985"/>
                <a:gd name="connsiteX371" fmla="*/ 445510 w 4277986"/>
                <a:gd name="connsiteY371" fmla="*/ 2009280 h 4277985"/>
                <a:gd name="connsiteX372" fmla="*/ 667640 w 4277986"/>
                <a:gd name="connsiteY372" fmla="*/ 2043709 h 4277985"/>
                <a:gd name="connsiteX373" fmla="*/ 919621 w 4277986"/>
                <a:gd name="connsiteY373" fmla="*/ 1989983 h 4277985"/>
                <a:gd name="connsiteX374" fmla="*/ 925940 w 4277986"/>
                <a:gd name="connsiteY374" fmla="*/ 1988579 h 4277985"/>
                <a:gd name="connsiteX375" fmla="*/ 959520 w 4277986"/>
                <a:gd name="connsiteY375" fmla="*/ 2025519 h 4277985"/>
                <a:gd name="connsiteX376" fmla="*/ 925940 w 4277986"/>
                <a:gd name="connsiteY376" fmla="*/ 2062459 h 4277985"/>
                <a:gd name="connsiteX377" fmla="*/ 923823 w 4277986"/>
                <a:gd name="connsiteY377" fmla="*/ 2061989 h 4277985"/>
                <a:gd name="connsiteX378" fmla="*/ 923823 w 4277986"/>
                <a:gd name="connsiteY378" fmla="*/ 2062788 h 4277985"/>
                <a:gd name="connsiteX379" fmla="*/ 694989 w 4277986"/>
                <a:gd name="connsiteY379" fmla="*/ 2136980 h 4277985"/>
                <a:gd name="connsiteX380" fmla="*/ 694989 w 4277986"/>
                <a:gd name="connsiteY380" fmla="*/ 2141677 h 4277985"/>
                <a:gd name="connsiteX381" fmla="*/ 923823 w 4277986"/>
                <a:gd name="connsiteY381" fmla="*/ 2215870 h 4277985"/>
                <a:gd name="connsiteX382" fmla="*/ 923823 w 4277986"/>
                <a:gd name="connsiteY382" fmla="*/ 2216846 h 4277985"/>
                <a:gd name="connsiteX383" fmla="*/ 925940 w 4277986"/>
                <a:gd name="connsiteY383" fmla="*/ 2216376 h 4277985"/>
                <a:gd name="connsiteX384" fmla="*/ 959520 w 4277986"/>
                <a:gd name="connsiteY384" fmla="*/ 2253316 h 4277985"/>
                <a:gd name="connsiteX385" fmla="*/ 925940 w 4277986"/>
                <a:gd name="connsiteY385" fmla="*/ 2290256 h 4277985"/>
                <a:gd name="connsiteX386" fmla="*/ 912869 w 4277986"/>
                <a:gd name="connsiteY386" fmla="*/ 2287353 h 4277985"/>
                <a:gd name="connsiteX387" fmla="*/ 912646 w 4277986"/>
                <a:gd name="connsiteY387" fmla="*/ 2287188 h 4277985"/>
                <a:gd name="connsiteX388" fmla="*/ 667639 w 4277986"/>
                <a:gd name="connsiteY388" fmla="*/ 2234948 h 4277985"/>
                <a:gd name="connsiteX389" fmla="*/ 446092 w 4277986"/>
                <a:gd name="connsiteY389" fmla="*/ 2269287 h 4277985"/>
                <a:gd name="connsiteX390" fmla="*/ 596844 w 4277986"/>
                <a:gd name="connsiteY390" fmla="*/ 2420038 h 4277985"/>
                <a:gd name="connsiteX391" fmla="*/ 605722 w 4277986"/>
                <a:gd name="connsiteY391" fmla="*/ 2441472 h 4277985"/>
                <a:gd name="connsiteX392" fmla="*/ 604150 w 4277986"/>
                <a:gd name="connsiteY392" fmla="*/ 2445267 h 4277985"/>
                <a:gd name="connsiteX393" fmla="*/ 605900 w 4277986"/>
                <a:gd name="connsiteY393" fmla="*/ 2447006 h 4277985"/>
                <a:gd name="connsiteX394" fmla="*/ 605976 w 4277986"/>
                <a:gd name="connsiteY394" fmla="*/ 2470206 h 4277985"/>
                <a:gd name="connsiteX395" fmla="*/ 524720 w 4277986"/>
                <a:gd name="connsiteY395" fmla="*/ 2668198 h 4277985"/>
                <a:gd name="connsiteX396" fmla="*/ 742942 w 4277986"/>
                <a:gd name="connsiteY396" fmla="*/ 2614290 h 4277985"/>
                <a:gd name="connsiteX397" fmla="*/ 954704 w 4277986"/>
                <a:gd name="connsiteY397" fmla="*/ 2467532 h 4277985"/>
                <a:gd name="connsiteX398" fmla="*/ 959992 w 4277986"/>
                <a:gd name="connsiteY398" fmla="*/ 2463800 h 4277985"/>
                <a:gd name="connsiteX399" fmla="*/ 1005222 w 4277986"/>
                <a:gd name="connsiteY399" fmla="*/ 2484930 h 4277985"/>
                <a:gd name="connsiteX400" fmla="*/ 988487 w 4277986"/>
                <a:gd name="connsiteY400" fmla="*/ 2531964 h 4277985"/>
                <a:gd name="connsiteX401" fmla="*/ 986353 w 4277986"/>
                <a:gd name="connsiteY401" fmla="*/ 2532346 h 4277985"/>
                <a:gd name="connsiteX402" fmla="*/ 986661 w 4277986"/>
                <a:gd name="connsiteY402" fmla="*/ 2533084 h 4277985"/>
                <a:gd name="connsiteX403" fmla="*/ 804149 w 4277986"/>
                <a:gd name="connsiteY403" fmla="*/ 2689795 h 4277985"/>
                <a:gd name="connsiteX404" fmla="*/ 805961 w 4277986"/>
                <a:gd name="connsiteY404" fmla="*/ 2694129 h 4277985"/>
                <a:gd name="connsiteX405" fmla="*/ 1045704 w 4277986"/>
                <a:gd name="connsiteY405" fmla="*/ 2674321 h 4277985"/>
                <a:gd name="connsiteX406" fmla="*/ 1046081 w 4277986"/>
                <a:gd name="connsiteY406" fmla="*/ 2675222 h 4277985"/>
                <a:gd name="connsiteX407" fmla="*/ 1047852 w 4277986"/>
                <a:gd name="connsiteY407" fmla="*/ 2673972 h 4277985"/>
                <a:gd name="connsiteX408" fmla="*/ 1093082 w 4277986"/>
                <a:gd name="connsiteY408" fmla="*/ 2695102 h 4277985"/>
                <a:gd name="connsiteX409" fmla="*/ 1076347 w 4277986"/>
                <a:gd name="connsiteY409" fmla="*/ 2742135 h 4277985"/>
                <a:gd name="connsiteX410" fmla="*/ 1063168 w 4277986"/>
                <a:gd name="connsiteY410" fmla="*/ 2744498 h 4277985"/>
                <a:gd name="connsiteX411" fmla="*/ 1062899 w 4277986"/>
                <a:gd name="connsiteY411" fmla="*/ 2744432 h 4277985"/>
                <a:gd name="connsiteX412" fmla="*/ 816701 w 4277986"/>
                <a:gd name="connsiteY412" fmla="*/ 2790732 h 4277985"/>
                <a:gd name="connsiteX413" fmla="*/ 625540 w 4277986"/>
                <a:gd name="connsiteY413" fmla="*/ 2907864 h 4277985"/>
                <a:gd name="connsiteX414" fmla="*/ 822772 w 4277986"/>
                <a:gd name="connsiteY414" fmla="*/ 2988807 h 4277985"/>
                <a:gd name="connsiteX415" fmla="*/ 839230 w 4277986"/>
                <a:gd name="connsiteY415" fmla="*/ 3005157 h 4277985"/>
                <a:gd name="connsiteX416" fmla="*/ 839245 w 4277986"/>
                <a:gd name="connsiteY416" fmla="*/ 3009893 h 4277985"/>
                <a:gd name="connsiteX417" fmla="*/ 846514 w 4277986"/>
                <a:gd name="connsiteY417" fmla="*/ 3027442 h 4277985"/>
                <a:gd name="connsiteX418" fmla="*/ 846514 w 4277986"/>
                <a:gd name="connsiteY418" fmla="*/ 3241460 h 4277985"/>
                <a:gd name="connsiteX419" fmla="*/ 1027929 w 4277986"/>
                <a:gd name="connsiteY419" fmla="*/ 3108736 h 4277985"/>
                <a:gd name="connsiteX420" fmla="*/ 1168115 w 4277986"/>
                <a:gd name="connsiteY420" fmla="*/ 2892568 h 4277985"/>
                <a:gd name="connsiteX421" fmla="*/ 1171591 w 4277986"/>
                <a:gd name="connsiteY421" fmla="*/ 2887108 h 4277985"/>
                <a:gd name="connsiteX422" fmla="*/ 1221457 w 4277986"/>
                <a:gd name="connsiteY422" fmla="*/ 2889483 h 4277985"/>
                <a:gd name="connsiteX423" fmla="*/ 1223832 w 4277986"/>
                <a:gd name="connsiteY423" fmla="*/ 2939348 h 4277985"/>
                <a:gd name="connsiteX424" fmla="*/ 1222003 w 4277986"/>
                <a:gd name="connsiteY424" fmla="*/ 2940513 h 4277985"/>
                <a:gd name="connsiteX425" fmla="*/ 1222568 w 4277986"/>
                <a:gd name="connsiteY425" fmla="*/ 2941078 h 4277985"/>
                <a:gd name="connsiteX426" fmla="*/ 1113220 w 4277986"/>
                <a:gd name="connsiteY426" fmla="*/ 3155349 h 4277985"/>
                <a:gd name="connsiteX427" fmla="*/ 1116541 w 4277986"/>
                <a:gd name="connsiteY427" fmla="*/ 3158671 h 4277985"/>
                <a:gd name="connsiteX428" fmla="*/ 1330813 w 4277986"/>
                <a:gd name="connsiteY428" fmla="*/ 3049323 h 4277985"/>
                <a:gd name="connsiteX429" fmla="*/ 1331504 w 4277986"/>
                <a:gd name="connsiteY429" fmla="*/ 3050013 h 4277985"/>
                <a:gd name="connsiteX430" fmla="*/ 1332668 w 4277986"/>
                <a:gd name="connsiteY430" fmla="*/ 3048184 h 4277985"/>
                <a:gd name="connsiteX431" fmla="*/ 1382533 w 4277986"/>
                <a:gd name="connsiteY431" fmla="*/ 3050560 h 4277985"/>
                <a:gd name="connsiteX432" fmla="*/ 1384909 w 4277986"/>
                <a:gd name="connsiteY432" fmla="*/ 3100425 h 4277985"/>
                <a:gd name="connsiteX433" fmla="*/ 1373614 w 4277986"/>
                <a:gd name="connsiteY433" fmla="*/ 3107615 h 4277985"/>
                <a:gd name="connsiteX434" fmla="*/ 1373340 w 4277986"/>
                <a:gd name="connsiteY434" fmla="*/ 3107656 h 4277985"/>
                <a:gd name="connsiteX435" fmla="*/ 1163155 w 4277986"/>
                <a:gd name="connsiteY435" fmla="*/ 3243962 h 4277985"/>
                <a:gd name="connsiteX436" fmla="*/ 1030779 w 4277986"/>
                <a:gd name="connsiteY436" fmla="*/ 3424901 h 4277985"/>
                <a:gd name="connsiteX437" fmla="*/ 1243973 w 4277986"/>
                <a:gd name="connsiteY437" fmla="*/ 3424901 h 4277985"/>
                <a:gd name="connsiteX438" fmla="*/ 1265407 w 4277986"/>
                <a:gd name="connsiteY438" fmla="*/ 3433779 h 4277985"/>
                <a:gd name="connsiteX439" fmla="*/ 1268342 w 4277986"/>
                <a:gd name="connsiteY439" fmla="*/ 3440865 h 4277985"/>
                <a:gd name="connsiteX440" fmla="*/ 1272731 w 4277986"/>
                <a:gd name="connsiteY440" fmla="*/ 3440850 h 4277985"/>
                <a:gd name="connsiteX441" fmla="*/ 1289189 w 4277986"/>
                <a:gd name="connsiteY441" fmla="*/ 3457201 h 4277985"/>
                <a:gd name="connsiteX442" fmla="*/ 1371734 w 4277986"/>
                <a:gd name="connsiteY442" fmla="*/ 3654660 h 4277985"/>
                <a:gd name="connsiteX443" fmla="*/ 1487921 w 4277986"/>
                <a:gd name="connsiteY443" fmla="*/ 3462235 h 4277985"/>
                <a:gd name="connsiteX444" fmla="*/ 1533886 w 4277986"/>
                <a:gd name="connsiteY444" fmla="*/ 3208723 h 4277985"/>
                <a:gd name="connsiteX445" fmla="*/ 1534987 w 4277986"/>
                <a:gd name="connsiteY445" fmla="*/ 3202345 h 4277985"/>
                <a:gd name="connsiteX446" fmla="*/ 1581910 w 4277986"/>
                <a:gd name="connsiteY446" fmla="*/ 3185303 h 4277985"/>
                <a:gd name="connsiteX447" fmla="*/ 1603335 w 4277986"/>
                <a:gd name="connsiteY447" fmla="*/ 3230394 h 4277985"/>
                <a:gd name="connsiteX448" fmla="*/ 1602096 w 4277986"/>
                <a:gd name="connsiteY448" fmla="*/ 3232174 h 4277985"/>
                <a:gd name="connsiteX449" fmla="*/ 1602836 w 4277986"/>
                <a:gd name="connsiteY449" fmla="*/ 3232477 h 4277985"/>
                <a:gd name="connsiteX450" fmla="*/ 1584592 w 4277986"/>
                <a:gd name="connsiteY450" fmla="*/ 3472345 h 4277985"/>
                <a:gd name="connsiteX451" fmla="*/ 1588937 w 4277986"/>
                <a:gd name="connsiteY451" fmla="*/ 3474128 h 4277985"/>
                <a:gd name="connsiteX452" fmla="*/ 1744455 w 4277986"/>
                <a:gd name="connsiteY452" fmla="*/ 3290598 h 4277985"/>
                <a:gd name="connsiteX453" fmla="*/ 1745359 w 4277986"/>
                <a:gd name="connsiteY453" fmla="*/ 3290969 h 4277985"/>
                <a:gd name="connsiteX454" fmla="*/ 1745727 w 4277986"/>
                <a:gd name="connsiteY454" fmla="*/ 3288832 h 4277985"/>
                <a:gd name="connsiteX455" fmla="*/ 1792651 w 4277986"/>
                <a:gd name="connsiteY455" fmla="*/ 3271791 h 4277985"/>
                <a:gd name="connsiteX456" fmla="*/ 1814075 w 4277986"/>
                <a:gd name="connsiteY456" fmla="*/ 3316882 h 4277985"/>
                <a:gd name="connsiteX457" fmla="*/ 1806427 w 4277986"/>
                <a:gd name="connsiteY457" fmla="*/ 3327872 h 4277985"/>
                <a:gd name="connsiteX458" fmla="*/ 1806190 w 4277986"/>
                <a:gd name="connsiteY458" fmla="*/ 3328015 h 4277985"/>
                <a:gd name="connsiteX459" fmla="*/ 1664840 w 4277986"/>
                <a:gd name="connsiteY459" fmla="*/ 3534842 h 4277985"/>
                <a:gd name="connsiteX460" fmla="*/ 1612494 w 4277986"/>
                <a:gd name="connsiteY460" fmla="*/ 3752838 h 4277985"/>
                <a:gd name="connsiteX461" fmla="*/ 1809193 w 4277986"/>
                <a:gd name="connsiteY461" fmla="*/ 3670610 h 4277985"/>
                <a:gd name="connsiteX462" fmla="*/ 1832393 w 4277986"/>
                <a:gd name="connsiteY462" fmla="*/ 3670534 h 4277985"/>
                <a:gd name="connsiteX463" fmla="*/ 1835752 w 4277986"/>
                <a:gd name="connsiteY463" fmla="*/ 3673872 h 4277985"/>
                <a:gd name="connsiteX464" fmla="*/ 1853302 w 4277986"/>
                <a:gd name="connsiteY464" fmla="*/ 3681141 h 4277985"/>
                <a:gd name="connsiteX465" fmla="*/ 2219701 w 4277986"/>
                <a:gd name="connsiteY465" fmla="*/ 3941309 h 4277985"/>
                <a:gd name="connsiteX466" fmla="*/ 2049667 w 4277986"/>
                <a:gd name="connsiteY466" fmla="*/ 3941309 h 4277985"/>
                <a:gd name="connsiteX467" fmla="*/ 2011770 w 4277986"/>
                <a:gd name="connsiteY467" fmla="*/ 3925612 h 4277985"/>
                <a:gd name="connsiteX468" fmla="*/ 2010713 w 4277986"/>
                <a:gd name="connsiteY468" fmla="*/ 3924043 h 4277985"/>
                <a:gd name="connsiteX469" fmla="*/ 2009988 w 4277986"/>
                <a:gd name="connsiteY469" fmla="*/ 3923562 h 4277985"/>
                <a:gd name="connsiteX470" fmla="*/ 1818749 w 4277986"/>
                <a:gd name="connsiteY470" fmla="*/ 3732322 h 4277985"/>
                <a:gd name="connsiteX471" fmla="*/ 1573289 w 4277986"/>
                <a:gd name="connsiteY471" fmla="*/ 3834935 h 4277985"/>
                <a:gd name="connsiteX472" fmla="*/ 1570394 w 4277986"/>
                <a:gd name="connsiteY472" fmla="*/ 3836865 h 4277985"/>
                <a:gd name="connsiteX473" fmla="*/ 1529376 w 4277986"/>
                <a:gd name="connsiteY473" fmla="*/ 3836999 h 4277985"/>
                <a:gd name="connsiteX474" fmla="*/ 1372073 w 4277986"/>
                <a:gd name="connsiteY474" fmla="*/ 3772442 h 4277985"/>
                <a:gd name="connsiteX475" fmla="*/ 1342974 w 4277986"/>
                <a:gd name="connsiteY475" fmla="*/ 3743532 h 4277985"/>
                <a:gd name="connsiteX476" fmla="*/ 1342591 w 4277986"/>
                <a:gd name="connsiteY476" fmla="*/ 3741679 h 4277985"/>
                <a:gd name="connsiteX477" fmla="*/ 1342104 w 4277986"/>
                <a:gd name="connsiteY477" fmla="*/ 3740959 h 4277985"/>
                <a:gd name="connsiteX478" fmla="*/ 1235321 w 4277986"/>
                <a:gd name="connsiteY478" fmla="*/ 3485524 h 4277985"/>
                <a:gd name="connsiteX479" fmla="*/ 962942 w 4277986"/>
                <a:gd name="connsiteY479" fmla="*/ 3485524 h 4277985"/>
                <a:gd name="connsiteX480" fmla="*/ 959528 w 4277986"/>
                <a:gd name="connsiteY480" fmla="*/ 3486189 h 4277985"/>
                <a:gd name="connsiteX481" fmla="*/ 921631 w 4277986"/>
                <a:gd name="connsiteY481" fmla="*/ 3470492 h 4277985"/>
                <a:gd name="connsiteX482" fmla="*/ 801399 w 4277986"/>
                <a:gd name="connsiteY482" fmla="*/ 3350259 h 4277985"/>
                <a:gd name="connsiteX483" fmla="*/ 785702 w 4277986"/>
                <a:gd name="connsiteY483" fmla="*/ 3312363 h 4277985"/>
                <a:gd name="connsiteX484" fmla="*/ 786063 w 4277986"/>
                <a:gd name="connsiteY484" fmla="*/ 3310506 h 4277985"/>
                <a:gd name="connsiteX485" fmla="*/ 785891 w 4277986"/>
                <a:gd name="connsiteY485" fmla="*/ 3309653 h 4277985"/>
                <a:gd name="connsiteX486" fmla="*/ 785891 w 4277986"/>
                <a:gd name="connsiteY486" fmla="*/ 3039201 h 4277985"/>
                <a:gd name="connsiteX487" fmla="*/ 539767 w 4277986"/>
                <a:gd name="connsiteY487" fmla="*/ 2938192 h 4277985"/>
                <a:gd name="connsiteX488" fmla="*/ 536355 w 4277986"/>
                <a:gd name="connsiteY488" fmla="*/ 2937511 h 4277985"/>
                <a:gd name="connsiteX489" fmla="*/ 507256 w 4277986"/>
                <a:gd name="connsiteY489" fmla="*/ 2908601 h 4277985"/>
                <a:gd name="connsiteX490" fmla="*/ 441675 w 4277986"/>
                <a:gd name="connsiteY490" fmla="*/ 2751723 h 4277985"/>
                <a:gd name="connsiteX491" fmla="*/ 441541 w 4277986"/>
                <a:gd name="connsiteY491" fmla="*/ 2710704 h 4277985"/>
                <a:gd name="connsiteX492" fmla="*/ 442581 w 4277986"/>
                <a:gd name="connsiteY492" fmla="*/ 2709123 h 4277985"/>
                <a:gd name="connsiteX493" fmla="*/ 442745 w 4277986"/>
                <a:gd name="connsiteY493" fmla="*/ 2708269 h 4277985"/>
                <a:gd name="connsiteX494" fmla="*/ 546508 w 4277986"/>
                <a:gd name="connsiteY494" fmla="*/ 2455436 h 4277985"/>
                <a:gd name="connsiteX495" fmla="*/ 355258 w 4277986"/>
                <a:gd name="connsiteY495" fmla="*/ 2264187 h 4277985"/>
                <a:gd name="connsiteX496" fmla="*/ 352373 w 4277986"/>
                <a:gd name="connsiteY496" fmla="*/ 2262243 h 4277985"/>
                <a:gd name="connsiteX497" fmla="*/ 336676 w 4277986"/>
                <a:gd name="connsiteY497" fmla="*/ 2224346 h 4277985"/>
                <a:gd name="connsiteX498" fmla="*/ 336676 w 4277986"/>
                <a:gd name="connsiteY498" fmla="*/ 2054312 h 4277985"/>
                <a:gd name="connsiteX499" fmla="*/ 352373 w 4277986"/>
                <a:gd name="connsiteY499" fmla="*/ 2016415 h 4277985"/>
                <a:gd name="connsiteX500" fmla="*/ 353942 w 4277986"/>
                <a:gd name="connsiteY500" fmla="*/ 2015358 h 4277985"/>
                <a:gd name="connsiteX501" fmla="*/ 354423 w 4277986"/>
                <a:gd name="connsiteY501" fmla="*/ 2014633 h 4277985"/>
                <a:gd name="connsiteX502" fmla="*/ 544522 w 4277986"/>
                <a:gd name="connsiteY502" fmla="*/ 1824535 h 4277985"/>
                <a:gd name="connsiteX503" fmla="*/ 441287 w 4277986"/>
                <a:gd name="connsiteY503" fmla="*/ 1577585 h 4277985"/>
                <a:gd name="connsiteX504" fmla="*/ 439357 w 4277986"/>
                <a:gd name="connsiteY504" fmla="*/ 1574691 h 4277985"/>
                <a:gd name="connsiteX505" fmla="*/ 439223 w 4277986"/>
                <a:gd name="connsiteY505" fmla="*/ 1533673 h 4277985"/>
                <a:gd name="connsiteX506" fmla="*/ 503780 w 4277986"/>
                <a:gd name="connsiteY506" fmla="*/ 1376370 h 4277985"/>
                <a:gd name="connsiteX507" fmla="*/ 532689 w 4277986"/>
                <a:gd name="connsiteY507" fmla="*/ 1347271 h 4277985"/>
                <a:gd name="connsiteX508" fmla="*/ 534542 w 4277986"/>
                <a:gd name="connsiteY508" fmla="*/ 1346888 h 4277985"/>
                <a:gd name="connsiteX509" fmla="*/ 535263 w 4277986"/>
                <a:gd name="connsiteY509" fmla="*/ 1346400 h 4277985"/>
                <a:gd name="connsiteX510" fmla="*/ 789176 w 4277986"/>
                <a:gd name="connsiteY510" fmla="*/ 1240254 h 4277985"/>
                <a:gd name="connsiteX511" fmla="*/ 789176 w 4277986"/>
                <a:gd name="connsiteY511" fmla="*/ 966227 h 4277985"/>
                <a:gd name="connsiteX512" fmla="*/ 788511 w 4277986"/>
                <a:gd name="connsiteY512" fmla="*/ 962813 h 4277985"/>
                <a:gd name="connsiteX513" fmla="*/ 804209 w 4277986"/>
                <a:gd name="connsiteY513" fmla="*/ 924916 h 4277985"/>
                <a:gd name="connsiteX514" fmla="*/ 924441 w 4277986"/>
                <a:gd name="connsiteY514" fmla="*/ 804684 h 4277985"/>
                <a:gd name="connsiteX515" fmla="*/ 962337 w 4277986"/>
                <a:gd name="connsiteY515" fmla="*/ 788987 h 4277985"/>
                <a:gd name="connsiteX516" fmla="*/ 964195 w 4277986"/>
                <a:gd name="connsiteY516" fmla="*/ 789348 h 4277985"/>
                <a:gd name="connsiteX517" fmla="*/ 965047 w 4277986"/>
                <a:gd name="connsiteY517" fmla="*/ 789176 h 4277985"/>
                <a:gd name="connsiteX518" fmla="*/ 1233886 w 4277986"/>
                <a:gd name="connsiteY518" fmla="*/ 789176 h 4277985"/>
                <a:gd name="connsiteX519" fmla="*/ 1335508 w 4277986"/>
                <a:gd name="connsiteY519" fmla="*/ 541559 h 4277985"/>
                <a:gd name="connsiteX520" fmla="*/ 1336189 w 4277986"/>
                <a:gd name="connsiteY520" fmla="*/ 538148 h 4277985"/>
                <a:gd name="connsiteX521" fmla="*/ 1365099 w 4277986"/>
                <a:gd name="connsiteY521" fmla="*/ 509048 h 4277985"/>
                <a:gd name="connsiteX522" fmla="*/ 1521977 w 4277986"/>
                <a:gd name="connsiteY522" fmla="*/ 443467 h 4277985"/>
                <a:gd name="connsiteX523" fmla="*/ 1562996 w 4277986"/>
                <a:gd name="connsiteY523" fmla="*/ 443333 h 4277985"/>
                <a:gd name="connsiteX524" fmla="*/ 1564577 w 4277986"/>
                <a:gd name="connsiteY524" fmla="*/ 444373 h 4277985"/>
                <a:gd name="connsiteX525" fmla="*/ 1565431 w 4277986"/>
                <a:gd name="connsiteY525" fmla="*/ 444537 h 4277985"/>
                <a:gd name="connsiteX526" fmla="*/ 1816738 w 4277986"/>
                <a:gd name="connsiteY526" fmla="*/ 547673 h 4277985"/>
                <a:gd name="connsiteX527" fmla="*/ 2009154 w 4277986"/>
                <a:gd name="connsiteY527" fmla="*/ 355258 h 4277985"/>
                <a:gd name="connsiteX528" fmla="*/ 2011098 w 4277986"/>
                <a:gd name="connsiteY528" fmla="*/ 352374 h 4277985"/>
                <a:gd name="connsiteX529" fmla="*/ 2048995 w 4277986"/>
                <a:gd name="connsiteY529" fmla="*/ 336676 h 4277985"/>
                <a:gd name="connsiteX530" fmla="*/ 2219029 w 4277986"/>
                <a:gd name="connsiteY530" fmla="*/ 336676 h 4277985"/>
                <a:gd name="connsiteX531" fmla="*/ 2256926 w 4277986"/>
                <a:gd name="connsiteY531" fmla="*/ 352374 h 4277985"/>
                <a:gd name="connsiteX532" fmla="*/ 2257983 w 4277986"/>
                <a:gd name="connsiteY532" fmla="*/ 353942 h 4277985"/>
                <a:gd name="connsiteX533" fmla="*/ 2258708 w 4277986"/>
                <a:gd name="connsiteY533" fmla="*/ 354423 h 4277985"/>
                <a:gd name="connsiteX534" fmla="*/ 2447665 w 4277986"/>
                <a:gd name="connsiteY534" fmla="*/ 543380 h 4277985"/>
                <a:gd name="connsiteX535" fmla="*/ 2696104 w 4277986"/>
                <a:gd name="connsiteY535" fmla="*/ 439523 h 4277985"/>
                <a:gd name="connsiteX536" fmla="*/ 2698998 w 4277986"/>
                <a:gd name="connsiteY536" fmla="*/ 437593 h 4277985"/>
                <a:gd name="connsiteX537" fmla="*/ 2740016 w 4277986"/>
                <a:gd name="connsiteY537" fmla="*/ 437459 h 4277985"/>
                <a:gd name="connsiteX538" fmla="*/ 2897319 w 4277986"/>
                <a:gd name="connsiteY538" fmla="*/ 502016 h 4277985"/>
                <a:gd name="connsiteX539" fmla="*/ 2926418 w 4277986"/>
                <a:gd name="connsiteY539" fmla="*/ 530926 h 4277985"/>
                <a:gd name="connsiteX540" fmla="*/ 2926801 w 4277986"/>
                <a:gd name="connsiteY540" fmla="*/ 532778 h 4277985"/>
                <a:gd name="connsiteX541" fmla="*/ 2927289 w 4277986"/>
                <a:gd name="connsiteY541" fmla="*/ 533499 h 4277985"/>
                <a:gd name="connsiteX542" fmla="*/ 3032798 w 4277986"/>
                <a:gd name="connsiteY542" fmla="*/ 785891 h 4277985"/>
                <a:gd name="connsiteX543" fmla="*/ 3308474 w 4277986"/>
                <a:gd name="connsiteY543" fmla="*/ 785891 h 4277985"/>
                <a:gd name="connsiteX544" fmla="*/ 3311889 w 4277986"/>
                <a:gd name="connsiteY544" fmla="*/ 785226 h 4277985"/>
                <a:gd name="connsiteX545" fmla="*/ 3349785 w 4277986"/>
                <a:gd name="connsiteY545" fmla="*/ 800924 h 4277985"/>
                <a:gd name="connsiteX546" fmla="*/ 3470017 w 4277986"/>
                <a:gd name="connsiteY546" fmla="*/ 921156 h 4277985"/>
                <a:gd name="connsiteX547" fmla="*/ 3485715 w 4277986"/>
                <a:gd name="connsiteY547" fmla="*/ 959053 h 4277985"/>
                <a:gd name="connsiteX548" fmla="*/ 3485353 w 4277986"/>
                <a:gd name="connsiteY548" fmla="*/ 960910 h 4277985"/>
                <a:gd name="connsiteX549" fmla="*/ 3485525 w 4277986"/>
                <a:gd name="connsiteY549" fmla="*/ 961762 h 4277985"/>
                <a:gd name="connsiteX550" fmla="*/ 3485525 w 4277986"/>
                <a:gd name="connsiteY550" fmla="*/ 1228988 h 4277985"/>
                <a:gd name="connsiteX551" fmla="*/ 3734636 w 4277986"/>
                <a:gd name="connsiteY551" fmla="*/ 1331222 h 4277985"/>
                <a:gd name="connsiteX552" fmla="*/ 3738047 w 4277986"/>
                <a:gd name="connsiteY552" fmla="*/ 1331903 h 4277985"/>
                <a:gd name="connsiteX553" fmla="*/ 3767146 w 4277986"/>
                <a:gd name="connsiteY553" fmla="*/ 1360813 h 4277985"/>
                <a:gd name="connsiteX554" fmla="*/ 3832727 w 4277986"/>
                <a:gd name="connsiteY554" fmla="*/ 1517692 h 4277985"/>
                <a:gd name="connsiteX555" fmla="*/ 3832861 w 4277986"/>
                <a:gd name="connsiteY555" fmla="*/ 1558710 h 4277985"/>
                <a:gd name="connsiteX556" fmla="*/ 3831822 w 4277986"/>
                <a:gd name="connsiteY556" fmla="*/ 1560291 h 4277985"/>
                <a:gd name="connsiteX557" fmla="*/ 3831657 w 4277986"/>
                <a:gd name="connsiteY557" fmla="*/ 1561145 h 4277985"/>
                <a:gd name="connsiteX558" fmla="*/ 3726444 w 4277986"/>
                <a:gd name="connsiteY558" fmla="*/ 1817514 h 4277985"/>
                <a:gd name="connsiteX559" fmla="*/ 3922729 w 4277986"/>
                <a:gd name="connsiteY559" fmla="*/ 2013799 h 4277985"/>
                <a:gd name="connsiteX560" fmla="*/ 3925613 w 4277986"/>
                <a:gd name="connsiteY560" fmla="*/ 2015743 h 4277985"/>
                <a:gd name="connsiteX561" fmla="*/ 3941310 w 4277986"/>
                <a:gd name="connsiteY561" fmla="*/ 2053640 h 4277985"/>
                <a:gd name="connsiteX562" fmla="*/ 3941310 w 4277986"/>
                <a:gd name="connsiteY562" fmla="*/ 2223674 h 4277985"/>
                <a:gd name="connsiteX563" fmla="*/ 3925613 w 4277986"/>
                <a:gd name="connsiteY563" fmla="*/ 2261571 h 4277985"/>
                <a:gd name="connsiteX564" fmla="*/ 3924044 w 4277986"/>
                <a:gd name="connsiteY564" fmla="*/ 2262628 h 4277985"/>
                <a:gd name="connsiteX565" fmla="*/ 3923563 w 4277986"/>
                <a:gd name="connsiteY565" fmla="*/ 2263353 h 4277985"/>
                <a:gd name="connsiteX566" fmla="*/ 3733464 w 4277986"/>
                <a:gd name="connsiteY566" fmla="*/ 2453450 h 4277985"/>
                <a:gd name="connsiteX567" fmla="*/ 3836699 w 4277986"/>
                <a:gd name="connsiteY567" fmla="*/ 2700400 h 4277985"/>
                <a:gd name="connsiteX568" fmla="*/ 3838629 w 4277986"/>
                <a:gd name="connsiteY568" fmla="*/ 2703294 h 4277985"/>
                <a:gd name="connsiteX569" fmla="*/ 3838763 w 4277986"/>
                <a:gd name="connsiteY569" fmla="*/ 2744313 h 4277985"/>
                <a:gd name="connsiteX570" fmla="*/ 3774207 w 4277986"/>
                <a:gd name="connsiteY570" fmla="*/ 2901616 h 4277985"/>
                <a:gd name="connsiteX571" fmla="*/ 3745297 w 4277986"/>
                <a:gd name="connsiteY571" fmla="*/ 2930714 h 4277985"/>
                <a:gd name="connsiteX572" fmla="*/ 3743444 w 4277986"/>
                <a:gd name="connsiteY572" fmla="*/ 2931097 h 4277985"/>
                <a:gd name="connsiteX573" fmla="*/ 3742724 w 4277986"/>
                <a:gd name="connsiteY573" fmla="*/ 2931585 h 4277985"/>
                <a:gd name="connsiteX574" fmla="*/ 3488810 w 4277986"/>
                <a:gd name="connsiteY574" fmla="*/ 3037731 h 4277985"/>
                <a:gd name="connsiteX575" fmla="*/ 3488810 w 4277986"/>
                <a:gd name="connsiteY575" fmla="*/ 3311758 h 4277985"/>
                <a:gd name="connsiteX576" fmla="*/ 3489475 w 4277986"/>
                <a:gd name="connsiteY576" fmla="*/ 3315173 h 4277985"/>
                <a:gd name="connsiteX577" fmla="*/ 3473778 w 4277986"/>
                <a:gd name="connsiteY577" fmla="*/ 3353069 h 4277985"/>
                <a:gd name="connsiteX578" fmla="*/ 3353545 w 4277986"/>
                <a:gd name="connsiteY578" fmla="*/ 3473302 h 4277985"/>
                <a:gd name="connsiteX579" fmla="*/ 3315649 w 4277986"/>
                <a:gd name="connsiteY579" fmla="*/ 3488999 h 4277985"/>
                <a:gd name="connsiteX580" fmla="*/ 3313792 w 4277986"/>
                <a:gd name="connsiteY580" fmla="*/ 3488637 h 4277985"/>
                <a:gd name="connsiteX581" fmla="*/ 3312939 w 4277986"/>
                <a:gd name="connsiteY581" fmla="*/ 3488810 h 4277985"/>
                <a:gd name="connsiteX582" fmla="*/ 3044100 w 4277986"/>
                <a:gd name="connsiteY582" fmla="*/ 3488809 h 4277985"/>
                <a:gd name="connsiteX583" fmla="*/ 2942479 w 4277986"/>
                <a:gd name="connsiteY583" fmla="*/ 3736427 h 4277985"/>
                <a:gd name="connsiteX584" fmla="*/ 2941797 w 4277986"/>
                <a:gd name="connsiteY584" fmla="*/ 3739838 h 4277985"/>
                <a:gd name="connsiteX585" fmla="*/ 2912887 w 4277986"/>
                <a:gd name="connsiteY585" fmla="*/ 3768938 h 4277985"/>
                <a:gd name="connsiteX586" fmla="*/ 2756009 w 4277986"/>
                <a:gd name="connsiteY586" fmla="*/ 3834519 h 4277985"/>
                <a:gd name="connsiteX587" fmla="*/ 2714990 w 4277986"/>
                <a:gd name="connsiteY587" fmla="*/ 3834653 h 4277985"/>
                <a:gd name="connsiteX588" fmla="*/ 2713410 w 4277986"/>
                <a:gd name="connsiteY588" fmla="*/ 3833613 h 4277985"/>
                <a:gd name="connsiteX589" fmla="*/ 2712555 w 4277986"/>
                <a:gd name="connsiteY589" fmla="*/ 3833449 h 4277985"/>
                <a:gd name="connsiteX590" fmla="*/ 2454660 w 4277986"/>
                <a:gd name="connsiteY590" fmla="*/ 3727609 h 4277985"/>
                <a:gd name="connsiteX591" fmla="*/ 2259542 w 4277986"/>
                <a:gd name="connsiteY591" fmla="*/ 3922727 h 4277985"/>
                <a:gd name="connsiteX592" fmla="*/ 2257598 w 4277986"/>
                <a:gd name="connsiteY592" fmla="*/ 3925612 h 4277985"/>
                <a:gd name="connsiteX593" fmla="*/ 2219701 w 4277986"/>
                <a:gd name="connsiteY593" fmla="*/ 3941309 h 4277985"/>
                <a:gd name="connsiteX594" fmla="*/ 2902906 w 4277986"/>
                <a:gd name="connsiteY594" fmla="*/ 4124405 h 4277985"/>
                <a:gd name="connsiteX595" fmla="*/ 2757363 w 4277986"/>
                <a:gd name="connsiteY595" fmla="*/ 4025606 h 4277985"/>
                <a:gd name="connsiteX596" fmla="*/ 2840994 w 4277986"/>
                <a:gd name="connsiteY596" fmla="*/ 3817388 h 4277985"/>
                <a:gd name="connsiteX597" fmla="*/ 3047933 w 4277986"/>
                <a:gd name="connsiteY597" fmla="*/ 3904136 h 4277985"/>
                <a:gd name="connsiteX598" fmla="*/ 2964302 w 4277986"/>
                <a:gd name="connsiteY598" fmla="*/ 4112355 h 4277985"/>
                <a:gd name="connsiteX599" fmla="*/ 2902906 w 4277986"/>
                <a:gd name="connsiteY599" fmla="*/ 4124405 h 4277985"/>
                <a:gd name="connsiteX600" fmla="*/ 1384373 w 4277986"/>
                <a:gd name="connsiteY600" fmla="*/ 4127837 h 4277985"/>
                <a:gd name="connsiteX601" fmla="*/ 1322899 w 4277986"/>
                <a:gd name="connsiteY601" fmla="*/ 4116187 h 4277985"/>
                <a:gd name="connsiteX602" fmla="*/ 1237912 w 4277986"/>
                <a:gd name="connsiteY602" fmla="*/ 3908519 h 4277985"/>
                <a:gd name="connsiteX603" fmla="*/ 1444280 w 4277986"/>
                <a:gd name="connsiteY603" fmla="*/ 3820422 h 4277985"/>
                <a:gd name="connsiteX604" fmla="*/ 1529268 w 4277986"/>
                <a:gd name="connsiteY604" fmla="*/ 4028091 h 4277985"/>
                <a:gd name="connsiteX605" fmla="*/ 1384373 w 4277986"/>
                <a:gd name="connsiteY605" fmla="*/ 4127837 h 4277985"/>
                <a:gd name="connsiteX606" fmla="*/ 2134684 w 4277986"/>
                <a:gd name="connsiteY606" fmla="*/ 4277985 h 4277985"/>
                <a:gd name="connsiteX607" fmla="*/ 1977215 w 4277986"/>
                <a:gd name="connsiteY607" fmla="*/ 4118133 h 4277985"/>
                <a:gd name="connsiteX608" fmla="*/ 2134684 w 4277986"/>
                <a:gd name="connsiteY608" fmla="*/ 3958282 h 4277985"/>
                <a:gd name="connsiteX609" fmla="*/ 2292153 w 4277986"/>
                <a:gd name="connsiteY609" fmla="*/ 4118133 h 4277985"/>
                <a:gd name="connsiteX610" fmla="*/ 2134684 w 4277986"/>
                <a:gd name="connsiteY610" fmla="*/ 4277985 h 4277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</a:cxnLst>
              <a:rect l="l" t="t" r="r" b="b"/>
              <a:pathLst>
                <a:path w="4277986" h="4277985">
                  <a:moveTo>
                    <a:pt x="2134012" y="319703"/>
                  </a:moveTo>
                  <a:cubicBezTo>
                    <a:pt x="2047044" y="319703"/>
                    <a:pt x="1976543" y="248135"/>
                    <a:pt x="1976543" y="159852"/>
                  </a:cubicBezTo>
                  <a:cubicBezTo>
                    <a:pt x="1976543" y="71568"/>
                    <a:pt x="2047044" y="0"/>
                    <a:pt x="2134012" y="0"/>
                  </a:cubicBezTo>
                  <a:cubicBezTo>
                    <a:pt x="2220980" y="0"/>
                    <a:pt x="2291481" y="71568"/>
                    <a:pt x="2291481" y="159852"/>
                  </a:cubicBezTo>
                  <a:cubicBezTo>
                    <a:pt x="2291481" y="248135"/>
                    <a:pt x="2220980" y="319703"/>
                    <a:pt x="2134012" y="319703"/>
                  </a:cubicBezTo>
                  <a:close/>
                  <a:moveTo>
                    <a:pt x="2886586" y="465686"/>
                  </a:moveTo>
                  <a:cubicBezTo>
                    <a:pt x="2866086" y="466016"/>
                    <a:pt x="2845226" y="462290"/>
                    <a:pt x="2825112" y="454035"/>
                  </a:cubicBezTo>
                  <a:cubicBezTo>
                    <a:pt x="2744656" y="421016"/>
                    <a:pt x="2706606" y="328040"/>
                    <a:pt x="2740124" y="246367"/>
                  </a:cubicBezTo>
                  <a:cubicBezTo>
                    <a:pt x="2773643" y="164694"/>
                    <a:pt x="2866037" y="125252"/>
                    <a:pt x="2946493" y="158271"/>
                  </a:cubicBezTo>
                  <a:cubicBezTo>
                    <a:pt x="3026949" y="191290"/>
                    <a:pt x="3064999" y="284266"/>
                    <a:pt x="3031481" y="365939"/>
                  </a:cubicBezTo>
                  <a:cubicBezTo>
                    <a:pt x="3006342" y="427194"/>
                    <a:pt x="2948085" y="464694"/>
                    <a:pt x="2886586" y="465686"/>
                  </a:cubicBezTo>
                  <a:close/>
                  <a:moveTo>
                    <a:pt x="1375595" y="472649"/>
                  </a:moveTo>
                  <a:cubicBezTo>
                    <a:pt x="1314091" y="472058"/>
                    <a:pt x="1255591" y="434939"/>
                    <a:pt x="1230053" y="373850"/>
                  </a:cubicBezTo>
                  <a:cubicBezTo>
                    <a:pt x="1196002" y="292397"/>
                    <a:pt x="1233445" y="199175"/>
                    <a:pt x="1313684" y="165632"/>
                  </a:cubicBezTo>
                  <a:cubicBezTo>
                    <a:pt x="1393923" y="132089"/>
                    <a:pt x="1486573" y="170927"/>
                    <a:pt x="1520623" y="252380"/>
                  </a:cubicBezTo>
                  <a:cubicBezTo>
                    <a:pt x="1554674" y="333833"/>
                    <a:pt x="1517231" y="427055"/>
                    <a:pt x="1436992" y="460598"/>
                  </a:cubicBezTo>
                  <a:cubicBezTo>
                    <a:pt x="1416932" y="468984"/>
                    <a:pt x="1396097" y="472846"/>
                    <a:pt x="1375595" y="472649"/>
                  </a:cubicBezTo>
                  <a:close/>
                  <a:moveTo>
                    <a:pt x="3533744" y="894667"/>
                  </a:moveTo>
                  <a:cubicBezTo>
                    <a:pt x="3493139" y="894971"/>
                    <a:pt x="3452651" y="879786"/>
                    <a:pt x="3421903" y="849038"/>
                  </a:cubicBezTo>
                  <a:cubicBezTo>
                    <a:pt x="3360407" y="787543"/>
                    <a:pt x="3361162" y="687085"/>
                    <a:pt x="3423588" y="624659"/>
                  </a:cubicBezTo>
                  <a:cubicBezTo>
                    <a:pt x="3486014" y="562233"/>
                    <a:pt x="3586472" y="561478"/>
                    <a:pt x="3647967" y="622974"/>
                  </a:cubicBezTo>
                  <a:cubicBezTo>
                    <a:pt x="3709463" y="684470"/>
                    <a:pt x="3708709" y="784928"/>
                    <a:pt x="3646283" y="847354"/>
                  </a:cubicBezTo>
                  <a:cubicBezTo>
                    <a:pt x="3615070" y="878567"/>
                    <a:pt x="3574349" y="894362"/>
                    <a:pt x="3533744" y="894667"/>
                  </a:cubicBezTo>
                  <a:close/>
                  <a:moveTo>
                    <a:pt x="740482" y="898426"/>
                  </a:moveTo>
                  <a:cubicBezTo>
                    <a:pt x="699878" y="898122"/>
                    <a:pt x="659157" y="882326"/>
                    <a:pt x="627944" y="851114"/>
                  </a:cubicBezTo>
                  <a:cubicBezTo>
                    <a:pt x="565518" y="788688"/>
                    <a:pt x="564763" y="688229"/>
                    <a:pt x="626259" y="626734"/>
                  </a:cubicBezTo>
                  <a:cubicBezTo>
                    <a:pt x="687755" y="565238"/>
                    <a:pt x="788213" y="565993"/>
                    <a:pt x="850639" y="628419"/>
                  </a:cubicBezTo>
                  <a:cubicBezTo>
                    <a:pt x="913065" y="690844"/>
                    <a:pt x="913819" y="791303"/>
                    <a:pt x="852323" y="852798"/>
                  </a:cubicBezTo>
                  <a:cubicBezTo>
                    <a:pt x="821575" y="883546"/>
                    <a:pt x="781087" y="898731"/>
                    <a:pt x="740482" y="898426"/>
                  </a:cubicBezTo>
                  <a:close/>
                  <a:moveTo>
                    <a:pt x="3961635" y="1528919"/>
                  </a:moveTo>
                  <a:cubicBezTo>
                    <a:pt x="3899480" y="1528992"/>
                    <a:pt x="3840753" y="1492885"/>
                    <a:pt x="3815596" y="1432706"/>
                  </a:cubicBezTo>
                  <a:cubicBezTo>
                    <a:pt x="3782053" y="1352467"/>
                    <a:pt x="3820892" y="1259817"/>
                    <a:pt x="3902345" y="1225767"/>
                  </a:cubicBezTo>
                  <a:cubicBezTo>
                    <a:pt x="3983797" y="1191716"/>
                    <a:pt x="4077020" y="1229159"/>
                    <a:pt x="4110563" y="1309398"/>
                  </a:cubicBezTo>
                  <a:cubicBezTo>
                    <a:pt x="4144106" y="1389637"/>
                    <a:pt x="4105267" y="1482287"/>
                    <a:pt x="4023815" y="1516337"/>
                  </a:cubicBezTo>
                  <a:cubicBezTo>
                    <a:pt x="4003451" y="1524850"/>
                    <a:pt x="3982353" y="1528894"/>
                    <a:pt x="3961635" y="1528919"/>
                  </a:cubicBezTo>
                  <a:close/>
                  <a:moveTo>
                    <a:pt x="310392" y="1545740"/>
                  </a:moveTo>
                  <a:cubicBezTo>
                    <a:pt x="289674" y="1545851"/>
                    <a:pt x="268549" y="1541945"/>
                    <a:pt x="248131" y="1533565"/>
                  </a:cubicBezTo>
                  <a:cubicBezTo>
                    <a:pt x="166458" y="1500047"/>
                    <a:pt x="127016" y="1407652"/>
                    <a:pt x="160035" y="1327196"/>
                  </a:cubicBezTo>
                  <a:cubicBezTo>
                    <a:pt x="193053" y="1246740"/>
                    <a:pt x="286030" y="1208690"/>
                    <a:pt x="367703" y="1242208"/>
                  </a:cubicBezTo>
                  <a:cubicBezTo>
                    <a:pt x="449376" y="1275727"/>
                    <a:pt x="488818" y="1368121"/>
                    <a:pt x="455799" y="1448577"/>
                  </a:cubicBezTo>
                  <a:cubicBezTo>
                    <a:pt x="431035" y="1508919"/>
                    <a:pt x="372545" y="1545408"/>
                    <a:pt x="310392" y="1545740"/>
                  </a:cubicBezTo>
                  <a:close/>
                  <a:moveTo>
                    <a:pt x="4118135" y="2296125"/>
                  </a:moveTo>
                  <a:cubicBezTo>
                    <a:pt x="4029851" y="2296125"/>
                    <a:pt x="3958283" y="2225625"/>
                    <a:pt x="3958283" y="2138657"/>
                  </a:cubicBezTo>
                  <a:cubicBezTo>
                    <a:pt x="3958283" y="2051689"/>
                    <a:pt x="4029851" y="1981188"/>
                    <a:pt x="4118135" y="1981188"/>
                  </a:cubicBezTo>
                  <a:cubicBezTo>
                    <a:pt x="4206418" y="1981188"/>
                    <a:pt x="4277986" y="2051689"/>
                    <a:pt x="4277986" y="2138657"/>
                  </a:cubicBezTo>
                  <a:cubicBezTo>
                    <a:pt x="4277986" y="2225625"/>
                    <a:pt x="4206418" y="2296125"/>
                    <a:pt x="4118135" y="2296125"/>
                  </a:cubicBezTo>
                  <a:close/>
                  <a:moveTo>
                    <a:pt x="159852" y="2296797"/>
                  </a:moveTo>
                  <a:cubicBezTo>
                    <a:pt x="71568" y="2296797"/>
                    <a:pt x="0" y="2226297"/>
                    <a:pt x="0" y="2139329"/>
                  </a:cubicBezTo>
                  <a:cubicBezTo>
                    <a:pt x="0" y="2052361"/>
                    <a:pt x="71568" y="1981860"/>
                    <a:pt x="159852" y="1981860"/>
                  </a:cubicBezTo>
                  <a:cubicBezTo>
                    <a:pt x="248135" y="1981860"/>
                    <a:pt x="319703" y="2052361"/>
                    <a:pt x="319703" y="2139329"/>
                  </a:cubicBezTo>
                  <a:cubicBezTo>
                    <a:pt x="319703" y="2226297"/>
                    <a:pt x="248135" y="2296797"/>
                    <a:pt x="159852" y="2296797"/>
                  </a:cubicBezTo>
                  <a:close/>
                  <a:moveTo>
                    <a:pt x="3972544" y="3047953"/>
                  </a:moveTo>
                  <a:cubicBezTo>
                    <a:pt x="3951826" y="3048063"/>
                    <a:pt x="3930702" y="3044157"/>
                    <a:pt x="3910283" y="3035777"/>
                  </a:cubicBezTo>
                  <a:cubicBezTo>
                    <a:pt x="3828610" y="3002259"/>
                    <a:pt x="3789168" y="2909864"/>
                    <a:pt x="3822187" y="2829408"/>
                  </a:cubicBezTo>
                  <a:cubicBezTo>
                    <a:pt x="3855206" y="2748952"/>
                    <a:pt x="3948182" y="2710902"/>
                    <a:pt x="4029855" y="2744421"/>
                  </a:cubicBezTo>
                  <a:cubicBezTo>
                    <a:pt x="4111529" y="2777939"/>
                    <a:pt x="4150971" y="2870333"/>
                    <a:pt x="4117952" y="2950789"/>
                  </a:cubicBezTo>
                  <a:cubicBezTo>
                    <a:pt x="4093187" y="3011131"/>
                    <a:pt x="4034697" y="3047620"/>
                    <a:pt x="3972544" y="3047953"/>
                  </a:cubicBezTo>
                  <a:close/>
                  <a:moveTo>
                    <a:pt x="309878" y="3056228"/>
                  </a:moveTo>
                  <a:cubicBezTo>
                    <a:pt x="247723" y="3056301"/>
                    <a:pt x="188996" y="3020195"/>
                    <a:pt x="163839" y="2960016"/>
                  </a:cubicBezTo>
                  <a:cubicBezTo>
                    <a:pt x="130296" y="2879777"/>
                    <a:pt x="169135" y="2787127"/>
                    <a:pt x="250588" y="2753077"/>
                  </a:cubicBezTo>
                  <a:cubicBezTo>
                    <a:pt x="332040" y="2719026"/>
                    <a:pt x="425263" y="2756469"/>
                    <a:pt x="458806" y="2836708"/>
                  </a:cubicBezTo>
                  <a:cubicBezTo>
                    <a:pt x="492349" y="2916947"/>
                    <a:pt x="453510" y="3009596"/>
                    <a:pt x="372058" y="3043647"/>
                  </a:cubicBezTo>
                  <a:cubicBezTo>
                    <a:pt x="351695" y="3052160"/>
                    <a:pt x="330596" y="3056204"/>
                    <a:pt x="309878" y="3056228"/>
                  </a:cubicBezTo>
                  <a:close/>
                  <a:moveTo>
                    <a:pt x="735290" y="3694070"/>
                  </a:moveTo>
                  <a:cubicBezTo>
                    <a:pt x="694686" y="3694375"/>
                    <a:pt x="654197" y="3679189"/>
                    <a:pt x="623449" y="3648441"/>
                  </a:cubicBezTo>
                  <a:cubicBezTo>
                    <a:pt x="561953" y="3586946"/>
                    <a:pt x="562708" y="3486488"/>
                    <a:pt x="625134" y="3424062"/>
                  </a:cubicBezTo>
                  <a:cubicBezTo>
                    <a:pt x="687560" y="3361636"/>
                    <a:pt x="788018" y="3360882"/>
                    <a:pt x="849513" y="3422377"/>
                  </a:cubicBezTo>
                  <a:cubicBezTo>
                    <a:pt x="911009" y="3483873"/>
                    <a:pt x="910255" y="3584331"/>
                    <a:pt x="847829" y="3646757"/>
                  </a:cubicBezTo>
                  <a:cubicBezTo>
                    <a:pt x="816616" y="3677970"/>
                    <a:pt x="775895" y="3693765"/>
                    <a:pt x="735290" y="3694070"/>
                  </a:cubicBezTo>
                  <a:close/>
                  <a:moveTo>
                    <a:pt x="3539886" y="3696880"/>
                  </a:moveTo>
                  <a:cubicBezTo>
                    <a:pt x="3499282" y="3696575"/>
                    <a:pt x="3458561" y="3680780"/>
                    <a:pt x="3427348" y="3649567"/>
                  </a:cubicBezTo>
                  <a:cubicBezTo>
                    <a:pt x="3364922" y="3587141"/>
                    <a:pt x="3364167" y="3486683"/>
                    <a:pt x="3425663" y="3425187"/>
                  </a:cubicBezTo>
                  <a:cubicBezTo>
                    <a:pt x="3487159" y="3363691"/>
                    <a:pt x="3587617" y="3364446"/>
                    <a:pt x="3650043" y="3426872"/>
                  </a:cubicBezTo>
                  <a:cubicBezTo>
                    <a:pt x="3712469" y="3489298"/>
                    <a:pt x="3713223" y="3589756"/>
                    <a:pt x="3651727" y="3651251"/>
                  </a:cubicBezTo>
                  <a:cubicBezTo>
                    <a:pt x="3620979" y="3681999"/>
                    <a:pt x="3580491" y="3697185"/>
                    <a:pt x="3539886" y="3696880"/>
                  </a:cubicBezTo>
                  <a:close/>
                  <a:moveTo>
                    <a:pt x="2004635" y="3832475"/>
                  </a:moveTo>
                  <a:lnTo>
                    <a:pt x="2039065" y="3610345"/>
                  </a:lnTo>
                  <a:lnTo>
                    <a:pt x="1985338" y="3358364"/>
                  </a:lnTo>
                  <a:lnTo>
                    <a:pt x="1983934" y="3352046"/>
                  </a:lnTo>
                  <a:cubicBezTo>
                    <a:pt x="1983934" y="3333500"/>
                    <a:pt x="2000473" y="3318465"/>
                    <a:pt x="2020874" y="3318465"/>
                  </a:cubicBezTo>
                  <a:cubicBezTo>
                    <a:pt x="2041276" y="3318465"/>
                    <a:pt x="2057814" y="3333500"/>
                    <a:pt x="2057814" y="3352046"/>
                  </a:cubicBezTo>
                  <a:lnTo>
                    <a:pt x="2057344" y="3354162"/>
                  </a:lnTo>
                  <a:lnTo>
                    <a:pt x="2058143" y="3354162"/>
                  </a:lnTo>
                  <a:lnTo>
                    <a:pt x="2132336" y="3582996"/>
                  </a:lnTo>
                  <a:lnTo>
                    <a:pt x="2137033" y="3582996"/>
                  </a:lnTo>
                  <a:lnTo>
                    <a:pt x="2211225" y="3354162"/>
                  </a:lnTo>
                  <a:lnTo>
                    <a:pt x="2212202" y="3354162"/>
                  </a:lnTo>
                  <a:lnTo>
                    <a:pt x="2211732" y="3352046"/>
                  </a:lnTo>
                  <a:cubicBezTo>
                    <a:pt x="2211732" y="3333500"/>
                    <a:pt x="2228270" y="3318465"/>
                    <a:pt x="2248672" y="3318465"/>
                  </a:cubicBezTo>
                  <a:cubicBezTo>
                    <a:pt x="2269073" y="3318465"/>
                    <a:pt x="2285612" y="3333500"/>
                    <a:pt x="2285612" y="3352046"/>
                  </a:cubicBezTo>
                  <a:cubicBezTo>
                    <a:pt x="2285612" y="3356682"/>
                    <a:pt x="2284578" y="3361099"/>
                    <a:pt x="2282709" y="3365116"/>
                  </a:cubicBezTo>
                  <a:lnTo>
                    <a:pt x="2282544" y="3365339"/>
                  </a:lnTo>
                  <a:lnTo>
                    <a:pt x="2230304" y="3610346"/>
                  </a:lnTo>
                  <a:lnTo>
                    <a:pt x="2264643" y="3831893"/>
                  </a:lnTo>
                  <a:lnTo>
                    <a:pt x="2415394" y="3681141"/>
                  </a:lnTo>
                  <a:cubicBezTo>
                    <a:pt x="2421313" y="3675222"/>
                    <a:pt x="2429070" y="3672263"/>
                    <a:pt x="2436828" y="3672263"/>
                  </a:cubicBezTo>
                  <a:lnTo>
                    <a:pt x="2445689" y="3675934"/>
                  </a:lnTo>
                  <a:lnTo>
                    <a:pt x="2451293" y="3670294"/>
                  </a:lnTo>
                  <a:cubicBezTo>
                    <a:pt x="2458450" y="3667302"/>
                    <a:pt x="2466748" y="3667040"/>
                    <a:pt x="2474492" y="3670218"/>
                  </a:cubicBezTo>
                  <a:lnTo>
                    <a:pt x="2672485" y="3751474"/>
                  </a:lnTo>
                  <a:lnTo>
                    <a:pt x="2618576" y="3533252"/>
                  </a:lnTo>
                  <a:lnTo>
                    <a:pt x="2471818" y="3321490"/>
                  </a:lnTo>
                  <a:lnTo>
                    <a:pt x="2468086" y="3316202"/>
                  </a:lnTo>
                  <a:cubicBezTo>
                    <a:pt x="2460933" y="3299091"/>
                    <a:pt x="2470394" y="3278841"/>
                    <a:pt x="2489216" y="3270972"/>
                  </a:cubicBezTo>
                  <a:cubicBezTo>
                    <a:pt x="2508039" y="3263103"/>
                    <a:pt x="2529097" y="3270596"/>
                    <a:pt x="2536250" y="3287707"/>
                  </a:cubicBezTo>
                  <a:lnTo>
                    <a:pt x="2536633" y="3289841"/>
                  </a:lnTo>
                  <a:lnTo>
                    <a:pt x="2537370" y="3289533"/>
                  </a:lnTo>
                  <a:lnTo>
                    <a:pt x="2694082" y="3472045"/>
                  </a:lnTo>
                  <a:lnTo>
                    <a:pt x="2698415" y="3470233"/>
                  </a:lnTo>
                  <a:lnTo>
                    <a:pt x="2678607" y="3230490"/>
                  </a:lnTo>
                  <a:lnTo>
                    <a:pt x="2679508" y="3230113"/>
                  </a:lnTo>
                  <a:lnTo>
                    <a:pt x="2678258" y="3228341"/>
                  </a:lnTo>
                  <a:cubicBezTo>
                    <a:pt x="2671105" y="3211231"/>
                    <a:pt x="2680565" y="3190980"/>
                    <a:pt x="2699388" y="3183112"/>
                  </a:cubicBezTo>
                  <a:cubicBezTo>
                    <a:pt x="2718211" y="3175243"/>
                    <a:pt x="2739269" y="3182736"/>
                    <a:pt x="2746422" y="3199846"/>
                  </a:cubicBezTo>
                  <a:cubicBezTo>
                    <a:pt x="2748210" y="3204124"/>
                    <a:pt x="2748960" y="3208598"/>
                    <a:pt x="2748785" y="3213026"/>
                  </a:cubicBezTo>
                  <a:lnTo>
                    <a:pt x="2748718" y="3213295"/>
                  </a:lnTo>
                  <a:lnTo>
                    <a:pt x="2795018" y="3459493"/>
                  </a:lnTo>
                  <a:lnTo>
                    <a:pt x="2912150" y="3650654"/>
                  </a:lnTo>
                  <a:lnTo>
                    <a:pt x="2993093" y="3453422"/>
                  </a:lnTo>
                  <a:lnTo>
                    <a:pt x="3009258" y="3437151"/>
                  </a:lnTo>
                  <a:lnTo>
                    <a:pt x="3009294" y="3437064"/>
                  </a:lnTo>
                  <a:lnTo>
                    <a:pt x="3009380" y="3437029"/>
                  </a:lnTo>
                  <a:lnTo>
                    <a:pt x="3009444" y="3436964"/>
                  </a:lnTo>
                  <a:lnTo>
                    <a:pt x="3009536" y="3436964"/>
                  </a:lnTo>
                  <a:lnTo>
                    <a:pt x="3030728" y="3428186"/>
                  </a:lnTo>
                  <a:lnTo>
                    <a:pt x="3244746" y="3428186"/>
                  </a:lnTo>
                  <a:lnTo>
                    <a:pt x="3112022" y="3246772"/>
                  </a:lnTo>
                  <a:lnTo>
                    <a:pt x="2895854" y="3106585"/>
                  </a:lnTo>
                  <a:lnTo>
                    <a:pt x="2890393" y="3103109"/>
                  </a:lnTo>
                  <a:cubicBezTo>
                    <a:pt x="2877279" y="3089995"/>
                    <a:pt x="2878343" y="3067670"/>
                    <a:pt x="2892769" y="3053244"/>
                  </a:cubicBezTo>
                  <a:cubicBezTo>
                    <a:pt x="2907195" y="3038818"/>
                    <a:pt x="2929520" y="3037755"/>
                    <a:pt x="2942634" y="3050868"/>
                  </a:cubicBezTo>
                  <a:lnTo>
                    <a:pt x="2943798" y="3052698"/>
                  </a:lnTo>
                  <a:lnTo>
                    <a:pt x="2944364" y="3052132"/>
                  </a:lnTo>
                  <a:lnTo>
                    <a:pt x="3158635" y="3161480"/>
                  </a:lnTo>
                  <a:lnTo>
                    <a:pt x="3161957" y="3158159"/>
                  </a:lnTo>
                  <a:lnTo>
                    <a:pt x="3052609" y="2943888"/>
                  </a:lnTo>
                  <a:lnTo>
                    <a:pt x="3053299" y="2943197"/>
                  </a:lnTo>
                  <a:lnTo>
                    <a:pt x="3051470" y="2942033"/>
                  </a:lnTo>
                  <a:cubicBezTo>
                    <a:pt x="3038356" y="2928919"/>
                    <a:pt x="3039420" y="2906593"/>
                    <a:pt x="3053846" y="2892167"/>
                  </a:cubicBezTo>
                  <a:cubicBezTo>
                    <a:pt x="3068271" y="2877741"/>
                    <a:pt x="3090597" y="2876678"/>
                    <a:pt x="3103711" y="2889792"/>
                  </a:cubicBezTo>
                  <a:cubicBezTo>
                    <a:pt x="3106990" y="2893070"/>
                    <a:pt x="3109382" y="2896924"/>
                    <a:pt x="3110901" y="2901087"/>
                  </a:cubicBezTo>
                  <a:lnTo>
                    <a:pt x="3110942" y="2901361"/>
                  </a:lnTo>
                  <a:lnTo>
                    <a:pt x="3247248" y="3111546"/>
                  </a:lnTo>
                  <a:lnTo>
                    <a:pt x="3428187" y="3243922"/>
                  </a:lnTo>
                  <a:lnTo>
                    <a:pt x="3428187" y="3030727"/>
                  </a:lnTo>
                  <a:cubicBezTo>
                    <a:pt x="3428187" y="3022357"/>
                    <a:pt x="3431579" y="3014779"/>
                    <a:pt x="3437065" y="3009294"/>
                  </a:cubicBezTo>
                  <a:lnTo>
                    <a:pt x="3442635" y="3006987"/>
                  </a:lnTo>
                  <a:lnTo>
                    <a:pt x="3442615" y="3000958"/>
                  </a:lnTo>
                  <a:cubicBezTo>
                    <a:pt x="3445560" y="2993781"/>
                    <a:pt x="3451243" y="2987728"/>
                    <a:pt x="3458966" y="2984500"/>
                  </a:cubicBezTo>
                  <a:lnTo>
                    <a:pt x="3656425" y="2901954"/>
                  </a:lnTo>
                  <a:lnTo>
                    <a:pt x="3463999" y="2785767"/>
                  </a:lnTo>
                  <a:lnTo>
                    <a:pt x="3210488" y="2739803"/>
                  </a:lnTo>
                  <a:lnTo>
                    <a:pt x="3204109" y="2738702"/>
                  </a:lnTo>
                  <a:cubicBezTo>
                    <a:pt x="3186952" y="2731660"/>
                    <a:pt x="3179322" y="2710652"/>
                    <a:pt x="3187068" y="2691778"/>
                  </a:cubicBezTo>
                  <a:cubicBezTo>
                    <a:pt x="3194814" y="2672905"/>
                    <a:pt x="3215002" y="2663312"/>
                    <a:pt x="3232159" y="2670354"/>
                  </a:cubicBezTo>
                  <a:lnTo>
                    <a:pt x="3233939" y="2671592"/>
                  </a:lnTo>
                  <a:lnTo>
                    <a:pt x="3234242" y="2670853"/>
                  </a:lnTo>
                  <a:lnTo>
                    <a:pt x="3474110" y="2689097"/>
                  </a:lnTo>
                  <a:lnTo>
                    <a:pt x="3475893" y="2684751"/>
                  </a:lnTo>
                  <a:lnTo>
                    <a:pt x="3292362" y="2529234"/>
                  </a:lnTo>
                  <a:lnTo>
                    <a:pt x="3292733" y="2528330"/>
                  </a:lnTo>
                  <a:lnTo>
                    <a:pt x="3290596" y="2527961"/>
                  </a:lnTo>
                  <a:cubicBezTo>
                    <a:pt x="3273439" y="2520920"/>
                    <a:pt x="3265810" y="2499912"/>
                    <a:pt x="3273555" y="2481038"/>
                  </a:cubicBezTo>
                  <a:cubicBezTo>
                    <a:pt x="3281301" y="2462164"/>
                    <a:pt x="3301489" y="2452572"/>
                    <a:pt x="3318646" y="2459613"/>
                  </a:cubicBezTo>
                  <a:cubicBezTo>
                    <a:pt x="3322936" y="2461374"/>
                    <a:pt x="3326629" y="2464007"/>
                    <a:pt x="3329636" y="2467262"/>
                  </a:cubicBezTo>
                  <a:lnTo>
                    <a:pt x="3329780" y="2467499"/>
                  </a:lnTo>
                  <a:lnTo>
                    <a:pt x="3536607" y="2608848"/>
                  </a:lnTo>
                  <a:lnTo>
                    <a:pt x="3754603" y="2661195"/>
                  </a:lnTo>
                  <a:lnTo>
                    <a:pt x="3672374" y="2464496"/>
                  </a:lnTo>
                  <a:lnTo>
                    <a:pt x="3672300" y="2441557"/>
                  </a:lnTo>
                  <a:lnTo>
                    <a:pt x="3672264" y="2441472"/>
                  </a:lnTo>
                  <a:lnTo>
                    <a:pt x="3672299" y="2441387"/>
                  </a:lnTo>
                  <a:lnTo>
                    <a:pt x="3672299" y="2441296"/>
                  </a:lnTo>
                  <a:lnTo>
                    <a:pt x="3672364" y="2441230"/>
                  </a:lnTo>
                  <a:lnTo>
                    <a:pt x="3681142" y="2420038"/>
                  </a:lnTo>
                  <a:lnTo>
                    <a:pt x="3832476" y="2268706"/>
                  </a:lnTo>
                  <a:lnTo>
                    <a:pt x="3610346" y="2234277"/>
                  </a:lnTo>
                  <a:lnTo>
                    <a:pt x="3358366" y="2288003"/>
                  </a:lnTo>
                  <a:lnTo>
                    <a:pt x="3352047" y="2289406"/>
                  </a:lnTo>
                  <a:cubicBezTo>
                    <a:pt x="3333501" y="2289406"/>
                    <a:pt x="3318466" y="2272867"/>
                    <a:pt x="3318466" y="2252467"/>
                  </a:cubicBezTo>
                  <a:cubicBezTo>
                    <a:pt x="3318466" y="2232066"/>
                    <a:pt x="3333501" y="2215527"/>
                    <a:pt x="3352047" y="2215527"/>
                  </a:cubicBezTo>
                  <a:lnTo>
                    <a:pt x="3354163" y="2215997"/>
                  </a:lnTo>
                  <a:lnTo>
                    <a:pt x="3354163" y="2215198"/>
                  </a:lnTo>
                  <a:lnTo>
                    <a:pt x="3582997" y="2141006"/>
                  </a:lnTo>
                  <a:lnTo>
                    <a:pt x="3582997" y="2136309"/>
                  </a:lnTo>
                  <a:lnTo>
                    <a:pt x="3354163" y="2062116"/>
                  </a:lnTo>
                  <a:lnTo>
                    <a:pt x="3354163" y="2061140"/>
                  </a:lnTo>
                  <a:lnTo>
                    <a:pt x="3352047" y="2061610"/>
                  </a:lnTo>
                  <a:cubicBezTo>
                    <a:pt x="3333501" y="2061610"/>
                    <a:pt x="3318466" y="2045071"/>
                    <a:pt x="3318466" y="2024670"/>
                  </a:cubicBezTo>
                  <a:cubicBezTo>
                    <a:pt x="3318466" y="2004268"/>
                    <a:pt x="3333501" y="1987730"/>
                    <a:pt x="3352047" y="1987730"/>
                  </a:cubicBezTo>
                  <a:cubicBezTo>
                    <a:pt x="3356683" y="1987730"/>
                    <a:pt x="3361100" y="1988763"/>
                    <a:pt x="3365118" y="1990633"/>
                  </a:cubicBezTo>
                  <a:lnTo>
                    <a:pt x="3365340" y="1990798"/>
                  </a:lnTo>
                  <a:lnTo>
                    <a:pt x="3610347" y="2043038"/>
                  </a:lnTo>
                  <a:lnTo>
                    <a:pt x="3831894" y="2008699"/>
                  </a:lnTo>
                  <a:lnTo>
                    <a:pt x="3681142" y="1857947"/>
                  </a:lnTo>
                  <a:cubicBezTo>
                    <a:pt x="3675223" y="1852028"/>
                    <a:pt x="3672264" y="1844271"/>
                    <a:pt x="3672264" y="1836514"/>
                  </a:cubicBezTo>
                  <a:lnTo>
                    <a:pt x="3675307" y="1829168"/>
                  </a:lnTo>
                  <a:lnTo>
                    <a:pt x="3668502" y="1822408"/>
                  </a:lnTo>
                  <a:cubicBezTo>
                    <a:pt x="3665510" y="1815251"/>
                    <a:pt x="3665249" y="1806952"/>
                    <a:pt x="3668427" y="1799208"/>
                  </a:cubicBezTo>
                  <a:lnTo>
                    <a:pt x="3749682" y="1601216"/>
                  </a:lnTo>
                  <a:lnTo>
                    <a:pt x="3531461" y="1655124"/>
                  </a:lnTo>
                  <a:lnTo>
                    <a:pt x="3319699" y="1801882"/>
                  </a:lnTo>
                  <a:lnTo>
                    <a:pt x="3314410" y="1805614"/>
                  </a:lnTo>
                  <a:cubicBezTo>
                    <a:pt x="3297299" y="1812767"/>
                    <a:pt x="3277049" y="1803307"/>
                    <a:pt x="3269180" y="1784484"/>
                  </a:cubicBezTo>
                  <a:cubicBezTo>
                    <a:pt x="3261312" y="1765661"/>
                    <a:pt x="3268804" y="1744603"/>
                    <a:pt x="3285915" y="1737450"/>
                  </a:cubicBezTo>
                  <a:lnTo>
                    <a:pt x="3288049" y="1737068"/>
                  </a:lnTo>
                  <a:lnTo>
                    <a:pt x="3287741" y="1736330"/>
                  </a:lnTo>
                  <a:lnTo>
                    <a:pt x="3470253" y="1579619"/>
                  </a:lnTo>
                  <a:lnTo>
                    <a:pt x="3468442" y="1575285"/>
                  </a:lnTo>
                  <a:lnTo>
                    <a:pt x="3228698" y="1595093"/>
                  </a:lnTo>
                  <a:lnTo>
                    <a:pt x="3228322" y="1594192"/>
                  </a:lnTo>
                  <a:lnTo>
                    <a:pt x="3226550" y="1595442"/>
                  </a:lnTo>
                  <a:cubicBezTo>
                    <a:pt x="3209439" y="1602595"/>
                    <a:pt x="3189189" y="1593135"/>
                    <a:pt x="3181320" y="1574312"/>
                  </a:cubicBezTo>
                  <a:cubicBezTo>
                    <a:pt x="3173451" y="1555490"/>
                    <a:pt x="3180944" y="1534432"/>
                    <a:pt x="3198055" y="1527279"/>
                  </a:cubicBezTo>
                  <a:cubicBezTo>
                    <a:pt x="3202332" y="1525490"/>
                    <a:pt x="3206807" y="1524740"/>
                    <a:pt x="3211234" y="1524916"/>
                  </a:cubicBezTo>
                  <a:lnTo>
                    <a:pt x="3211503" y="1524982"/>
                  </a:lnTo>
                  <a:lnTo>
                    <a:pt x="3457701" y="1478682"/>
                  </a:lnTo>
                  <a:lnTo>
                    <a:pt x="3648862" y="1361550"/>
                  </a:lnTo>
                  <a:lnTo>
                    <a:pt x="3451631" y="1280607"/>
                  </a:lnTo>
                  <a:lnTo>
                    <a:pt x="3438155" y="1267219"/>
                  </a:lnTo>
                  <a:lnTo>
                    <a:pt x="3433780" y="1265407"/>
                  </a:lnTo>
                  <a:cubicBezTo>
                    <a:pt x="3428295" y="1259922"/>
                    <a:pt x="3424902" y="1252344"/>
                    <a:pt x="3424902" y="1243974"/>
                  </a:cubicBezTo>
                  <a:lnTo>
                    <a:pt x="3424902" y="1029956"/>
                  </a:lnTo>
                  <a:lnTo>
                    <a:pt x="3243488" y="1162680"/>
                  </a:lnTo>
                  <a:lnTo>
                    <a:pt x="3103301" y="1378848"/>
                  </a:lnTo>
                  <a:lnTo>
                    <a:pt x="3099825" y="1384308"/>
                  </a:lnTo>
                  <a:cubicBezTo>
                    <a:pt x="3093268" y="1390865"/>
                    <a:pt x="3084408" y="1393878"/>
                    <a:pt x="3075384" y="1393448"/>
                  </a:cubicBezTo>
                  <a:cubicBezTo>
                    <a:pt x="3066361" y="1393018"/>
                    <a:pt x="3057173" y="1389146"/>
                    <a:pt x="3049960" y="1381933"/>
                  </a:cubicBezTo>
                  <a:cubicBezTo>
                    <a:pt x="3035534" y="1367507"/>
                    <a:pt x="3034470" y="1345181"/>
                    <a:pt x="3047584" y="1332067"/>
                  </a:cubicBezTo>
                  <a:lnTo>
                    <a:pt x="3049413" y="1330903"/>
                  </a:lnTo>
                  <a:lnTo>
                    <a:pt x="3048848" y="1330338"/>
                  </a:lnTo>
                  <a:lnTo>
                    <a:pt x="3158196" y="1116066"/>
                  </a:lnTo>
                  <a:lnTo>
                    <a:pt x="3154875" y="1112745"/>
                  </a:lnTo>
                  <a:lnTo>
                    <a:pt x="2940603" y="1222093"/>
                  </a:lnTo>
                  <a:lnTo>
                    <a:pt x="2939913" y="1221402"/>
                  </a:lnTo>
                  <a:lnTo>
                    <a:pt x="2938748" y="1223231"/>
                  </a:lnTo>
                  <a:cubicBezTo>
                    <a:pt x="2925634" y="1236345"/>
                    <a:pt x="2903309" y="1235282"/>
                    <a:pt x="2888883" y="1220856"/>
                  </a:cubicBezTo>
                  <a:cubicBezTo>
                    <a:pt x="2874457" y="1206430"/>
                    <a:pt x="2873393" y="1184104"/>
                    <a:pt x="2886507" y="1170990"/>
                  </a:cubicBezTo>
                  <a:cubicBezTo>
                    <a:pt x="2889786" y="1167712"/>
                    <a:pt x="2893640" y="1165319"/>
                    <a:pt x="2897802" y="1163801"/>
                  </a:cubicBezTo>
                  <a:lnTo>
                    <a:pt x="2898077" y="1163760"/>
                  </a:lnTo>
                  <a:lnTo>
                    <a:pt x="3108262" y="1027453"/>
                  </a:lnTo>
                  <a:lnTo>
                    <a:pt x="3240638" y="846514"/>
                  </a:lnTo>
                  <a:lnTo>
                    <a:pt x="3027443" y="846514"/>
                  </a:lnTo>
                  <a:cubicBezTo>
                    <a:pt x="3019073" y="846514"/>
                    <a:pt x="3011495" y="843122"/>
                    <a:pt x="3006009" y="837636"/>
                  </a:cubicBezTo>
                  <a:lnTo>
                    <a:pt x="3004330" y="833582"/>
                  </a:lnTo>
                  <a:lnTo>
                    <a:pt x="2996661" y="833607"/>
                  </a:lnTo>
                  <a:cubicBezTo>
                    <a:pt x="2989485" y="830662"/>
                    <a:pt x="2983432" y="824979"/>
                    <a:pt x="2980204" y="817256"/>
                  </a:cubicBezTo>
                  <a:lnTo>
                    <a:pt x="2897658" y="619798"/>
                  </a:lnTo>
                  <a:lnTo>
                    <a:pt x="2781471" y="812223"/>
                  </a:lnTo>
                  <a:lnTo>
                    <a:pt x="2735506" y="1065735"/>
                  </a:lnTo>
                  <a:lnTo>
                    <a:pt x="2734405" y="1072113"/>
                  </a:lnTo>
                  <a:cubicBezTo>
                    <a:pt x="2727364" y="1089270"/>
                    <a:pt x="2706356" y="1096900"/>
                    <a:pt x="2687482" y="1089154"/>
                  </a:cubicBezTo>
                  <a:cubicBezTo>
                    <a:pt x="2668608" y="1081409"/>
                    <a:pt x="2659016" y="1061221"/>
                    <a:pt x="2666057" y="1044063"/>
                  </a:cubicBezTo>
                  <a:lnTo>
                    <a:pt x="2667296" y="1042284"/>
                  </a:lnTo>
                  <a:lnTo>
                    <a:pt x="2666557" y="1041980"/>
                  </a:lnTo>
                  <a:lnTo>
                    <a:pt x="2684800" y="802113"/>
                  </a:lnTo>
                  <a:lnTo>
                    <a:pt x="2680455" y="800329"/>
                  </a:lnTo>
                  <a:lnTo>
                    <a:pt x="2524937" y="983860"/>
                  </a:lnTo>
                  <a:lnTo>
                    <a:pt x="2524034" y="983489"/>
                  </a:lnTo>
                  <a:lnTo>
                    <a:pt x="2523665" y="985626"/>
                  </a:lnTo>
                  <a:cubicBezTo>
                    <a:pt x="2516624" y="1002783"/>
                    <a:pt x="2495615" y="1010413"/>
                    <a:pt x="2476742" y="1002667"/>
                  </a:cubicBezTo>
                  <a:cubicBezTo>
                    <a:pt x="2457868" y="994921"/>
                    <a:pt x="2448276" y="974733"/>
                    <a:pt x="2455317" y="957576"/>
                  </a:cubicBezTo>
                  <a:cubicBezTo>
                    <a:pt x="2457077" y="953287"/>
                    <a:pt x="2459711" y="949593"/>
                    <a:pt x="2462965" y="946586"/>
                  </a:cubicBezTo>
                  <a:lnTo>
                    <a:pt x="2463202" y="946443"/>
                  </a:lnTo>
                  <a:lnTo>
                    <a:pt x="2604552" y="739615"/>
                  </a:lnTo>
                  <a:lnTo>
                    <a:pt x="2656898" y="521620"/>
                  </a:lnTo>
                  <a:lnTo>
                    <a:pt x="2460199" y="603848"/>
                  </a:lnTo>
                  <a:lnTo>
                    <a:pt x="2441203" y="603910"/>
                  </a:lnTo>
                  <a:lnTo>
                    <a:pt x="2436828" y="605722"/>
                  </a:lnTo>
                  <a:cubicBezTo>
                    <a:pt x="2429070" y="605722"/>
                    <a:pt x="2421313" y="602763"/>
                    <a:pt x="2415394" y="596844"/>
                  </a:cubicBezTo>
                  <a:lnTo>
                    <a:pt x="2264061" y="445511"/>
                  </a:lnTo>
                  <a:lnTo>
                    <a:pt x="2229632" y="667640"/>
                  </a:lnTo>
                  <a:lnTo>
                    <a:pt x="2283359" y="919621"/>
                  </a:lnTo>
                  <a:lnTo>
                    <a:pt x="2284762" y="925940"/>
                  </a:lnTo>
                  <a:cubicBezTo>
                    <a:pt x="2284762" y="944486"/>
                    <a:pt x="2268223" y="959520"/>
                    <a:pt x="2247822" y="959520"/>
                  </a:cubicBezTo>
                  <a:cubicBezTo>
                    <a:pt x="2227421" y="959520"/>
                    <a:pt x="2210882" y="944486"/>
                    <a:pt x="2210882" y="925940"/>
                  </a:cubicBezTo>
                  <a:lnTo>
                    <a:pt x="2211352" y="923823"/>
                  </a:lnTo>
                  <a:lnTo>
                    <a:pt x="2210553" y="923823"/>
                  </a:lnTo>
                  <a:lnTo>
                    <a:pt x="2136361" y="694989"/>
                  </a:lnTo>
                  <a:lnTo>
                    <a:pt x="2131664" y="694989"/>
                  </a:lnTo>
                  <a:lnTo>
                    <a:pt x="2057471" y="923823"/>
                  </a:lnTo>
                  <a:lnTo>
                    <a:pt x="2056494" y="923823"/>
                  </a:lnTo>
                  <a:lnTo>
                    <a:pt x="2056965" y="925940"/>
                  </a:lnTo>
                  <a:cubicBezTo>
                    <a:pt x="2056965" y="944486"/>
                    <a:pt x="2040426" y="959520"/>
                    <a:pt x="2020025" y="959520"/>
                  </a:cubicBezTo>
                  <a:cubicBezTo>
                    <a:pt x="1999623" y="959520"/>
                    <a:pt x="1983085" y="944486"/>
                    <a:pt x="1983085" y="925940"/>
                  </a:cubicBezTo>
                  <a:cubicBezTo>
                    <a:pt x="1983085" y="921303"/>
                    <a:pt x="1984118" y="916886"/>
                    <a:pt x="1985988" y="912869"/>
                  </a:cubicBezTo>
                  <a:lnTo>
                    <a:pt x="1986153" y="912646"/>
                  </a:lnTo>
                  <a:lnTo>
                    <a:pt x="2038392" y="667640"/>
                  </a:lnTo>
                  <a:lnTo>
                    <a:pt x="2004053" y="446092"/>
                  </a:lnTo>
                  <a:lnTo>
                    <a:pt x="1853302" y="596844"/>
                  </a:lnTo>
                  <a:cubicBezTo>
                    <a:pt x="1847383" y="602763"/>
                    <a:pt x="1839626" y="605722"/>
                    <a:pt x="1831868" y="605722"/>
                  </a:cubicBezTo>
                  <a:lnTo>
                    <a:pt x="1829589" y="604778"/>
                  </a:lnTo>
                  <a:lnTo>
                    <a:pt x="1826693" y="607692"/>
                  </a:lnTo>
                  <a:cubicBezTo>
                    <a:pt x="1819536" y="610684"/>
                    <a:pt x="1811237" y="610946"/>
                    <a:pt x="1803494" y="607768"/>
                  </a:cubicBezTo>
                  <a:lnTo>
                    <a:pt x="1605501" y="526512"/>
                  </a:lnTo>
                  <a:lnTo>
                    <a:pt x="1659410" y="744734"/>
                  </a:lnTo>
                  <a:lnTo>
                    <a:pt x="1806168" y="956496"/>
                  </a:lnTo>
                  <a:lnTo>
                    <a:pt x="1809900" y="961784"/>
                  </a:lnTo>
                  <a:cubicBezTo>
                    <a:pt x="1817053" y="978895"/>
                    <a:pt x="1807593" y="999145"/>
                    <a:pt x="1788770" y="1007014"/>
                  </a:cubicBezTo>
                  <a:cubicBezTo>
                    <a:pt x="1769947" y="1014883"/>
                    <a:pt x="1748889" y="1007390"/>
                    <a:pt x="1741736" y="990279"/>
                  </a:cubicBezTo>
                  <a:lnTo>
                    <a:pt x="1741354" y="988145"/>
                  </a:lnTo>
                  <a:lnTo>
                    <a:pt x="1740616" y="988453"/>
                  </a:lnTo>
                  <a:lnTo>
                    <a:pt x="1583905" y="805941"/>
                  </a:lnTo>
                  <a:lnTo>
                    <a:pt x="1579571" y="807753"/>
                  </a:lnTo>
                  <a:lnTo>
                    <a:pt x="1599379" y="1047496"/>
                  </a:lnTo>
                  <a:lnTo>
                    <a:pt x="1598478" y="1047873"/>
                  </a:lnTo>
                  <a:lnTo>
                    <a:pt x="1599728" y="1049645"/>
                  </a:lnTo>
                  <a:cubicBezTo>
                    <a:pt x="1606881" y="1066755"/>
                    <a:pt x="1597421" y="1087006"/>
                    <a:pt x="1578598" y="1094874"/>
                  </a:cubicBezTo>
                  <a:cubicBezTo>
                    <a:pt x="1559775" y="1102743"/>
                    <a:pt x="1538718" y="1095251"/>
                    <a:pt x="1531565" y="1078140"/>
                  </a:cubicBezTo>
                  <a:cubicBezTo>
                    <a:pt x="1529776" y="1073862"/>
                    <a:pt x="1529026" y="1069388"/>
                    <a:pt x="1529202" y="1064960"/>
                  </a:cubicBezTo>
                  <a:lnTo>
                    <a:pt x="1529268" y="1064691"/>
                  </a:lnTo>
                  <a:lnTo>
                    <a:pt x="1482968" y="818493"/>
                  </a:lnTo>
                  <a:lnTo>
                    <a:pt x="1365836" y="627332"/>
                  </a:lnTo>
                  <a:lnTo>
                    <a:pt x="1284893" y="824564"/>
                  </a:lnTo>
                  <a:lnTo>
                    <a:pt x="1268728" y="840835"/>
                  </a:lnTo>
                  <a:lnTo>
                    <a:pt x="1268692" y="840921"/>
                  </a:lnTo>
                  <a:lnTo>
                    <a:pt x="1268607" y="840957"/>
                  </a:lnTo>
                  <a:lnTo>
                    <a:pt x="1268542" y="841022"/>
                  </a:lnTo>
                  <a:lnTo>
                    <a:pt x="1268449" y="841022"/>
                  </a:lnTo>
                  <a:lnTo>
                    <a:pt x="1247258" y="849799"/>
                  </a:lnTo>
                  <a:lnTo>
                    <a:pt x="1033241" y="849799"/>
                  </a:lnTo>
                  <a:lnTo>
                    <a:pt x="1165965" y="1031214"/>
                  </a:lnTo>
                  <a:lnTo>
                    <a:pt x="1382133" y="1171400"/>
                  </a:lnTo>
                  <a:lnTo>
                    <a:pt x="1387593" y="1174876"/>
                  </a:lnTo>
                  <a:cubicBezTo>
                    <a:pt x="1400707" y="1187990"/>
                    <a:pt x="1399643" y="1210316"/>
                    <a:pt x="1385218" y="1224742"/>
                  </a:cubicBezTo>
                  <a:cubicBezTo>
                    <a:pt x="1370792" y="1239168"/>
                    <a:pt x="1348466" y="1240231"/>
                    <a:pt x="1335352" y="1227117"/>
                  </a:cubicBezTo>
                  <a:lnTo>
                    <a:pt x="1334188" y="1225288"/>
                  </a:lnTo>
                  <a:lnTo>
                    <a:pt x="1333623" y="1225853"/>
                  </a:lnTo>
                  <a:lnTo>
                    <a:pt x="1119351" y="1116505"/>
                  </a:lnTo>
                  <a:lnTo>
                    <a:pt x="1116030" y="1119826"/>
                  </a:lnTo>
                  <a:lnTo>
                    <a:pt x="1225378" y="1334098"/>
                  </a:lnTo>
                  <a:lnTo>
                    <a:pt x="1224687" y="1334789"/>
                  </a:lnTo>
                  <a:lnTo>
                    <a:pt x="1226516" y="1335953"/>
                  </a:lnTo>
                  <a:cubicBezTo>
                    <a:pt x="1239630" y="1349067"/>
                    <a:pt x="1238567" y="1371393"/>
                    <a:pt x="1224141" y="1385819"/>
                  </a:cubicBezTo>
                  <a:cubicBezTo>
                    <a:pt x="1216928" y="1393032"/>
                    <a:pt x="1207740" y="1396904"/>
                    <a:pt x="1198716" y="1397334"/>
                  </a:cubicBezTo>
                  <a:cubicBezTo>
                    <a:pt x="1189692" y="1397764"/>
                    <a:pt x="1180832" y="1394751"/>
                    <a:pt x="1174275" y="1388194"/>
                  </a:cubicBezTo>
                  <a:cubicBezTo>
                    <a:pt x="1170997" y="1384916"/>
                    <a:pt x="1168604" y="1381061"/>
                    <a:pt x="1167085" y="1376899"/>
                  </a:cubicBezTo>
                  <a:lnTo>
                    <a:pt x="1167045" y="1376625"/>
                  </a:lnTo>
                  <a:lnTo>
                    <a:pt x="1030738" y="1166440"/>
                  </a:lnTo>
                  <a:lnTo>
                    <a:pt x="849799" y="1034063"/>
                  </a:lnTo>
                  <a:lnTo>
                    <a:pt x="849799" y="1247258"/>
                  </a:lnTo>
                  <a:cubicBezTo>
                    <a:pt x="849799" y="1255629"/>
                    <a:pt x="846406" y="1263207"/>
                    <a:pt x="840921" y="1268692"/>
                  </a:cubicBezTo>
                  <a:lnTo>
                    <a:pt x="835351" y="1270999"/>
                  </a:lnTo>
                  <a:lnTo>
                    <a:pt x="835371" y="1277028"/>
                  </a:lnTo>
                  <a:cubicBezTo>
                    <a:pt x="832426" y="1284204"/>
                    <a:pt x="826743" y="1290257"/>
                    <a:pt x="819020" y="1293486"/>
                  </a:cubicBezTo>
                  <a:lnTo>
                    <a:pt x="621562" y="1376031"/>
                  </a:lnTo>
                  <a:lnTo>
                    <a:pt x="813987" y="1492218"/>
                  </a:lnTo>
                  <a:lnTo>
                    <a:pt x="1067499" y="1538183"/>
                  </a:lnTo>
                  <a:lnTo>
                    <a:pt x="1073877" y="1539284"/>
                  </a:lnTo>
                  <a:cubicBezTo>
                    <a:pt x="1091034" y="1546325"/>
                    <a:pt x="1098664" y="1567334"/>
                    <a:pt x="1090918" y="1586207"/>
                  </a:cubicBezTo>
                  <a:cubicBezTo>
                    <a:pt x="1083173" y="1605081"/>
                    <a:pt x="1062984" y="1614673"/>
                    <a:pt x="1045827" y="1607632"/>
                  </a:cubicBezTo>
                  <a:lnTo>
                    <a:pt x="1044048" y="1606393"/>
                  </a:lnTo>
                  <a:lnTo>
                    <a:pt x="1043744" y="1607133"/>
                  </a:lnTo>
                  <a:lnTo>
                    <a:pt x="803876" y="1588889"/>
                  </a:lnTo>
                  <a:lnTo>
                    <a:pt x="802093" y="1593234"/>
                  </a:lnTo>
                  <a:lnTo>
                    <a:pt x="985624" y="1748752"/>
                  </a:lnTo>
                  <a:lnTo>
                    <a:pt x="985253" y="1749656"/>
                  </a:lnTo>
                  <a:lnTo>
                    <a:pt x="987390" y="1750024"/>
                  </a:lnTo>
                  <a:cubicBezTo>
                    <a:pt x="1004547" y="1757066"/>
                    <a:pt x="1012177" y="1778074"/>
                    <a:pt x="1004431" y="1796948"/>
                  </a:cubicBezTo>
                  <a:cubicBezTo>
                    <a:pt x="996685" y="1815822"/>
                    <a:pt x="976497" y="1825413"/>
                    <a:pt x="959340" y="1818372"/>
                  </a:cubicBezTo>
                  <a:cubicBezTo>
                    <a:pt x="955051" y="1816612"/>
                    <a:pt x="951357" y="1813978"/>
                    <a:pt x="948350" y="1810724"/>
                  </a:cubicBezTo>
                  <a:lnTo>
                    <a:pt x="948207" y="1810487"/>
                  </a:lnTo>
                  <a:lnTo>
                    <a:pt x="741379" y="1669137"/>
                  </a:lnTo>
                  <a:lnTo>
                    <a:pt x="523384" y="1616791"/>
                  </a:lnTo>
                  <a:lnTo>
                    <a:pt x="605612" y="1813490"/>
                  </a:lnTo>
                  <a:lnTo>
                    <a:pt x="605687" y="1836429"/>
                  </a:lnTo>
                  <a:lnTo>
                    <a:pt x="605722" y="1836513"/>
                  </a:lnTo>
                  <a:lnTo>
                    <a:pt x="605687" y="1836596"/>
                  </a:lnTo>
                  <a:lnTo>
                    <a:pt x="605688" y="1836689"/>
                  </a:lnTo>
                  <a:lnTo>
                    <a:pt x="605621" y="1836756"/>
                  </a:lnTo>
                  <a:lnTo>
                    <a:pt x="596844" y="1857947"/>
                  </a:lnTo>
                  <a:lnTo>
                    <a:pt x="445510" y="2009280"/>
                  </a:lnTo>
                  <a:lnTo>
                    <a:pt x="667640" y="2043709"/>
                  </a:lnTo>
                  <a:lnTo>
                    <a:pt x="919621" y="1989983"/>
                  </a:lnTo>
                  <a:lnTo>
                    <a:pt x="925940" y="1988579"/>
                  </a:lnTo>
                  <a:cubicBezTo>
                    <a:pt x="944485" y="1988579"/>
                    <a:pt x="959520" y="2005118"/>
                    <a:pt x="959520" y="2025519"/>
                  </a:cubicBezTo>
                  <a:cubicBezTo>
                    <a:pt x="959520" y="2045920"/>
                    <a:pt x="944485" y="2062459"/>
                    <a:pt x="925940" y="2062459"/>
                  </a:cubicBezTo>
                  <a:lnTo>
                    <a:pt x="923823" y="2061989"/>
                  </a:lnTo>
                  <a:lnTo>
                    <a:pt x="923823" y="2062788"/>
                  </a:lnTo>
                  <a:lnTo>
                    <a:pt x="694989" y="2136980"/>
                  </a:lnTo>
                  <a:lnTo>
                    <a:pt x="694989" y="2141677"/>
                  </a:lnTo>
                  <a:lnTo>
                    <a:pt x="923823" y="2215870"/>
                  </a:lnTo>
                  <a:lnTo>
                    <a:pt x="923823" y="2216846"/>
                  </a:lnTo>
                  <a:lnTo>
                    <a:pt x="925940" y="2216376"/>
                  </a:lnTo>
                  <a:cubicBezTo>
                    <a:pt x="944485" y="2216376"/>
                    <a:pt x="959520" y="2232915"/>
                    <a:pt x="959520" y="2253316"/>
                  </a:cubicBezTo>
                  <a:cubicBezTo>
                    <a:pt x="959520" y="2273717"/>
                    <a:pt x="944485" y="2290256"/>
                    <a:pt x="925940" y="2290256"/>
                  </a:cubicBezTo>
                  <a:cubicBezTo>
                    <a:pt x="921303" y="2290256"/>
                    <a:pt x="916886" y="2289222"/>
                    <a:pt x="912869" y="2287353"/>
                  </a:cubicBezTo>
                  <a:lnTo>
                    <a:pt x="912646" y="2287188"/>
                  </a:lnTo>
                  <a:lnTo>
                    <a:pt x="667639" y="2234948"/>
                  </a:lnTo>
                  <a:lnTo>
                    <a:pt x="446092" y="2269287"/>
                  </a:lnTo>
                  <a:lnTo>
                    <a:pt x="596844" y="2420038"/>
                  </a:lnTo>
                  <a:cubicBezTo>
                    <a:pt x="602763" y="2425957"/>
                    <a:pt x="605722" y="2433714"/>
                    <a:pt x="605722" y="2441472"/>
                  </a:cubicBezTo>
                  <a:lnTo>
                    <a:pt x="604150" y="2445267"/>
                  </a:lnTo>
                  <a:lnTo>
                    <a:pt x="605900" y="2447006"/>
                  </a:lnTo>
                  <a:cubicBezTo>
                    <a:pt x="608892" y="2454164"/>
                    <a:pt x="609154" y="2462462"/>
                    <a:pt x="605976" y="2470206"/>
                  </a:cubicBezTo>
                  <a:lnTo>
                    <a:pt x="524720" y="2668198"/>
                  </a:lnTo>
                  <a:lnTo>
                    <a:pt x="742942" y="2614290"/>
                  </a:lnTo>
                  <a:lnTo>
                    <a:pt x="954704" y="2467532"/>
                  </a:lnTo>
                  <a:lnTo>
                    <a:pt x="959992" y="2463800"/>
                  </a:lnTo>
                  <a:cubicBezTo>
                    <a:pt x="977103" y="2456647"/>
                    <a:pt x="997353" y="2466107"/>
                    <a:pt x="1005222" y="2484930"/>
                  </a:cubicBezTo>
                  <a:cubicBezTo>
                    <a:pt x="1013091" y="2503753"/>
                    <a:pt x="1005598" y="2524811"/>
                    <a:pt x="988487" y="2531964"/>
                  </a:cubicBezTo>
                  <a:lnTo>
                    <a:pt x="986353" y="2532346"/>
                  </a:lnTo>
                  <a:lnTo>
                    <a:pt x="986661" y="2533084"/>
                  </a:lnTo>
                  <a:lnTo>
                    <a:pt x="804149" y="2689795"/>
                  </a:lnTo>
                  <a:lnTo>
                    <a:pt x="805961" y="2694129"/>
                  </a:lnTo>
                  <a:lnTo>
                    <a:pt x="1045704" y="2674321"/>
                  </a:lnTo>
                  <a:lnTo>
                    <a:pt x="1046081" y="2675222"/>
                  </a:lnTo>
                  <a:lnTo>
                    <a:pt x="1047852" y="2673972"/>
                  </a:lnTo>
                  <a:cubicBezTo>
                    <a:pt x="1064963" y="2666819"/>
                    <a:pt x="1085214" y="2676279"/>
                    <a:pt x="1093082" y="2695102"/>
                  </a:cubicBezTo>
                  <a:cubicBezTo>
                    <a:pt x="1100951" y="2713924"/>
                    <a:pt x="1093458" y="2734982"/>
                    <a:pt x="1076347" y="2742135"/>
                  </a:cubicBezTo>
                  <a:cubicBezTo>
                    <a:pt x="1072070" y="2743924"/>
                    <a:pt x="1067596" y="2744673"/>
                    <a:pt x="1063168" y="2744498"/>
                  </a:cubicBezTo>
                  <a:lnTo>
                    <a:pt x="1062899" y="2744432"/>
                  </a:lnTo>
                  <a:lnTo>
                    <a:pt x="816701" y="2790732"/>
                  </a:lnTo>
                  <a:lnTo>
                    <a:pt x="625540" y="2907864"/>
                  </a:lnTo>
                  <a:lnTo>
                    <a:pt x="822772" y="2988807"/>
                  </a:lnTo>
                  <a:cubicBezTo>
                    <a:pt x="830515" y="2991985"/>
                    <a:pt x="836238" y="2998000"/>
                    <a:pt x="839230" y="3005157"/>
                  </a:cubicBezTo>
                  <a:lnTo>
                    <a:pt x="839245" y="3009893"/>
                  </a:lnTo>
                  <a:lnTo>
                    <a:pt x="846514" y="3027442"/>
                  </a:lnTo>
                  <a:lnTo>
                    <a:pt x="846514" y="3241460"/>
                  </a:lnTo>
                  <a:lnTo>
                    <a:pt x="1027929" y="3108736"/>
                  </a:lnTo>
                  <a:lnTo>
                    <a:pt x="1168115" y="2892568"/>
                  </a:lnTo>
                  <a:lnTo>
                    <a:pt x="1171591" y="2887108"/>
                  </a:lnTo>
                  <a:cubicBezTo>
                    <a:pt x="1184705" y="2873994"/>
                    <a:pt x="1207031" y="2875057"/>
                    <a:pt x="1221457" y="2889483"/>
                  </a:cubicBezTo>
                  <a:cubicBezTo>
                    <a:pt x="1235882" y="2903909"/>
                    <a:pt x="1236946" y="2926234"/>
                    <a:pt x="1223832" y="2939348"/>
                  </a:cubicBezTo>
                  <a:lnTo>
                    <a:pt x="1222003" y="2940513"/>
                  </a:lnTo>
                  <a:lnTo>
                    <a:pt x="1222568" y="2941078"/>
                  </a:lnTo>
                  <a:lnTo>
                    <a:pt x="1113220" y="3155349"/>
                  </a:lnTo>
                  <a:lnTo>
                    <a:pt x="1116541" y="3158671"/>
                  </a:lnTo>
                  <a:lnTo>
                    <a:pt x="1330813" y="3049323"/>
                  </a:lnTo>
                  <a:lnTo>
                    <a:pt x="1331504" y="3050013"/>
                  </a:lnTo>
                  <a:lnTo>
                    <a:pt x="1332668" y="3048184"/>
                  </a:lnTo>
                  <a:cubicBezTo>
                    <a:pt x="1345782" y="3035070"/>
                    <a:pt x="1368108" y="3036134"/>
                    <a:pt x="1382533" y="3050560"/>
                  </a:cubicBezTo>
                  <a:cubicBezTo>
                    <a:pt x="1396959" y="3064986"/>
                    <a:pt x="1398023" y="3087311"/>
                    <a:pt x="1384909" y="3100425"/>
                  </a:cubicBezTo>
                  <a:cubicBezTo>
                    <a:pt x="1381630" y="3103703"/>
                    <a:pt x="1377776" y="3106096"/>
                    <a:pt x="1373614" y="3107615"/>
                  </a:cubicBezTo>
                  <a:lnTo>
                    <a:pt x="1373340" y="3107656"/>
                  </a:lnTo>
                  <a:lnTo>
                    <a:pt x="1163155" y="3243962"/>
                  </a:lnTo>
                  <a:lnTo>
                    <a:pt x="1030779" y="3424901"/>
                  </a:lnTo>
                  <a:lnTo>
                    <a:pt x="1243973" y="3424901"/>
                  </a:lnTo>
                  <a:cubicBezTo>
                    <a:pt x="1252344" y="3424901"/>
                    <a:pt x="1259922" y="3428294"/>
                    <a:pt x="1265407" y="3433779"/>
                  </a:cubicBezTo>
                  <a:lnTo>
                    <a:pt x="1268342" y="3440865"/>
                  </a:lnTo>
                  <a:lnTo>
                    <a:pt x="1272731" y="3440850"/>
                  </a:lnTo>
                  <a:cubicBezTo>
                    <a:pt x="1279907" y="3443796"/>
                    <a:pt x="1285960" y="3449479"/>
                    <a:pt x="1289189" y="3457201"/>
                  </a:cubicBezTo>
                  <a:lnTo>
                    <a:pt x="1371734" y="3654660"/>
                  </a:lnTo>
                  <a:lnTo>
                    <a:pt x="1487921" y="3462235"/>
                  </a:lnTo>
                  <a:lnTo>
                    <a:pt x="1533886" y="3208723"/>
                  </a:lnTo>
                  <a:lnTo>
                    <a:pt x="1534987" y="3202345"/>
                  </a:lnTo>
                  <a:cubicBezTo>
                    <a:pt x="1542028" y="3185187"/>
                    <a:pt x="1563037" y="3177558"/>
                    <a:pt x="1581910" y="3185303"/>
                  </a:cubicBezTo>
                  <a:cubicBezTo>
                    <a:pt x="1600784" y="3193049"/>
                    <a:pt x="1610376" y="3213237"/>
                    <a:pt x="1603335" y="3230394"/>
                  </a:cubicBezTo>
                  <a:lnTo>
                    <a:pt x="1602096" y="3232174"/>
                  </a:lnTo>
                  <a:lnTo>
                    <a:pt x="1602836" y="3232477"/>
                  </a:lnTo>
                  <a:lnTo>
                    <a:pt x="1584592" y="3472345"/>
                  </a:lnTo>
                  <a:lnTo>
                    <a:pt x="1588937" y="3474128"/>
                  </a:lnTo>
                  <a:lnTo>
                    <a:pt x="1744455" y="3290598"/>
                  </a:lnTo>
                  <a:lnTo>
                    <a:pt x="1745359" y="3290969"/>
                  </a:lnTo>
                  <a:lnTo>
                    <a:pt x="1745727" y="3288832"/>
                  </a:lnTo>
                  <a:cubicBezTo>
                    <a:pt x="1752769" y="3271675"/>
                    <a:pt x="1773777" y="3264045"/>
                    <a:pt x="1792651" y="3271791"/>
                  </a:cubicBezTo>
                  <a:cubicBezTo>
                    <a:pt x="1811524" y="3279536"/>
                    <a:pt x="1821117" y="3299724"/>
                    <a:pt x="1814075" y="3316882"/>
                  </a:cubicBezTo>
                  <a:cubicBezTo>
                    <a:pt x="1812315" y="3321171"/>
                    <a:pt x="1809682" y="3324865"/>
                    <a:pt x="1806427" y="3327872"/>
                  </a:cubicBezTo>
                  <a:lnTo>
                    <a:pt x="1806190" y="3328015"/>
                  </a:lnTo>
                  <a:lnTo>
                    <a:pt x="1664840" y="3534842"/>
                  </a:lnTo>
                  <a:lnTo>
                    <a:pt x="1612494" y="3752838"/>
                  </a:lnTo>
                  <a:lnTo>
                    <a:pt x="1809193" y="3670610"/>
                  </a:lnTo>
                  <a:cubicBezTo>
                    <a:pt x="1816916" y="3667381"/>
                    <a:pt x="1825216" y="3667589"/>
                    <a:pt x="1832393" y="3670534"/>
                  </a:cubicBezTo>
                  <a:lnTo>
                    <a:pt x="1835752" y="3673872"/>
                  </a:lnTo>
                  <a:lnTo>
                    <a:pt x="1853302" y="3681141"/>
                  </a:lnTo>
                  <a:close/>
                  <a:moveTo>
                    <a:pt x="2219701" y="3941309"/>
                  </a:moveTo>
                  <a:lnTo>
                    <a:pt x="2049667" y="3941309"/>
                  </a:lnTo>
                  <a:cubicBezTo>
                    <a:pt x="2034867" y="3941309"/>
                    <a:pt x="2021469" y="3935310"/>
                    <a:pt x="2011770" y="3925612"/>
                  </a:cubicBezTo>
                  <a:lnTo>
                    <a:pt x="2010713" y="3924043"/>
                  </a:lnTo>
                  <a:lnTo>
                    <a:pt x="2009988" y="3923562"/>
                  </a:lnTo>
                  <a:lnTo>
                    <a:pt x="1818749" y="3732322"/>
                  </a:lnTo>
                  <a:lnTo>
                    <a:pt x="1573289" y="3834935"/>
                  </a:lnTo>
                  <a:lnTo>
                    <a:pt x="1570394" y="3836865"/>
                  </a:lnTo>
                  <a:cubicBezTo>
                    <a:pt x="1557740" y="3842155"/>
                    <a:pt x="1543067" y="3842617"/>
                    <a:pt x="1529376" y="3836999"/>
                  </a:cubicBezTo>
                  <a:lnTo>
                    <a:pt x="1372073" y="3772442"/>
                  </a:lnTo>
                  <a:cubicBezTo>
                    <a:pt x="1358382" y="3766823"/>
                    <a:pt x="1348264" y="3756186"/>
                    <a:pt x="1342974" y="3743532"/>
                  </a:cubicBezTo>
                  <a:lnTo>
                    <a:pt x="1342591" y="3741679"/>
                  </a:lnTo>
                  <a:lnTo>
                    <a:pt x="1342104" y="3740959"/>
                  </a:lnTo>
                  <a:lnTo>
                    <a:pt x="1235321" y="3485524"/>
                  </a:lnTo>
                  <a:lnTo>
                    <a:pt x="962942" y="3485524"/>
                  </a:lnTo>
                  <a:lnTo>
                    <a:pt x="959528" y="3486189"/>
                  </a:lnTo>
                  <a:cubicBezTo>
                    <a:pt x="945812" y="3486189"/>
                    <a:pt x="932096" y="3480956"/>
                    <a:pt x="921631" y="3470492"/>
                  </a:cubicBezTo>
                  <a:lnTo>
                    <a:pt x="801399" y="3350259"/>
                  </a:lnTo>
                  <a:cubicBezTo>
                    <a:pt x="790934" y="3339794"/>
                    <a:pt x="785702" y="3326078"/>
                    <a:pt x="785702" y="3312363"/>
                  </a:cubicBezTo>
                  <a:lnTo>
                    <a:pt x="786063" y="3310506"/>
                  </a:lnTo>
                  <a:lnTo>
                    <a:pt x="785891" y="3309653"/>
                  </a:lnTo>
                  <a:lnTo>
                    <a:pt x="785891" y="3039201"/>
                  </a:lnTo>
                  <a:lnTo>
                    <a:pt x="539767" y="2938192"/>
                  </a:lnTo>
                  <a:lnTo>
                    <a:pt x="536355" y="2937511"/>
                  </a:lnTo>
                  <a:cubicBezTo>
                    <a:pt x="523667" y="2932303"/>
                    <a:pt x="512964" y="2922255"/>
                    <a:pt x="507256" y="2908601"/>
                  </a:cubicBezTo>
                  <a:lnTo>
                    <a:pt x="441675" y="2751723"/>
                  </a:lnTo>
                  <a:cubicBezTo>
                    <a:pt x="435967" y="2738068"/>
                    <a:pt x="436334" y="2723392"/>
                    <a:pt x="441541" y="2710704"/>
                  </a:cubicBezTo>
                  <a:lnTo>
                    <a:pt x="442581" y="2709123"/>
                  </a:lnTo>
                  <a:lnTo>
                    <a:pt x="442745" y="2708269"/>
                  </a:lnTo>
                  <a:lnTo>
                    <a:pt x="546508" y="2455436"/>
                  </a:lnTo>
                  <a:lnTo>
                    <a:pt x="355258" y="2264187"/>
                  </a:lnTo>
                  <a:lnTo>
                    <a:pt x="352373" y="2262243"/>
                  </a:lnTo>
                  <a:cubicBezTo>
                    <a:pt x="342675" y="2252544"/>
                    <a:pt x="336676" y="2239145"/>
                    <a:pt x="336676" y="2224346"/>
                  </a:cubicBezTo>
                  <a:lnTo>
                    <a:pt x="336676" y="2054312"/>
                  </a:lnTo>
                  <a:cubicBezTo>
                    <a:pt x="336676" y="2039512"/>
                    <a:pt x="342675" y="2026114"/>
                    <a:pt x="352373" y="2016415"/>
                  </a:cubicBezTo>
                  <a:lnTo>
                    <a:pt x="353942" y="2015358"/>
                  </a:lnTo>
                  <a:lnTo>
                    <a:pt x="354423" y="2014633"/>
                  </a:lnTo>
                  <a:lnTo>
                    <a:pt x="544522" y="1824535"/>
                  </a:lnTo>
                  <a:lnTo>
                    <a:pt x="441287" y="1577585"/>
                  </a:lnTo>
                  <a:lnTo>
                    <a:pt x="439357" y="1574691"/>
                  </a:lnTo>
                  <a:cubicBezTo>
                    <a:pt x="434067" y="1562037"/>
                    <a:pt x="433604" y="1547364"/>
                    <a:pt x="439223" y="1533673"/>
                  </a:cubicBezTo>
                  <a:lnTo>
                    <a:pt x="503780" y="1376370"/>
                  </a:lnTo>
                  <a:cubicBezTo>
                    <a:pt x="509399" y="1362679"/>
                    <a:pt x="520035" y="1352561"/>
                    <a:pt x="532689" y="1347271"/>
                  </a:cubicBezTo>
                  <a:lnTo>
                    <a:pt x="534542" y="1346888"/>
                  </a:lnTo>
                  <a:lnTo>
                    <a:pt x="535263" y="1346400"/>
                  </a:lnTo>
                  <a:lnTo>
                    <a:pt x="789176" y="1240254"/>
                  </a:lnTo>
                  <a:lnTo>
                    <a:pt x="789176" y="966227"/>
                  </a:lnTo>
                  <a:lnTo>
                    <a:pt x="788511" y="962813"/>
                  </a:lnTo>
                  <a:cubicBezTo>
                    <a:pt x="788512" y="949097"/>
                    <a:pt x="793744" y="935381"/>
                    <a:pt x="804209" y="924916"/>
                  </a:cubicBezTo>
                  <a:lnTo>
                    <a:pt x="924441" y="804684"/>
                  </a:lnTo>
                  <a:cubicBezTo>
                    <a:pt x="934906" y="794219"/>
                    <a:pt x="948622" y="788987"/>
                    <a:pt x="962337" y="788987"/>
                  </a:cubicBezTo>
                  <a:lnTo>
                    <a:pt x="964195" y="789348"/>
                  </a:lnTo>
                  <a:lnTo>
                    <a:pt x="965047" y="789176"/>
                  </a:lnTo>
                  <a:lnTo>
                    <a:pt x="1233886" y="789176"/>
                  </a:lnTo>
                  <a:lnTo>
                    <a:pt x="1335508" y="541559"/>
                  </a:lnTo>
                  <a:lnTo>
                    <a:pt x="1336189" y="538148"/>
                  </a:lnTo>
                  <a:cubicBezTo>
                    <a:pt x="1341397" y="525459"/>
                    <a:pt x="1351445" y="514757"/>
                    <a:pt x="1365099" y="509048"/>
                  </a:cubicBezTo>
                  <a:lnTo>
                    <a:pt x="1521977" y="443467"/>
                  </a:lnTo>
                  <a:cubicBezTo>
                    <a:pt x="1535632" y="437759"/>
                    <a:pt x="1550307" y="438126"/>
                    <a:pt x="1562996" y="443333"/>
                  </a:cubicBezTo>
                  <a:lnTo>
                    <a:pt x="1564577" y="444373"/>
                  </a:lnTo>
                  <a:lnTo>
                    <a:pt x="1565431" y="444537"/>
                  </a:lnTo>
                  <a:lnTo>
                    <a:pt x="1816738" y="547673"/>
                  </a:lnTo>
                  <a:lnTo>
                    <a:pt x="2009154" y="355258"/>
                  </a:lnTo>
                  <a:lnTo>
                    <a:pt x="2011098" y="352374"/>
                  </a:lnTo>
                  <a:cubicBezTo>
                    <a:pt x="2020797" y="342675"/>
                    <a:pt x="2034195" y="336676"/>
                    <a:pt x="2048995" y="336676"/>
                  </a:cubicBezTo>
                  <a:lnTo>
                    <a:pt x="2219029" y="336676"/>
                  </a:lnTo>
                  <a:cubicBezTo>
                    <a:pt x="2233829" y="336676"/>
                    <a:pt x="2247227" y="342675"/>
                    <a:pt x="2256926" y="352374"/>
                  </a:cubicBezTo>
                  <a:lnTo>
                    <a:pt x="2257983" y="353942"/>
                  </a:lnTo>
                  <a:lnTo>
                    <a:pt x="2258708" y="354423"/>
                  </a:lnTo>
                  <a:lnTo>
                    <a:pt x="2447665" y="543380"/>
                  </a:lnTo>
                  <a:lnTo>
                    <a:pt x="2696104" y="439523"/>
                  </a:lnTo>
                  <a:lnTo>
                    <a:pt x="2698998" y="437593"/>
                  </a:lnTo>
                  <a:cubicBezTo>
                    <a:pt x="2711652" y="432303"/>
                    <a:pt x="2726325" y="431840"/>
                    <a:pt x="2740016" y="437459"/>
                  </a:cubicBezTo>
                  <a:lnTo>
                    <a:pt x="2897319" y="502016"/>
                  </a:lnTo>
                  <a:cubicBezTo>
                    <a:pt x="2911010" y="507635"/>
                    <a:pt x="2921128" y="518271"/>
                    <a:pt x="2926418" y="530926"/>
                  </a:cubicBezTo>
                  <a:lnTo>
                    <a:pt x="2926801" y="532778"/>
                  </a:lnTo>
                  <a:lnTo>
                    <a:pt x="2927289" y="533499"/>
                  </a:lnTo>
                  <a:lnTo>
                    <a:pt x="3032798" y="785891"/>
                  </a:lnTo>
                  <a:lnTo>
                    <a:pt x="3308474" y="785891"/>
                  </a:lnTo>
                  <a:lnTo>
                    <a:pt x="3311889" y="785226"/>
                  </a:lnTo>
                  <a:cubicBezTo>
                    <a:pt x="3325604" y="785227"/>
                    <a:pt x="3339320" y="790459"/>
                    <a:pt x="3349785" y="800924"/>
                  </a:cubicBezTo>
                  <a:lnTo>
                    <a:pt x="3470017" y="921156"/>
                  </a:lnTo>
                  <a:cubicBezTo>
                    <a:pt x="3480482" y="931621"/>
                    <a:pt x="3485715" y="945337"/>
                    <a:pt x="3485715" y="959053"/>
                  </a:cubicBezTo>
                  <a:lnTo>
                    <a:pt x="3485353" y="960910"/>
                  </a:lnTo>
                  <a:lnTo>
                    <a:pt x="3485525" y="961762"/>
                  </a:lnTo>
                  <a:lnTo>
                    <a:pt x="3485525" y="1228988"/>
                  </a:lnTo>
                  <a:lnTo>
                    <a:pt x="3734636" y="1331222"/>
                  </a:lnTo>
                  <a:lnTo>
                    <a:pt x="3738047" y="1331903"/>
                  </a:lnTo>
                  <a:cubicBezTo>
                    <a:pt x="3750735" y="1337111"/>
                    <a:pt x="3761438" y="1347159"/>
                    <a:pt x="3767146" y="1360813"/>
                  </a:cubicBezTo>
                  <a:lnTo>
                    <a:pt x="3832727" y="1517692"/>
                  </a:lnTo>
                  <a:cubicBezTo>
                    <a:pt x="3838435" y="1531346"/>
                    <a:pt x="3838068" y="1546021"/>
                    <a:pt x="3832861" y="1558710"/>
                  </a:cubicBezTo>
                  <a:lnTo>
                    <a:pt x="3831822" y="1560291"/>
                  </a:lnTo>
                  <a:lnTo>
                    <a:pt x="3831657" y="1561145"/>
                  </a:lnTo>
                  <a:lnTo>
                    <a:pt x="3726444" y="1817514"/>
                  </a:lnTo>
                  <a:lnTo>
                    <a:pt x="3922729" y="2013799"/>
                  </a:lnTo>
                  <a:lnTo>
                    <a:pt x="3925613" y="2015743"/>
                  </a:lnTo>
                  <a:cubicBezTo>
                    <a:pt x="3935311" y="2025442"/>
                    <a:pt x="3941310" y="2038841"/>
                    <a:pt x="3941310" y="2053640"/>
                  </a:cubicBezTo>
                  <a:lnTo>
                    <a:pt x="3941310" y="2223674"/>
                  </a:lnTo>
                  <a:cubicBezTo>
                    <a:pt x="3941310" y="2238474"/>
                    <a:pt x="3935311" y="2251872"/>
                    <a:pt x="3925613" y="2261571"/>
                  </a:cubicBezTo>
                  <a:lnTo>
                    <a:pt x="3924044" y="2262628"/>
                  </a:lnTo>
                  <a:lnTo>
                    <a:pt x="3923563" y="2263353"/>
                  </a:lnTo>
                  <a:lnTo>
                    <a:pt x="3733464" y="2453450"/>
                  </a:lnTo>
                  <a:lnTo>
                    <a:pt x="3836699" y="2700400"/>
                  </a:lnTo>
                  <a:lnTo>
                    <a:pt x="3838629" y="2703294"/>
                  </a:lnTo>
                  <a:cubicBezTo>
                    <a:pt x="3843919" y="2715949"/>
                    <a:pt x="3844382" y="2730621"/>
                    <a:pt x="3838763" y="2744313"/>
                  </a:cubicBezTo>
                  <a:lnTo>
                    <a:pt x="3774207" y="2901616"/>
                  </a:lnTo>
                  <a:cubicBezTo>
                    <a:pt x="3768588" y="2915307"/>
                    <a:pt x="3757951" y="2925425"/>
                    <a:pt x="3745297" y="2930714"/>
                  </a:cubicBezTo>
                  <a:lnTo>
                    <a:pt x="3743444" y="2931097"/>
                  </a:lnTo>
                  <a:lnTo>
                    <a:pt x="3742724" y="2931585"/>
                  </a:lnTo>
                  <a:lnTo>
                    <a:pt x="3488810" y="3037731"/>
                  </a:lnTo>
                  <a:lnTo>
                    <a:pt x="3488810" y="3311758"/>
                  </a:lnTo>
                  <a:lnTo>
                    <a:pt x="3489475" y="3315173"/>
                  </a:lnTo>
                  <a:cubicBezTo>
                    <a:pt x="3489475" y="3328888"/>
                    <a:pt x="3484242" y="3342604"/>
                    <a:pt x="3473778" y="3353069"/>
                  </a:cubicBezTo>
                  <a:lnTo>
                    <a:pt x="3353545" y="3473302"/>
                  </a:lnTo>
                  <a:cubicBezTo>
                    <a:pt x="3343080" y="3483766"/>
                    <a:pt x="3329364" y="3488999"/>
                    <a:pt x="3315649" y="3488999"/>
                  </a:cubicBezTo>
                  <a:lnTo>
                    <a:pt x="3313792" y="3488637"/>
                  </a:lnTo>
                  <a:lnTo>
                    <a:pt x="3312939" y="3488810"/>
                  </a:lnTo>
                  <a:lnTo>
                    <a:pt x="3044100" y="3488809"/>
                  </a:lnTo>
                  <a:lnTo>
                    <a:pt x="2942479" y="3736427"/>
                  </a:lnTo>
                  <a:lnTo>
                    <a:pt x="2941797" y="3739838"/>
                  </a:lnTo>
                  <a:cubicBezTo>
                    <a:pt x="2936589" y="3752527"/>
                    <a:pt x="2926541" y="3763229"/>
                    <a:pt x="2912887" y="3768938"/>
                  </a:cubicBezTo>
                  <a:lnTo>
                    <a:pt x="2756009" y="3834519"/>
                  </a:lnTo>
                  <a:cubicBezTo>
                    <a:pt x="2742354" y="3840227"/>
                    <a:pt x="2727679" y="3839860"/>
                    <a:pt x="2714990" y="3834653"/>
                  </a:cubicBezTo>
                  <a:lnTo>
                    <a:pt x="2713410" y="3833613"/>
                  </a:lnTo>
                  <a:lnTo>
                    <a:pt x="2712555" y="3833449"/>
                  </a:lnTo>
                  <a:lnTo>
                    <a:pt x="2454660" y="3727609"/>
                  </a:lnTo>
                  <a:lnTo>
                    <a:pt x="2259542" y="3922727"/>
                  </a:lnTo>
                  <a:lnTo>
                    <a:pt x="2257598" y="3925612"/>
                  </a:lnTo>
                  <a:cubicBezTo>
                    <a:pt x="2247899" y="3935310"/>
                    <a:pt x="2234501" y="3941309"/>
                    <a:pt x="2219701" y="3941309"/>
                  </a:cubicBezTo>
                  <a:close/>
                  <a:moveTo>
                    <a:pt x="2902906" y="4124405"/>
                  </a:moveTo>
                  <a:cubicBezTo>
                    <a:pt x="2841401" y="4123815"/>
                    <a:pt x="2782901" y="4086696"/>
                    <a:pt x="2757363" y="4025606"/>
                  </a:cubicBezTo>
                  <a:cubicBezTo>
                    <a:pt x="2723312" y="3944153"/>
                    <a:pt x="2760755" y="3850931"/>
                    <a:pt x="2840994" y="3817388"/>
                  </a:cubicBezTo>
                  <a:cubicBezTo>
                    <a:pt x="2921233" y="3783845"/>
                    <a:pt x="3013883" y="3822683"/>
                    <a:pt x="3047933" y="3904136"/>
                  </a:cubicBezTo>
                  <a:cubicBezTo>
                    <a:pt x="3081984" y="3985589"/>
                    <a:pt x="3044541" y="4078811"/>
                    <a:pt x="2964302" y="4112355"/>
                  </a:cubicBezTo>
                  <a:cubicBezTo>
                    <a:pt x="2944242" y="4120740"/>
                    <a:pt x="2923407" y="4124602"/>
                    <a:pt x="2902906" y="4124405"/>
                  </a:cubicBezTo>
                  <a:close/>
                  <a:moveTo>
                    <a:pt x="1384373" y="4127837"/>
                  </a:moveTo>
                  <a:cubicBezTo>
                    <a:pt x="1363873" y="4128168"/>
                    <a:pt x="1343013" y="4124442"/>
                    <a:pt x="1322899" y="4116187"/>
                  </a:cubicBezTo>
                  <a:cubicBezTo>
                    <a:pt x="1242443" y="4083168"/>
                    <a:pt x="1204393" y="3990192"/>
                    <a:pt x="1237912" y="3908519"/>
                  </a:cubicBezTo>
                  <a:cubicBezTo>
                    <a:pt x="1271430" y="3826846"/>
                    <a:pt x="1363824" y="3787403"/>
                    <a:pt x="1444280" y="3820422"/>
                  </a:cubicBezTo>
                  <a:cubicBezTo>
                    <a:pt x="1524736" y="3853441"/>
                    <a:pt x="1562787" y="3946418"/>
                    <a:pt x="1529268" y="4028091"/>
                  </a:cubicBezTo>
                  <a:cubicBezTo>
                    <a:pt x="1504129" y="4089346"/>
                    <a:pt x="1445873" y="4126845"/>
                    <a:pt x="1384373" y="4127837"/>
                  </a:cubicBezTo>
                  <a:close/>
                  <a:moveTo>
                    <a:pt x="2134684" y="4277985"/>
                  </a:moveTo>
                  <a:cubicBezTo>
                    <a:pt x="2047716" y="4277985"/>
                    <a:pt x="1977215" y="4206417"/>
                    <a:pt x="1977215" y="4118133"/>
                  </a:cubicBezTo>
                  <a:cubicBezTo>
                    <a:pt x="1977215" y="4029850"/>
                    <a:pt x="2047716" y="3958282"/>
                    <a:pt x="2134684" y="3958282"/>
                  </a:cubicBezTo>
                  <a:cubicBezTo>
                    <a:pt x="2221652" y="3958282"/>
                    <a:pt x="2292153" y="4029850"/>
                    <a:pt x="2292153" y="4118133"/>
                  </a:cubicBezTo>
                  <a:cubicBezTo>
                    <a:pt x="2292153" y="4206417"/>
                    <a:pt x="2221652" y="4277985"/>
                    <a:pt x="2134684" y="427798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8443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162131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pptxn84_手をつないで輪になるイラスト</dc:title>
  <dc:subject>pptxn84_手をつないで輪になるイラスト</dc:subject>
  <dc:creator>でじけろお</dc:creator>
  <cp:revision>1</cp:revision>
  <dcterms:created xsi:type="dcterms:W3CDTF">2018-05-20T00:31:01Z</dcterms:created>
  <dcterms:modified xsi:type="dcterms:W3CDTF">2025-01-28T13:48:37Z</dcterms:modified>
  <cp:version>1</cp:version>
</cp:coreProperties>
</file>